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0" r:id="rId3"/>
    <p:sldMasterId id="214748368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Montserrat"/>
      <p:regular r:id="rId32"/>
      <p:bold r:id="rId33"/>
      <p:italic r:id="rId34"/>
      <p:boldItalic r:id="rId35"/>
    </p:embeddedFont>
    <p:embeddedFont>
      <p:font typeface="Montserrat Medium"/>
      <p:regular r:id="rId36"/>
      <p:bold r:id="rId37"/>
      <p:italic r:id="rId38"/>
      <p:boldItalic r:id="rId39"/>
    </p:embeddedFont>
    <p:embeddedFont>
      <p:font typeface="Montserrat Light"/>
      <p:regular r:id="rId40"/>
      <p:bold r:id="rId41"/>
      <p:italic r:id="rId42"/>
      <p:boldItalic r:id="rId43"/>
    </p:embeddedFont>
    <p:embeddedFont>
      <p:font typeface="Open Sans ExtraBold"/>
      <p:bold r:id="rId44"/>
      <p:boldItalic r:id="rId45"/>
    </p:embeddedFont>
    <p:embeddedFont>
      <p:font typeface="Open Sans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regular.fntdata"/><Relationship Id="rId42" Type="http://schemas.openxmlformats.org/officeDocument/2006/relationships/font" Target="fonts/MontserratLight-italic.fntdata"/><Relationship Id="rId41" Type="http://schemas.openxmlformats.org/officeDocument/2006/relationships/font" Target="fonts/MontserratLight-bold.fntdata"/><Relationship Id="rId44" Type="http://schemas.openxmlformats.org/officeDocument/2006/relationships/font" Target="fonts/OpenSansExtraBold-bold.fntdata"/><Relationship Id="rId43" Type="http://schemas.openxmlformats.org/officeDocument/2006/relationships/font" Target="fonts/MontserratLight-boldItalic.fntdata"/><Relationship Id="rId46" Type="http://schemas.openxmlformats.org/officeDocument/2006/relationships/font" Target="fonts/OpenSans-regular.fntdata"/><Relationship Id="rId45" Type="http://schemas.openxmlformats.org/officeDocument/2006/relationships/font" Target="fonts/OpenSansExtraBold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font" Target="fonts/OpenSans-italic.fntdata"/><Relationship Id="rId47" Type="http://schemas.openxmlformats.org/officeDocument/2006/relationships/font" Target="fonts/OpenSans-bold.fntdata"/><Relationship Id="rId49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font" Target="fonts/Montserrat-bold.fntdata"/><Relationship Id="rId32" Type="http://schemas.openxmlformats.org/officeDocument/2006/relationships/font" Target="fonts/Montserrat-regular.fntdata"/><Relationship Id="rId35" Type="http://schemas.openxmlformats.org/officeDocument/2006/relationships/font" Target="fonts/Montserrat-boldItalic.fntdata"/><Relationship Id="rId34" Type="http://schemas.openxmlformats.org/officeDocument/2006/relationships/font" Target="fonts/Montserrat-italic.fntdata"/><Relationship Id="rId37" Type="http://schemas.openxmlformats.org/officeDocument/2006/relationships/font" Target="fonts/MontserratMedium-bold.fntdata"/><Relationship Id="rId36" Type="http://schemas.openxmlformats.org/officeDocument/2006/relationships/font" Target="fonts/MontserratMedium-regular.fntdata"/><Relationship Id="rId39" Type="http://schemas.openxmlformats.org/officeDocument/2006/relationships/font" Target="fonts/MontserratMedium-boldItalic.fntdata"/><Relationship Id="rId38" Type="http://schemas.openxmlformats.org/officeDocument/2006/relationships/font" Target="fonts/MontserratMedium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e6c1f43bd_2_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4e6c1f43bd_2_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4e6c1f43bd_2_6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4e6c1f43bd_2_6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4e6c1f43bd_2_6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4e6c1f43bd_2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g4e6c1f43bd_2_2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g4e6c1f43bd_2_22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4e6c1f43bd_2_22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4e6c1f43bd_2_2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e6c1f43bd_2_2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g4e6c1f43bd_2_2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4e6c1f43bd_2_23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4e6c1f43bd_2_23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4e6c1f43bd_2_23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4e6c1f43bd_2_2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Google Shape;323;g4e6c1f43bd_2_2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4e6c1f43bd_2_26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g4e6c1f43bd_2_26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g4e6c1f43bd_2_26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4e6c1f43bd_2_2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g4e6c1f43bd_2_2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4e6c1f43bd_2_28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4e6c1f43bd_2_28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4e6c1f43bd_2_28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4e6c1f43bd_2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4e6c1f43bd_2_3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4e6c1f43bd_2_31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4e6c1f43bd_2_31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g4e6c1f43bd_2_3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4e6c1f43bd_2_3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g4e6c1f43bd_2_3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4e6c1f43bd_2_33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g4e6c1f43bd_2_33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4e6c1f43bd_2_33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4e6c1f43bd_2_3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2" name="Google Shape;442;g4e6c1f43bd_2_3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g4e6c1f43bd_2_37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4e6c1f43bd_2_37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4e6c1f43bd_2_37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4e6c1f43bd_2_3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8" name="Google Shape;458;g4e6c1f43bd_2_3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g4e6c1f43bd_2_39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g4e6c1f43bd_2_39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4e6c1f43bd_2_39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4e6c1f43bd_2_4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5" name="Google Shape;475;g4e6c1f43bd_2_4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g4e6c1f43bd_2_41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g4e6c1f43bd_2_41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g4e6c1f43bd_2_4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4e6c1f43bd_2_4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g4e6c1f43bd_2_4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g4e6c1f43bd_2_43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g4e6c1f43bd_2_43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g4e6c1f43bd_2_43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4e6c1f43bd_2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4e6c1f43bd_2_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4e6c1f43bd_2_8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4e6c1f43bd_2_8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4e6c1f43bd_2_8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4e6c1f43bd_2_4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2" name="Google Shape;512;g4e6c1f43bd_2_4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g4e6c1f43bd_2_44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g4e6c1f43bd_2_44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g4e6c1f43bd_2_44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4e6c1f43bd_2_4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5" name="Google Shape;525;g4e6c1f43bd_2_4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g4e6c1f43bd_2_45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g4e6c1f43bd_2_45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g4e6c1f43bd_2_45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4e6c1f43bd_2_4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1" name="Google Shape;541;g4e6c1f43bd_2_4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g4e6c1f43bd_2_47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g4e6c1f43bd_2_47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g4e6c1f43bd_2_47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4e6c1f43bd_2_4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8" name="Google Shape;558;g4e6c1f43bd_2_4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g4e6c1f43bd_2_48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4e6c1f43bd_2_48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g4e6c1f43bd_2_48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4e6c1f43bd_2_5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5" name="Google Shape;655;g4e6c1f43bd_2_5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g4e6c1f43bd_2_58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g4e6c1f43bd_2_58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g4e6c1f43bd_2_58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4e6c1f43bd_2_5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g4e6c1f43bd_2_5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g4e6c1f43bd_2_59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g4e6c1f43bd_2_59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g4e6c1f43bd_2_59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4e6c1f43bd_2_6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5" name="Google Shape;705;g4e6c1f43bd_2_6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g4e6c1f43bd_2_63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g4e6c1f43bd_2_63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g4e6c1f43bd_2_63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e6c1f43bd_2_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g4e6c1f43bd_2_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4e6c1f43bd_2_9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4e6c1f43bd_2_9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4e6c1f43bd_2_9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4e6c1f43bd_2_1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4e6c1f43bd_2_1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4e6c1f43bd_2_11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4e6c1f43bd_2_11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4e6c1f43bd_2_1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4e6c1f43bd_2_1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g4e6c1f43bd_2_1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4e6c1f43bd_2_12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4e6c1f43bd_2_12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g4e6c1f43bd_2_1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e6c1f43bd_2_1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g4e6c1f43bd_2_1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4e6c1f43bd_2_14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4e6c1f43bd_2_14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4e6c1f43bd_2_14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4e6c1f43bd_2_1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g4e6c1f43bd_2_1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4e6c1f43bd_2_15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4e6c1f43bd_2_15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4e6c1f43bd_2_15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e6c1f43bd_2_1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g4e6c1f43bd_2_1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4e6c1f43bd_2_17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4e6c1f43bd_2_17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4e6c1f43bd_2_17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4e6c1f43bd_2_2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g4e6c1f43bd_2_2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4e6c1f43bd_2_20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g4e6c1f43bd_2_20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4e6c1f43bd_2_20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442909" y="442910"/>
            <a:ext cx="5643566" cy="42576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Title Page">
  <p:cSld name="21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3062851" y="-1"/>
            <a:ext cx="546217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0" y="0"/>
            <a:ext cx="5748338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Page">
  <p:cSld name="4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>
            <p:ph idx="2" type="pic"/>
          </p:nvPr>
        </p:nvSpPr>
        <p:spPr>
          <a:xfrm>
            <a:off x="442913" y="442913"/>
            <a:ext cx="6505575" cy="4257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>
            <p:ph idx="2" type="pic"/>
          </p:nvPr>
        </p:nvSpPr>
        <p:spPr>
          <a:xfrm>
            <a:off x="4772025" y="442911"/>
            <a:ext cx="3929063" cy="21288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Google Shape;68;p19"/>
          <p:cNvSpPr/>
          <p:nvPr>
            <p:ph idx="3" type="pic"/>
          </p:nvPr>
        </p:nvSpPr>
        <p:spPr>
          <a:xfrm>
            <a:off x="4772025" y="2571749"/>
            <a:ext cx="2085975" cy="21288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Page">
  <p:cSld name="7_Title Pag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/>
          <p:nvPr>
            <p:ph idx="2" type="pic"/>
          </p:nvPr>
        </p:nvSpPr>
        <p:spPr>
          <a:xfrm>
            <a:off x="442913" y="442910"/>
            <a:ext cx="4767260" cy="42576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Page">
  <p:cSld name="8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/>
          <p:nvPr>
            <p:ph idx="2" type="pic"/>
          </p:nvPr>
        </p:nvSpPr>
        <p:spPr>
          <a:xfrm>
            <a:off x="3621610" y="1"/>
            <a:ext cx="5522390" cy="51434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Title Page">
  <p:cSld name="10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/>
          <p:nvPr>
            <p:ph idx="2" type="pic"/>
          </p:nvPr>
        </p:nvSpPr>
        <p:spPr>
          <a:xfrm>
            <a:off x="442913" y="1828800"/>
            <a:ext cx="8258174" cy="28717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Page">
  <p:cSld name="9_Title Page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4"/>
          <p:cNvSpPr/>
          <p:nvPr>
            <p:ph idx="2" type="pic"/>
          </p:nvPr>
        </p:nvSpPr>
        <p:spPr>
          <a:xfrm>
            <a:off x="442913" y="442909"/>
            <a:ext cx="2752725" cy="24853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4"/>
          <p:cNvSpPr/>
          <p:nvPr>
            <p:ph idx="3" type="pic"/>
          </p:nvPr>
        </p:nvSpPr>
        <p:spPr>
          <a:xfrm>
            <a:off x="3195637" y="442909"/>
            <a:ext cx="2752725" cy="24853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4"/>
          <p:cNvSpPr/>
          <p:nvPr>
            <p:ph idx="4" type="pic"/>
          </p:nvPr>
        </p:nvSpPr>
        <p:spPr>
          <a:xfrm>
            <a:off x="5948362" y="442909"/>
            <a:ext cx="2752725" cy="24853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Title Page">
  <p:cSld name="11_Title P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5"/>
          <p:cNvSpPr/>
          <p:nvPr>
            <p:ph idx="2" type="pic"/>
          </p:nvPr>
        </p:nvSpPr>
        <p:spPr>
          <a:xfrm>
            <a:off x="442913" y="2556158"/>
            <a:ext cx="8258174" cy="21444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Title Page">
  <p:cSld name="12_Title Pag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6"/>
          <p:cNvSpPr/>
          <p:nvPr>
            <p:ph idx="2" type="pic"/>
          </p:nvPr>
        </p:nvSpPr>
        <p:spPr>
          <a:xfrm>
            <a:off x="3624943" y="1"/>
            <a:ext cx="5519057" cy="51435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4_Title Page">
  <p:cSld name="14_Title Pag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7"/>
          <p:cNvSpPr/>
          <p:nvPr>
            <p:ph idx="2" type="pic"/>
          </p:nvPr>
        </p:nvSpPr>
        <p:spPr>
          <a:xfrm>
            <a:off x="3414713" y="470809"/>
            <a:ext cx="4371976" cy="23145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7"/>
          <p:cNvSpPr/>
          <p:nvPr>
            <p:ph idx="3" type="pic"/>
          </p:nvPr>
        </p:nvSpPr>
        <p:spPr>
          <a:xfrm>
            <a:off x="471488" y="2785382"/>
            <a:ext cx="2943225" cy="235811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Title Page">
  <p:cSld name="15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8"/>
          <p:cNvSpPr/>
          <p:nvPr>
            <p:ph idx="2" type="pic"/>
          </p:nvPr>
        </p:nvSpPr>
        <p:spPr>
          <a:xfrm>
            <a:off x="442913" y="1157286"/>
            <a:ext cx="1906743" cy="13428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8"/>
          <p:cNvSpPr/>
          <p:nvPr>
            <p:ph idx="3" type="pic"/>
          </p:nvPr>
        </p:nvSpPr>
        <p:spPr>
          <a:xfrm>
            <a:off x="2492824" y="1157286"/>
            <a:ext cx="1906743" cy="13428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8"/>
          <p:cNvSpPr/>
          <p:nvPr>
            <p:ph idx="4" type="pic"/>
          </p:nvPr>
        </p:nvSpPr>
        <p:spPr>
          <a:xfrm>
            <a:off x="442913" y="2643335"/>
            <a:ext cx="1906743" cy="13428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8"/>
          <p:cNvSpPr/>
          <p:nvPr>
            <p:ph idx="5" type="pic"/>
          </p:nvPr>
        </p:nvSpPr>
        <p:spPr>
          <a:xfrm>
            <a:off x="2492824" y="2643335"/>
            <a:ext cx="1906743" cy="13428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9"/>
          <p:cNvSpPr/>
          <p:nvPr>
            <p:ph idx="2" type="pic"/>
          </p:nvPr>
        </p:nvSpPr>
        <p:spPr>
          <a:xfrm>
            <a:off x="785813" y="442913"/>
            <a:ext cx="2371725" cy="29432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9"/>
          <p:cNvSpPr/>
          <p:nvPr>
            <p:ph idx="3" type="pic"/>
          </p:nvPr>
        </p:nvSpPr>
        <p:spPr>
          <a:xfrm>
            <a:off x="3386138" y="442913"/>
            <a:ext cx="2371725" cy="29432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5" name="Google Shape;95;p29"/>
          <p:cNvSpPr/>
          <p:nvPr>
            <p:ph idx="4" type="pic"/>
          </p:nvPr>
        </p:nvSpPr>
        <p:spPr>
          <a:xfrm>
            <a:off x="5986463" y="442913"/>
            <a:ext cx="2371725" cy="29432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0"/>
          <p:cNvSpPr/>
          <p:nvPr>
            <p:ph idx="2" type="pic"/>
          </p:nvPr>
        </p:nvSpPr>
        <p:spPr>
          <a:xfrm>
            <a:off x="0" y="0"/>
            <a:ext cx="213722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8" name="Google Shape;98;p30"/>
          <p:cNvSpPr/>
          <p:nvPr>
            <p:ph idx="3" type="pic"/>
          </p:nvPr>
        </p:nvSpPr>
        <p:spPr>
          <a:xfrm>
            <a:off x="3958778" y="2571750"/>
            <a:ext cx="213722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9" name="Google Shape;99;p30"/>
          <p:cNvSpPr/>
          <p:nvPr>
            <p:ph idx="4" type="pic"/>
          </p:nvPr>
        </p:nvSpPr>
        <p:spPr>
          <a:xfrm>
            <a:off x="2137222" y="0"/>
            <a:ext cx="3958777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30"/>
          <p:cNvSpPr/>
          <p:nvPr>
            <p:ph idx="5" type="pic"/>
          </p:nvPr>
        </p:nvSpPr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Title Page">
  <p:cSld name="22_Title Pag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1"/>
          <p:cNvSpPr/>
          <p:nvPr>
            <p:ph idx="2" type="pic"/>
          </p:nvPr>
        </p:nvSpPr>
        <p:spPr>
          <a:xfrm>
            <a:off x="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31"/>
          <p:cNvSpPr/>
          <p:nvPr>
            <p:ph idx="3" type="pic"/>
          </p:nvPr>
        </p:nvSpPr>
        <p:spPr>
          <a:xfrm>
            <a:off x="304800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4" name="Google Shape;104;p31"/>
          <p:cNvSpPr/>
          <p:nvPr>
            <p:ph idx="4" type="pic"/>
          </p:nvPr>
        </p:nvSpPr>
        <p:spPr>
          <a:xfrm>
            <a:off x="609600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5" name="Google Shape;105;p31"/>
          <p:cNvSpPr/>
          <p:nvPr>
            <p:ph idx="5" type="pic"/>
          </p:nvPr>
        </p:nvSpPr>
        <p:spPr>
          <a:xfrm>
            <a:off x="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31"/>
          <p:cNvSpPr/>
          <p:nvPr>
            <p:ph idx="6" type="pic"/>
          </p:nvPr>
        </p:nvSpPr>
        <p:spPr>
          <a:xfrm>
            <a:off x="3048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31"/>
          <p:cNvSpPr/>
          <p:nvPr>
            <p:ph idx="7" type="pic"/>
          </p:nvPr>
        </p:nvSpPr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Title Page">
  <p:cSld name="23_Title Pag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2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33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13" name="Google Shape;113;p3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3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g"/><Relationship Id="rId4" Type="http://schemas.openxmlformats.org/officeDocument/2006/relationships/image" Target="../media/image1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jpg"/><Relationship Id="rId4" Type="http://schemas.openxmlformats.org/officeDocument/2006/relationships/image" Target="../media/image22.jpg"/><Relationship Id="rId5" Type="http://schemas.openxmlformats.org/officeDocument/2006/relationships/image" Target="../media/image29.jpg"/><Relationship Id="rId6" Type="http://schemas.openxmlformats.org/officeDocument/2006/relationships/image" Target="../media/image2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g"/><Relationship Id="rId4" Type="http://schemas.openxmlformats.org/officeDocument/2006/relationships/image" Target="../media/image19.jpg"/><Relationship Id="rId5" Type="http://schemas.openxmlformats.org/officeDocument/2006/relationships/image" Target="../media/image2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jpg"/><Relationship Id="rId4" Type="http://schemas.openxmlformats.org/officeDocument/2006/relationships/image" Target="../media/image18.jpg"/><Relationship Id="rId5" Type="http://schemas.openxmlformats.org/officeDocument/2006/relationships/image" Target="../media/image9.jpg"/><Relationship Id="rId6" Type="http://schemas.openxmlformats.org/officeDocument/2006/relationships/image" Target="../media/image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jpg"/><Relationship Id="rId4" Type="http://schemas.openxmlformats.org/officeDocument/2006/relationships/image" Target="../media/image16.jpg"/><Relationship Id="rId5" Type="http://schemas.openxmlformats.org/officeDocument/2006/relationships/image" Target="../media/image3.jpg"/><Relationship Id="rId6" Type="http://schemas.openxmlformats.org/officeDocument/2006/relationships/image" Target="../media/image23.jpg"/><Relationship Id="rId7" Type="http://schemas.openxmlformats.org/officeDocument/2006/relationships/image" Target="../media/image17.jpg"/><Relationship Id="rId8" Type="http://schemas.openxmlformats.org/officeDocument/2006/relationships/image" Target="../media/image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9751" t="0"/>
          <a:stretch/>
        </p:blipFill>
        <p:spPr>
          <a:xfrm>
            <a:off x="442909" y="442910"/>
            <a:ext cx="5643566" cy="425768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5"/>
          <p:cNvSpPr txBox="1"/>
          <p:nvPr/>
        </p:nvSpPr>
        <p:spPr>
          <a:xfrm>
            <a:off x="4081289" y="1758064"/>
            <a:ext cx="4257168" cy="1627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4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Write here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Something about your company</a:t>
            </a:r>
            <a:endParaRPr sz="1100"/>
          </a:p>
        </p:txBody>
      </p:sp>
      <p:grpSp>
        <p:nvGrpSpPr>
          <p:cNvPr id="127" name="Google Shape;127;p35"/>
          <p:cNvGrpSpPr/>
          <p:nvPr/>
        </p:nvGrpSpPr>
        <p:grpSpPr>
          <a:xfrm>
            <a:off x="3280848" y="944380"/>
            <a:ext cx="5115944" cy="3197030"/>
            <a:chOff x="4374464" y="1336117"/>
            <a:chExt cx="6821259" cy="4262706"/>
          </a:xfrm>
        </p:grpSpPr>
        <p:sp>
          <p:nvSpPr>
            <p:cNvPr id="128" name="Google Shape;128;p35"/>
            <p:cNvSpPr txBox="1"/>
            <p:nvPr/>
          </p:nvSpPr>
          <p:spPr>
            <a:xfrm>
              <a:off x="4374464" y="1336117"/>
              <a:ext cx="1295402" cy="20928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</a:t>
              </a:r>
              <a:endParaRPr sz="1100"/>
            </a:p>
          </p:txBody>
        </p:sp>
        <p:sp>
          <p:nvSpPr>
            <p:cNvPr id="129" name="Google Shape;129;p35"/>
            <p:cNvSpPr txBox="1"/>
            <p:nvPr/>
          </p:nvSpPr>
          <p:spPr>
            <a:xfrm rot="10800000">
              <a:off x="9900321" y="3505942"/>
              <a:ext cx="1295402" cy="20928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</a:t>
              </a:r>
              <a:endParaRPr sz="1100"/>
            </a:p>
          </p:txBody>
        </p:sp>
      </p:grpSp>
      <p:sp>
        <p:nvSpPr>
          <p:cNvPr id="130" name="Google Shape;130;p35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4"/>
          <p:cNvSpPr txBox="1"/>
          <p:nvPr/>
        </p:nvSpPr>
        <p:spPr>
          <a:xfrm>
            <a:off x="442913" y="442913"/>
            <a:ext cx="2188739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Timeline</a:t>
            </a:r>
            <a:endParaRPr sz="1100"/>
          </a:p>
        </p:txBody>
      </p:sp>
      <p:sp>
        <p:nvSpPr>
          <p:cNvPr id="291" name="Google Shape;291;p44"/>
          <p:cNvSpPr txBox="1"/>
          <p:nvPr/>
        </p:nvSpPr>
        <p:spPr>
          <a:xfrm>
            <a:off x="5653086" y="527563"/>
            <a:ext cx="3048001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Living grass to for can't gathered waters had winged. Creepiest don't subdue which i two set had seasons.</a:t>
            </a:r>
            <a:endParaRPr sz="1100"/>
          </a:p>
        </p:txBody>
      </p:sp>
      <p:pic>
        <p:nvPicPr>
          <p:cNvPr id="292" name="Google Shape;292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918" l="0" r="0" t="23919"/>
          <a:stretch/>
        </p:blipFill>
        <p:spPr>
          <a:xfrm>
            <a:off x="442913" y="1828800"/>
            <a:ext cx="8258174" cy="2871788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4"/>
          <p:cNvSpPr txBox="1"/>
          <p:nvPr/>
        </p:nvSpPr>
        <p:spPr>
          <a:xfrm>
            <a:off x="3370487" y="3002723"/>
            <a:ext cx="4782914" cy="5239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23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</a:t>
            </a:r>
            <a:endParaRPr sz="1100"/>
          </a:p>
        </p:txBody>
      </p:sp>
      <p:cxnSp>
        <p:nvCxnSpPr>
          <p:cNvPr id="294" name="Google Shape;294;p44"/>
          <p:cNvCxnSpPr/>
          <p:nvPr/>
        </p:nvCxnSpPr>
        <p:spPr>
          <a:xfrm>
            <a:off x="3286125" y="863304"/>
            <a:ext cx="1571625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072" r="13073" t="0"/>
          <a:stretch/>
        </p:blipFill>
        <p:spPr>
          <a:xfrm>
            <a:off x="442913" y="442909"/>
            <a:ext cx="2752725" cy="2485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3072" r="13073" t="0"/>
          <a:stretch/>
        </p:blipFill>
        <p:spPr>
          <a:xfrm>
            <a:off x="3195637" y="442909"/>
            <a:ext cx="2752725" cy="2485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4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20089" r="20089" t="0"/>
          <a:stretch/>
        </p:blipFill>
        <p:spPr>
          <a:xfrm>
            <a:off x="5948362" y="442909"/>
            <a:ext cx="2752725" cy="24853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5" name="Google Shape;305;p45"/>
          <p:cNvGrpSpPr/>
          <p:nvPr/>
        </p:nvGrpSpPr>
        <p:grpSpPr>
          <a:xfrm>
            <a:off x="1513608" y="3448176"/>
            <a:ext cx="6116785" cy="1252412"/>
            <a:chOff x="1282345" y="4331150"/>
            <a:chExt cx="8155713" cy="1669882"/>
          </a:xfrm>
        </p:grpSpPr>
        <p:grpSp>
          <p:nvGrpSpPr>
            <p:cNvPr id="306" name="Google Shape;306;p45"/>
            <p:cNvGrpSpPr/>
            <p:nvPr/>
          </p:nvGrpSpPr>
          <p:grpSpPr>
            <a:xfrm>
              <a:off x="1282345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07" name="Google Shape;307;p45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08" name="Google Shape;308;p45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09" name="Google Shape;309;p45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10" name="Google Shape;310;p45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11" name="Google Shape;311;p45"/>
            <p:cNvGrpSpPr/>
            <p:nvPr/>
          </p:nvGrpSpPr>
          <p:grpSpPr>
            <a:xfrm>
              <a:off x="4273373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12" name="Google Shape;312;p45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13" name="Google Shape;313;p45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14" name="Google Shape;314;p45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15" name="Google Shape;315;p45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16" name="Google Shape;316;p45"/>
            <p:cNvGrpSpPr/>
            <p:nvPr/>
          </p:nvGrpSpPr>
          <p:grpSpPr>
            <a:xfrm>
              <a:off x="7264400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17" name="Google Shape;317;p45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18" name="Google Shape;318;p45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19" name="Google Shape;319;p45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20" name="Google Shape;320;p45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9" name="Google Shape;329;p46"/>
          <p:cNvGrpSpPr/>
          <p:nvPr/>
        </p:nvGrpSpPr>
        <p:grpSpPr>
          <a:xfrm>
            <a:off x="1513608" y="427322"/>
            <a:ext cx="6116785" cy="1252412"/>
            <a:chOff x="1282345" y="4331150"/>
            <a:chExt cx="8155713" cy="1669882"/>
          </a:xfrm>
        </p:grpSpPr>
        <p:grpSp>
          <p:nvGrpSpPr>
            <p:cNvPr id="330" name="Google Shape;330;p46"/>
            <p:cNvGrpSpPr/>
            <p:nvPr/>
          </p:nvGrpSpPr>
          <p:grpSpPr>
            <a:xfrm>
              <a:off x="1282345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31" name="Google Shape;331;p46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32" name="Google Shape;332;p46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33" name="Google Shape;333;p46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34" name="Google Shape;334;p46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35" name="Google Shape;335;p46"/>
            <p:cNvGrpSpPr/>
            <p:nvPr/>
          </p:nvGrpSpPr>
          <p:grpSpPr>
            <a:xfrm>
              <a:off x="4273373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36" name="Google Shape;336;p46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37" name="Google Shape;337;p46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38" name="Google Shape;338;p46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39" name="Google Shape;339;p46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40" name="Google Shape;340;p46"/>
            <p:cNvGrpSpPr/>
            <p:nvPr/>
          </p:nvGrpSpPr>
          <p:grpSpPr>
            <a:xfrm>
              <a:off x="7264400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341" name="Google Shape;341;p46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342" name="Google Shape;342;p46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343" name="Google Shape;343;p46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344" name="Google Shape;344;p46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345" name="Google Shape;345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3" l="0" r="0" t="60769"/>
          <a:stretch/>
        </p:blipFill>
        <p:spPr>
          <a:xfrm>
            <a:off x="442913" y="2556158"/>
            <a:ext cx="8258174" cy="2144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766" r="9766" t="0"/>
          <a:stretch/>
        </p:blipFill>
        <p:spPr>
          <a:xfrm>
            <a:off x="3624943" y="1"/>
            <a:ext cx="551905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47"/>
          <p:cNvSpPr txBox="1"/>
          <p:nvPr/>
        </p:nvSpPr>
        <p:spPr>
          <a:xfrm>
            <a:off x="442913" y="799576"/>
            <a:ext cx="3414711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 Title </a:t>
            </a:r>
            <a:endParaRPr sz="1100"/>
          </a:p>
        </p:txBody>
      </p:sp>
      <p:grpSp>
        <p:nvGrpSpPr>
          <p:cNvPr id="355" name="Google Shape;355;p47"/>
          <p:cNvGrpSpPr/>
          <p:nvPr/>
        </p:nvGrpSpPr>
        <p:grpSpPr>
          <a:xfrm>
            <a:off x="442900" y="2791716"/>
            <a:ext cx="2774925" cy="640534"/>
            <a:chOff x="7256891" y="4328436"/>
            <a:chExt cx="3699900" cy="854045"/>
          </a:xfrm>
        </p:grpSpPr>
        <p:sp>
          <p:nvSpPr>
            <p:cNvPr id="356" name="Google Shape;356;p47"/>
            <p:cNvSpPr txBox="1"/>
            <p:nvPr/>
          </p:nvSpPr>
          <p:spPr>
            <a:xfrm>
              <a:off x="7256891" y="4703981"/>
              <a:ext cx="3699900" cy="47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creepingcreepingHave them for one. Living grass to for can't gathered waters had</a:t>
              </a:r>
              <a:endParaRPr sz="1100"/>
            </a:p>
          </p:txBody>
        </p:sp>
        <p:sp>
          <p:nvSpPr>
            <p:cNvPr id="357" name="Google Shape;357;p47"/>
            <p:cNvSpPr txBox="1"/>
            <p:nvPr/>
          </p:nvSpPr>
          <p:spPr>
            <a:xfrm>
              <a:off x="7256908" y="43284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grpSp>
        <p:nvGrpSpPr>
          <p:cNvPr id="358" name="Google Shape;358;p47"/>
          <p:cNvGrpSpPr/>
          <p:nvPr/>
        </p:nvGrpSpPr>
        <p:grpSpPr>
          <a:xfrm>
            <a:off x="1651050" y="3748469"/>
            <a:ext cx="642937" cy="591139"/>
            <a:chOff x="5612192" y="2052801"/>
            <a:chExt cx="1199391" cy="1102764"/>
          </a:xfrm>
        </p:grpSpPr>
        <p:sp>
          <p:nvSpPr>
            <p:cNvPr id="359" name="Google Shape;359;p47"/>
            <p:cNvSpPr/>
            <p:nvPr/>
          </p:nvSpPr>
          <p:spPr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360" name="Google Shape;360;p47"/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361" name="Google Shape;361;p47"/>
              <p:cNvSpPr/>
              <p:nvPr/>
            </p:nvSpPr>
            <p:spPr>
              <a:xfrm>
                <a:off x="-4032250" y="-4351338"/>
                <a:ext cx="4506913" cy="5897563"/>
              </a:xfrm>
              <a:custGeom>
                <a:rect b="b" l="l" r="r" t="t"/>
                <a:pathLst>
                  <a:path extrusionOk="0" h="1638" w="124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62" name="Google Shape;362;p47"/>
              <p:cNvSpPr/>
              <p:nvPr/>
            </p:nvSpPr>
            <p:spPr>
              <a:xfrm>
                <a:off x="-2935287" y="-1920875"/>
                <a:ext cx="2370138" cy="2419350"/>
              </a:xfrm>
              <a:custGeom>
                <a:rect b="b" l="l" r="r" t="t"/>
                <a:pathLst>
                  <a:path extrusionOk="0" h="672" w="656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63" name="Google Shape;363;p47"/>
          <p:cNvGrpSpPr/>
          <p:nvPr/>
        </p:nvGrpSpPr>
        <p:grpSpPr>
          <a:xfrm>
            <a:off x="508475" y="3755107"/>
            <a:ext cx="674462" cy="577864"/>
            <a:chOff x="2591937" y="2052801"/>
            <a:chExt cx="1258201" cy="1078000"/>
          </a:xfrm>
        </p:grpSpPr>
        <p:sp>
          <p:nvSpPr>
            <p:cNvPr id="364" name="Google Shape;364;p47"/>
            <p:cNvSpPr/>
            <p:nvPr/>
          </p:nvSpPr>
          <p:spPr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365" name="Google Shape;365;p47"/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366" name="Google Shape;366;p47"/>
              <p:cNvSpPr/>
              <p:nvPr/>
            </p:nvSpPr>
            <p:spPr>
              <a:xfrm>
                <a:off x="-3121026" y="1930400"/>
                <a:ext cx="2693988" cy="1077913"/>
              </a:xfrm>
              <a:custGeom>
                <a:rect b="b" l="l" r="r" t="t"/>
                <a:pathLst>
                  <a:path extrusionOk="0" h="662" w="1650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67" name="Google Shape;367;p47"/>
              <p:cNvSpPr/>
              <p:nvPr/>
            </p:nvSpPr>
            <p:spPr>
              <a:xfrm>
                <a:off x="-2816225" y="3001963"/>
                <a:ext cx="2085975" cy="1311275"/>
              </a:xfrm>
              <a:custGeom>
                <a:rect b="b" l="l" r="r" t="t"/>
                <a:pathLst>
                  <a:path extrusionOk="0" h="805" w="1277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68" name="Google Shape;368;p47"/>
          <p:cNvGrpSpPr/>
          <p:nvPr/>
        </p:nvGrpSpPr>
        <p:grpSpPr>
          <a:xfrm>
            <a:off x="2762101" y="3744153"/>
            <a:ext cx="611411" cy="599772"/>
            <a:chOff x="8632447" y="2052801"/>
            <a:chExt cx="1140580" cy="1118868"/>
          </a:xfrm>
        </p:grpSpPr>
        <p:sp>
          <p:nvSpPr>
            <p:cNvPr id="369" name="Google Shape;369;p47"/>
            <p:cNvSpPr/>
            <p:nvPr/>
          </p:nvSpPr>
          <p:spPr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370" name="Google Shape;370;p47"/>
            <p:cNvSpPr/>
            <p:nvPr/>
          </p:nvSpPr>
          <p:spPr>
            <a:xfrm>
              <a:off x="8914700" y="2052801"/>
              <a:ext cx="576073" cy="610729"/>
            </a:xfrm>
            <a:custGeom>
              <a:rect b="b" l="l" r="r" t="t"/>
              <a:pathLst>
                <a:path extrusionOk="0" h="1523" w="143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371" name="Google Shape;371;p47"/>
          <p:cNvCxnSpPr/>
          <p:nvPr/>
        </p:nvCxnSpPr>
        <p:spPr>
          <a:xfrm>
            <a:off x="988655" y="1976438"/>
            <a:ext cx="0" cy="52387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" name="Google Shape;379;p48"/>
          <p:cNvGrpSpPr/>
          <p:nvPr/>
        </p:nvGrpSpPr>
        <p:grpSpPr>
          <a:xfrm>
            <a:off x="1564023" y="1607200"/>
            <a:ext cx="6015954" cy="1929108"/>
            <a:chOff x="2053167" y="2990538"/>
            <a:chExt cx="8021272" cy="2572145"/>
          </a:xfrm>
        </p:grpSpPr>
        <p:sp>
          <p:nvSpPr>
            <p:cNvPr id="380" name="Google Shape;380;p48"/>
            <p:cNvSpPr txBox="1"/>
            <p:nvPr/>
          </p:nvSpPr>
          <p:spPr>
            <a:xfrm>
              <a:off x="6010438" y="3036247"/>
              <a:ext cx="1085852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SERVICE</a:t>
              </a:r>
              <a:endParaRPr sz="1100"/>
            </a:p>
          </p:txBody>
        </p:sp>
        <p:grpSp>
          <p:nvGrpSpPr>
            <p:cNvPr id="381" name="Google Shape;381;p48"/>
            <p:cNvGrpSpPr/>
            <p:nvPr/>
          </p:nvGrpSpPr>
          <p:grpSpPr>
            <a:xfrm>
              <a:off x="6077414" y="4675987"/>
              <a:ext cx="3549267" cy="886696"/>
              <a:chOff x="6684870" y="2979500"/>
              <a:chExt cx="3549267" cy="886696"/>
            </a:xfrm>
          </p:grpSpPr>
          <p:grpSp>
            <p:nvGrpSpPr>
              <p:cNvPr id="382" name="Google Shape;382;p48"/>
              <p:cNvGrpSpPr/>
              <p:nvPr/>
            </p:nvGrpSpPr>
            <p:grpSpPr>
              <a:xfrm>
                <a:off x="9347442" y="2979500"/>
                <a:ext cx="886695" cy="886696"/>
                <a:chOff x="5181600" y="3579586"/>
                <a:chExt cx="1143000" cy="1143000"/>
              </a:xfrm>
            </p:grpSpPr>
            <p:sp>
              <p:nvSpPr>
                <p:cNvPr id="383" name="Google Shape;383;p48"/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noFill/>
                <a:ln cap="flat" cmpd="sng" w="12700">
                  <a:solidFill>
                    <a:srgbClr val="7F7F7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384" name="Google Shape;384;p48"/>
                <p:cNvSpPr/>
                <p:nvPr/>
              </p:nvSpPr>
              <p:spPr>
                <a:xfrm>
                  <a:off x="5405214" y="3806871"/>
                  <a:ext cx="695773" cy="688432"/>
                </a:xfrm>
                <a:custGeom>
                  <a:rect b="b" l="l" r="r" t="t"/>
                  <a:pathLst>
                    <a:path extrusionOk="0" h="139" w="140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385" name="Google Shape;385;p48"/>
              <p:cNvGrpSpPr/>
              <p:nvPr/>
            </p:nvGrpSpPr>
            <p:grpSpPr>
              <a:xfrm>
                <a:off x="6684870" y="2979500"/>
                <a:ext cx="886695" cy="886696"/>
                <a:chOff x="7172325" y="3579586"/>
                <a:chExt cx="1143000" cy="1143000"/>
              </a:xfrm>
            </p:grpSpPr>
            <p:sp>
              <p:nvSpPr>
                <p:cNvPr id="386" name="Google Shape;386;p48"/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noFill/>
                <a:ln cap="flat" cmpd="sng" w="12700">
                  <a:solidFill>
                    <a:srgbClr val="7F7F7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387" name="Google Shape;387;p48"/>
                <p:cNvSpPr/>
                <p:nvPr/>
              </p:nvSpPr>
              <p:spPr>
                <a:xfrm>
                  <a:off x="7437618" y="3873659"/>
                  <a:ext cx="612104" cy="554855"/>
                </a:xfrm>
                <a:custGeom>
                  <a:rect b="b" l="l" r="r" t="t"/>
                  <a:pathLst>
                    <a:path extrusionOk="0" h="378" w="417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388" name="Google Shape;388;p48"/>
              <p:cNvGrpSpPr/>
              <p:nvPr/>
            </p:nvGrpSpPr>
            <p:grpSpPr>
              <a:xfrm>
                <a:off x="8016156" y="2979500"/>
                <a:ext cx="886695" cy="886696"/>
                <a:chOff x="9163050" y="3579586"/>
                <a:chExt cx="1143000" cy="1143000"/>
              </a:xfrm>
            </p:grpSpPr>
            <p:sp>
              <p:nvSpPr>
                <p:cNvPr id="389" name="Google Shape;389;p48"/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noFill/>
                <a:ln cap="flat" cmpd="sng" w="12700">
                  <a:solidFill>
                    <a:srgbClr val="7F7F7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390" name="Google Shape;390;p48"/>
                <p:cNvSpPr/>
                <p:nvPr/>
              </p:nvSpPr>
              <p:spPr>
                <a:xfrm>
                  <a:off x="9394003" y="3809806"/>
                  <a:ext cx="681094" cy="682561"/>
                </a:xfrm>
                <a:custGeom>
                  <a:rect b="b" l="l" r="r" t="t"/>
                  <a:pathLst>
                    <a:path extrusionOk="0" h="138" w="137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sp>
          <p:nvSpPr>
            <p:cNvPr id="391" name="Google Shape;391;p48"/>
            <p:cNvSpPr txBox="1"/>
            <p:nvPr/>
          </p:nvSpPr>
          <p:spPr>
            <a:xfrm>
              <a:off x="6010438" y="3289704"/>
              <a:ext cx="4064001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don't subdue which i two set had seasons.</a:t>
              </a:r>
              <a:endParaRPr sz="1100"/>
            </a:p>
          </p:txBody>
        </p:sp>
        <p:sp>
          <p:nvSpPr>
            <p:cNvPr id="392" name="Google Shape;392;p48"/>
            <p:cNvSpPr txBox="1"/>
            <p:nvPr/>
          </p:nvSpPr>
          <p:spPr>
            <a:xfrm>
              <a:off x="2053167" y="3820988"/>
              <a:ext cx="3299407" cy="174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393" name="Google Shape;393;p48"/>
            <p:cNvSpPr txBox="1"/>
            <p:nvPr/>
          </p:nvSpPr>
          <p:spPr>
            <a:xfrm>
              <a:off x="2053170" y="2990538"/>
              <a:ext cx="32994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49"/>
          <p:cNvGrpSpPr/>
          <p:nvPr/>
        </p:nvGrpSpPr>
        <p:grpSpPr>
          <a:xfrm>
            <a:off x="1770025" y="1331373"/>
            <a:ext cx="5603951" cy="2480754"/>
            <a:chOff x="2087407" y="1775164"/>
            <a:chExt cx="7471934" cy="3307672"/>
          </a:xfrm>
        </p:grpSpPr>
        <p:grpSp>
          <p:nvGrpSpPr>
            <p:cNvPr id="402" name="Google Shape;402;p49"/>
            <p:cNvGrpSpPr/>
            <p:nvPr/>
          </p:nvGrpSpPr>
          <p:grpSpPr>
            <a:xfrm>
              <a:off x="2087407" y="1775164"/>
              <a:ext cx="3306334" cy="3307672"/>
              <a:chOff x="8142719" y="1775163"/>
              <a:chExt cx="3306334" cy="3307672"/>
            </a:xfrm>
          </p:grpSpPr>
          <p:grpSp>
            <p:nvGrpSpPr>
              <p:cNvPr id="403" name="Google Shape;403;p49"/>
              <p:cNvGrpSpPr/>
              <p:nvPr/>
            </p:nvGrpSpPr>
            <p:grpSpPr>
              <a:xfrm>
                <a:off x="8146690" y="1775163"/>
                <a:ext cx="882805" cy="882805"/>
                <a:chOff x="5181600" y="3579586"/>
                <a:chExt cx="1143000" cy="1143000"/>
              </a:xfrm>
            </p:grpSpPr>
            <p:sp>
              <p:nvSpPr>
                <p:cNvPr id="404" name="Google Shape;404;p49"/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05" name="Google Shape;405;p49"/>
                <p:cNvSpPr/>
                <p:nvPr/>
              </p:nvSpPr>
              <p:spPr>
                <a:xfrm>
                  <a:off x="5405214" y="3806871"/>
                  <a:ext cx="695773" cy="688432"/>
                </a:xfrm>
                <a:custGeom>
                  <a:rect b="b" l="l" r="r" t="t"/>
                  <a:pathLst>
                    <a:path extrusionOk="0" h="139" w="140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06" name="Google Shape;406;p49"/>
              <p:cNvGrpSpPr/>
              <p:nvPr/>
            </p:nvGrpSpPr>
            <p:grpSpPr>
              <a:xfrm>
                <a:off x="8142839" y="2988709"/>
                <a:ext cx="882805" cy="882805"/>
                <a:chOff x="7172325" y="3579586"/>
                <a:chExt cx="1143000" cy="1143000"/>
              </a:xfrm>
            </p:grpSpPr>
            <p:sp>
              <p:nvSpPr>
                <p:cNvPr id="407" name="Google Shape;407;p49"/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08" name="Google Shape;408;p49"/>
                <p:cNvSpPr/>
                <p:nvPr/>
              </p:nvSpPr>
              <p:spPr>
                <a:xfrm>
                  <a:off x="7437618" y="3873659"/>
                  <a:ext cx="612104" cy="554855"/>
                </a:xfrm>
                <a:custGeom>
                  <a:rect b="b" l="l" r="r" t="t"/>
                  <a:pathLst>
                    <a:path extrusionOk="0" h="378" w="417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09" name="Google Shape;409;p49"/>
              <p:cNvGrpSpPr/>
              <p:nvPr/>
            </p:nvGrpSpPr>
            <p:grpSpPr>
              <a:xfrm>
                <a:off x="8142719" y="4200030"/>
                <a:ext cx="882805" cy="882805"/>
                <a:chOff x="9163050" y="3579586"/>
                <a:chExt cx="1143000" cy="1143000"/>
              </a:xfrm>
            </p:grpSpPr>
            <p:sp>
              <p:nvSpPr>
                <p:cNvPr id="410" name="Google Shape;410;p49"/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11" name="Google Shape;411;p49"/>
                <p:cNvSpPr/>
                <p:nvPr/>
              </p:nvSpPr>
              <p:spPr>
                <a:xfrm>
                  <a:off x="9394003" y="3809806"/>
                  <a:ext cx="681094" cy="682561"/>
                </a:xfrm>
                <a:custGeom>
                  <a:rect b="b" l="l" r="r" t="t"/>
                  <a:pathLst>
                    <a:path extrusionOk="0" h="138" w="137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12" name="Google Shape;412;p49"/>
              <p:cNvGrpSpPr/>
              <p:nvPr/>
            </p:nvGrpSpPr>
            <p:grpSpPr>
              <a:xfrm>
                <a:off x="9260664" y="1799004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13" name="Google Shape;413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14" name="Google Shape;414;p49"/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PLANNING</a:t>
                  </a:r>
                  <a:endParaRPr sz="1100"/>
                </a:p>
              </p:txBody>
            </p:sp>
          </p:grpSp>
          <p:grpSp>
            <p:nvGrpSpPr>
              <p:cNvPr id="415" name="Google Shape;415;p49"/>
              <p:cNvGrpSpPr/>
              <p:nvPr/>
            </p:nvGrpSpPr>
            <p:grpSpPr>
              <a:xfrm>
                <a:off x="9260664" y="3011439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16" name="Google Shape;416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17" name="Google Shape;417;p49"/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DESIGN</a:t>
                  </a:r>
                  <a:endParaRPr sz="1100"/>
                </a:p>
              </p:txBody>
            </p:sp>
          </p:grpSp>
          <p:grpSp>
            <p:nvGrpSpPr>
              <p:cNvPr id="418" name="Google Shape;418;p49"/>
              <p:cNvGrpSpPr/>
              <p:nvPr/>
            </p:nvGrpSpPr>
            <p:grpSpPr>
              <a:xfrm>
                <a:off x="9260665" y="4223871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19" name="Google Shape;419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20" name="Google Shape;420;p49"/>
                <p:cNvSpPr txBox="1"/>
                <p:nvPr/>
              </p:nvSpPr>
              <p:spPr>
                <a:xfrm>
                  <a:off x="9260664" y="1799004"/>
                  <a:ext cx="1741164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CONSULTING</a:t>
                  </a:r>
                  <a:endParaRPr sz="1100"/>
                </a:p>
              </p:txBody>
            </p:sp>
          </p:grpSp>
        </p:grpSp>
        <p:grpSp>
          <p:nvGrpSpPr>
            <p:cNvPr id="421" name="Google Shape;421;p49"/>
            <p:cNvGrpSpPr/>
            <p:nvPr/>
          </p:nvGrpSpPr>
          <p:grpSpPr>
            <a:xfrm>
              <a:off x="6253007" y="1775164"/>
              <a:ext cx="3306334" cy="3307672"/>
              <a:chOff x="8142719" y="1775163"/>
              <a:chExt cx="3306334" cy="3307672"/>
            </a:xfrm>
          </p:grpSpPr>
          <p:grpSp>
            <p:nvGrpSpPr>
              <p:cNvPr id="422" name="Google Shape;422;p49"/>
              <p:cNvGrpSpPr/>
              <p:nvPr/>
            </p:nvGrpSpPr>
            <p:grpSpPr>
              <a:xfrm>
                <a:off x="8146690" y="1775163"/>
                <a:ext cx="882805" cy="882805"/>
                <a:chOff x="5181600" y="3579586"/>
                <a:chExt cx="1143000" cy="1143000"/>
              </a:xfrm>
            </p:grpSpPr>
            <p:sp>
              <p:nvSpPr>
                <p:cNvPr id="423" name="Google Shape;423;p49"/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24" name="Google Shape;424;p49"/>
                <p:cNvSpPr/>
                <p:nvPr/>
              </p:nvSpPr>
              <p:spPr>
                <a:xfrm>
                  <a:off x="5405214" y="3806871"/>
                  <a:ext cx="695773" cy="688432"/>
                </a:xfrm>
                <a:custGeom>
                  <a:rect b="b" l="l" r="r" t="t"/>
                  <a:pathLst>
                    <a:path extrusionOk="0" h="139" w="140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25" name="Google Shape;425;p49"/>
              <p:cNvGrpSpPr/>
              <p:nvPr/>
            </p:nvGrpSpPr>
            <p:grpSpPr>
              <a:xfrm>
                <a:off x="8142839" y="2988709"/>
                <a:ext cx="882805" cy="882805"/>
                <a:chOff x="7172325" y="3579586"/>
                <a:chExt cx="1143000" cy="1143000"/>
              </a:xfrm>
            </p:grpSpPr>
            <p:sp>
              <p:nvSpPr>
                <p:cNvPr id="426" name="Google Shape;426;p49"/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27" name="Google Shape;427;p49"/>
                <p:cNvSpPr/>
                <p:nvPr/>
              </p:nvSpPr>
              <p:spPr>
                <a:xfrm>
                  <a:off x="7437618" y="3873659"/>
                  <a:ext cx="612104" cy="554855"/>
                </a:xfrm>
                <a:custGeom>
                  <a:rect b="b" l="l" r="r" t="t"/>
                  <a:pathLst>
                    <a:path extrusionOk="0" h="378" w="417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28" name="Google Shape;428;p49"/>
              <p:cNvGrpSpPr/>
              <p:nvPr/>
            </p:nvGrpSpPr>
            <p:grpSpPr>
              <a:xfrm>
                <a:off x="8142719" y="4200030"/>
                <a:ext cx="882805" cy="882805"/>
                <a:chOff x="9163050" y="3579586"/>
                <a:chExt cx="1143000" cy="1143000"/>
              </a:xfrm>
            </p:grpSpPr>
            <p:sp>
              <p:nvSpPr>
                <p:cNvPr id="429" name="Google Shape;429;p49"/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30" name="Google Shape;430;p49"/>
                <p:cNvSpPr/>
                <p:nvPr/>
              </p:nvSpPr>
              <p:spPr>
                <a:xfrm>
                  <a:off x="9394003" y="3809806"/>
                  <a:ext cx="681094" cy="682561"/>
                </a:xfrm>
                <a:custGeom>
                  <a:rect b="b" l="l" r="r" t="t"/>
                  <a:pathLst>
                    <a:path extrusionOk="0" h="138" w="137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431" name="Google Shape;431;p49"/>
              <p:cNvGrpSpPr/>
              <p:nvPr/>
            </p:nvGrpSpPr>
            <p:grpSpPr>
              <a:xfrm>
                <a:off x="9260664" y="1799004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32" name="Google Shape;432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33" name="Google Shape;433;p49"/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PLANNING</a:t>
                  </a:r>
                  <a:endParaRPr sz="1100"/>
                </a:p>
              </p:txBody>
            </p:sp>
          </p:grpSp>
          <p:grpSp>
            <p:nvGrpSpPr>
              <p:cNvPr id="434" name="Google Shape;434;p49"/>
              <p:cNvGrpSpPr/>
              <p:nvPr/>
            </p:nvGrpSpPr>
            <p:grpSpPr>
              <a:xfrm>
                <a:off x="9260664" y="3011439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35" name="Google Shape;435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36" name="Google Shape;436;p49"/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DESIGN</a:t>
                  </a:r>
                  <a:endParaRPr sz="1100"/>
                </a:p>
              </p:txBody>
            </p:sp>
          </p:grpSp>
          <p:grpSp>
            <p:nvGrpSpPr>
              <p:cNvPr id="437" name="Google Shape;437;p49"/>
              <p:cNvGrpSpPr/>
              <p:nvPr/>
            </p:nvGrpSpPr>
            <p:grpSpPr>
              <a:xfrm>
                <a:off x="9260665" y="4223871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38" name="Google Shape;438;p49"/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 to had winged. Creepiest don’t subdue</a:t>
                  </a:r>
                  <a:endParaRPr sz="1100"/>
                </a:p>
              </p:txBody>
            </p:sp>
            <p:sp>
              <p:nvSpPr>
                <p:cNvPr id="439" name="Google Shape;439;p49"/>
                <p:cNvSpPr txBox="1"/>
                <p:nvPr/>
              </p:nvSpPr>
              <p:spPr>
                <a:xfrm>
                  <a:off x="9260664" y="1799004"/>
                  <a:ext cx="1741164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CONSULTING</a:t>
                  </a:r>
                  <a:endParaRPr sz="1100"/>
                </a:p>
              </p:txBody>
            </p:sp>
          </p:grp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0"/>
          <p:cNvSpPr txBox="1"/>
          <p:nvPr/>
        </p:nvSpPr>
        <p:spPr>
          <a:xfrm>
            <a:off x="1266485" y="1189513"/>
            <a:ext cx="1353231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Result</a:t>
            </a:r>
            <a:endParaRPr sz="1100"/>
          </a:p>
        </p:txBody>
      </p:sp>
      <p:sp>
        <p:nvSpPr>
          <p:cNvPr id="448" name="Google Shape;448;p50"/>
          <p:cNvSpPr txBox="1"/>
          <p:nvPr/>
        </p:nvSpPr>
        <p:spPr>
          <a:xfrm rot="-5400000">
            <a:off x="7645315" y="1758183"/>
            <a:ext cx="1734838" cy="31955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</a:t>
            </a:r>
            <a:r>
              <a:rPr lang="en" sz="11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grpSp>
        <p:nvGrpSpPr>
          <p:cNvPr id="449" name="Google Shape;449;p50"/>
          <p:cNvGrpSpPr/>
          <p:nvPr/>
        </p:nvGrpSpPr>
        <p:grpSpPr>
          <a:xfrm>
            <a:off x="4076699" y="3367782"/>
            <a:ext cx="3048001" cy="1193317"/>
            <a:chOff x="7256908" y="4290334"/>
            <a:chExt cx="4064001" cy="1591089"/>
          </a:xfrm>
        </p:grpSpPr>
        <p:sp>
          <p:nvSpPr>
            <p:cNvPr id="450" name="Google Shape;450;p50"/>
            <p:cNvSpPr txBox="1"/>
            <p:nvPr/>
          </p:nvSpPr>
          <p:spPr>
            <a:xfrm>
              <a:off x="7256908" y="4703985"/>
              <a:ext cx="4064001" cy="11774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451" name="Google Shape;451;p50"/>
            <p:cNvSpPr txBox="1"/>
            <p:nvPr/>
          </p:nvSpPr>
          <p:spPr>
            <a:xfrm>
              <a:off x="7256908" y="4290334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pic>
        <p:nvPicPr>
          <p:cNvPr id="452" name="Google Shape;452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293" l="0" r="0" t="10294"/>
          <a:stretch/>
        </p:blipFill>
        <p:spPr>
          <a:xfrm>
            <a:off x="3414713" y="470809"/>
            <a:ext cx="4371976" cy="2314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5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6308" r="16307" t="0"/>
          <a:stretch/>
        </p:blipFill>
        <p:spPr>
          <a:xfrm>
            <a:off x="471488" y="2785382"/>
            <a:ext cx="2943225" cy="2358118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50"/>
          <p:cNvSpPr/>
          <p:nvPr/>
        </p:nvSpPr>
        <p:spPr>
          <a:xfrm>
            <a:off x="471488" y="2785382"/>
            <a:ext cx="2943225" cy="2358118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5" name="Google Shape;455;p50"/>
          <p:cNvSpPr/>
          <p:nvPr/>
        </p:nvSpPr>
        <p:spPr>
          <a:xfrm>
            <a:off x="3414712" y="470809"/>
            <a:ext cx="4371976" cy="2314573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3291" l="21128" r="21129" t="5671"/>
          <a:stretch/>
        </p:blipFill>
        <p:spPr>
          <a:xfrm>
            <a:off x="442913" y="1157286"/>
            <a:ext cx="1906743" cy="134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5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2212" l="24756" r="13755" t="2805"/>
          <a:stretch/>
        </p:blipFill>
        <p:spPr>
          <a:xfrm>
            <a:off x="2492824" y="1157286"/>
            <a:ext cx="1906743" cy="134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51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2991" l="17058" r="23324" t="4085"/>
          <a:stretch/>
        </p:blipFill>
        <p:spPr>
          <a:xfrm>
            <a:off x="442913" y="2643335"/>
            <a:ext cx="1906743" cy="134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51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52929" l="0" r="0" t="101"/>
          <a:stretch/>
        </p:blipFill>
        <p:spPr>
          <a:xfrm>
            <a:off x="2492824" y="2643335"/>
            <a:ext cx="1906743" cy="13428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7" name="Google Shape;467;p51"/>
          <p:cNvGrpSpPr/>
          <p:nvPr/>
        </p:nvGrpSpPr>
        <p:grpSpPr>
          <a:xfrm>
            <a:off x="4779808" y="1255400"/>
            <a:ext cx="3306917" cy="2632699"/>
            <a:chOff x="6325913" y="1066101"/>
            <a:chExt cx="4409223" cy="3510265"/>
          </a:xfrm>
        </p:grpSpPr>
        <p:sp>
          <p:nvSpPr>
            <p:cNvPr id="468" name="Google Shape;468;p51"/>
            <p:cNvSpPr txBox="1"/>
            <p:nvPr/>
          </p:nvSpPr>
          <p:spPr>
            <a:xfrm>
              <a:off x="6325913" y="1066101"/>
              <a:ext cx="3705729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Team Title </a:t>
              </a:r>
              <a:endParaRPr sz="1100"/>
            </a:p>
          </p:txBody>
        </p:sp>
        <p:grpSp>
          <p:nvGrpSpPr>
            <p:cNvPr id="469" name="Google Shape;469;p51"/>
            <p:cNvGrpSpPr/>
            <p:nvPr/>
          </p:nvGrpSpPr>
          <p:grpSpPr>
            <a:xfrm>
              <a:off x="6325913" y="3722288"/>
              <a:ext cx="4409223" cy="854078"/>
              <a:chOff x="7256908" y="4328436"/>
              <a:chExt cx="4409223" cy="854078"/>
            </a:xfrm>
          </p:grpSpPr>
          <p:sp>
            <p:nvSpPr>
              <p:cNvPr id="470" name="Google Shape;470;p51"/>
              <p:cNvSpPr txBox="1"/>
              <p:nvPr/>
            </p:nvSpPr>
            <p:spPr>
              <a:xfrm>
                <a:off x="7256908" y="4703985"/>
                <a:ext cx="4409223" cy="4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</a:t>
                </a:r>
                <a:endParaRPr sz="1100"/>
              </a:p>
              <a:p>
                <a:pPr indent="0" lvl="0" marL="0" marR="0" rtl="0" algn="l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creepingcreepingHave them for one. Living grass to</a:t>
                </a:r>
                <a:endParaRPr sz="1100"/>
              </a:p>
            </p:txBody>
          </p:sp>
          <p:sp>
            <p:nvSpPr>
              <p:cNvPr id="471" name="Google Shape;471;p51"/>
              <p:cNvSpPr txBox="1"/>
              <p:nvPr/>
            </p:nvSpPr>
            <p:spPr>
              <a:xfrm>
                <a:off x="7256908" y="4328436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472" name="Google Shape;472;p51"/>
            <p:cNvCxnSpPr/>
            <p:nvPr/>
          </p:nvCxnSpPr>
          <p:spPr>
            <a:xfrm>
              <a:off x="7053569" y="2635250"/>
              <a:ext cx="0" cy="69850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2"/>
          <p:cNvSpPr/>
          <p:nvPr/>
        </p:nvSpPr>
        <p:spPr>
          <a:xfrm>
            <a:off x="442913" y="442913"/>
            <a:ext cx="8258175" cy="425767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81" name="Google Shape;481;p52"/>
          <p:cNvGrpSpPr/>
          <p:nvPr/>
        </p:nvGrpSpPr>
        <p:grpSpPr>
          <a:xfrm>
            <a:off x="1513609" y="1937750"/>
            <a:ext cx="6116785" cy="1252412"/>
            <a:chOff x="1282345" y="4331150"/>
            <a:chExt cx="8155713" cy="1669882"/>
          </a:xfrm>
        </p:grpSpPr>
        <p:grpSp>
          <p:nvGrpSpPr>
            <p:cNvPr id="482" name="Google Shape;482;p52"/>
            <p:cNvGrpSpPr/>
            <p:nvPr/>
          </p:nvGrpSpPr>
          <p:grpSpPr>
            <a:xfrm>
              <a:off x="1282345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483" name="Google Shape;483;p52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484" name="Google Shape;484;p52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485" name="Google Shape;485;p52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Lorem Ipsum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486" name="Google Shape;486;p52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487" name="Google Shape;487;p52"/>
            <p:cNvGrpSpPr/>
            <p:nvPr/>
          </p:nvGrpSpPr>
          <p:grpSpPr>
            <a:xfrm>
              <a:off x="4273373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488" name="Google Shape;488;p52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489" name="Google Shape;489;p52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490" name="Google Shape;490;p52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Lorem Ipsum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491" name="Google Shape;491;p52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492" name="Google Shape;492;p52"/>
            <p:cNvGrpSpPr/>
            <p:nvPr/>
          </p:nvGrpSpPr>
          <p:grpSpPr>
            <a:xfrm>
              <a:off x="7264400" y="4331150"/>
              <a:ext cx="2173658" cy="1669882"/>
              <a:chOff x="5160593" y="4252155"/>
              <a:chExt cx="2173658" cy="1669882"/>
            </a:xfrm>
          </p:grpSpPr>
          <p:grpSp>
            <p:nvGrpSpPr>
              <p:cNvPr id="493" name="Google Shape;493;p52"/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494" name="Google Shape;494;p52"/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</a:t>
                  </a:r>
                  <a:endParaRPr sz="1100"/>
                </a:p>
                <a:p>
                  <a:pPr indent="0" lvl="0" marL="0" marR="0" rtl="0" algn="l">
                    <a:lnSpc>
                      <a:spcPct val="177777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for gathered waters winged.</a:t>
                  </a:r>
                  <a:endParaRPr sz="1100"/>
                </a:p>
              </p:txBody>
            </p:sp>
            <p:sp>
              <p:nvSpPr>
                <p:cNvPr id="495" name="Google Shape;495;p52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Lorem Ipsum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496" name="Google Shape;496;p52"/>
              <p:cNvSpPr/>
              <p:nvPr/>
            </p:nvSpPr>
            <p:spPr>
              <a:xfrm rot="-3600000">
                <a:off x="5160502" y="4329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Google Shape;504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0108" l="22725" r="0" t="31616"/>
          <a:stretch/>
        </p:blipFill>
        <p:spPr>
          <a:xfrm>
            <a:off x="442909" y="442910"/>
            <a:ext cx="5643566" cy="42576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5" name="Google Shape;505;p53"/>
          <p:cNvGrpSpPr/>
          <p:nvPr/>
        </p:nvGrpSpPr>
        <p:grpSpPr>
          <a:xfrm>
            <a:off x="3280848" y="944380"/>
            <a:ext cx="5115944" cy="3197030"/>
            <a:chOff x="4374464" y="1336117"/>
            <a:chExt cx="6821259" cy="4262706"/>
          </a:xfrm>
        </p:grpSpPr>
        <p:sp>
          <p:nvSpPr>
            <p:cNvPr id="506" name="Google Shape;506;p53"/>
            <p:cNvSpPr txBox="1"/>
            <p:nvPr/>
          </p:nvSpPr>
          <p:spPr>
            <a:xfrm>
              <a:off x="4374464" y="1336117"/>
              <a:ext cx="1295402" cy="20928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</a:t>
              </a:r>
              <a:endParaRPr sz="1100"/>
            </a:p>
          </p:txBody>
        </p:sp>
        <p:sp>
          <p:nvSpPr>
            <p:cNvPr id="507" name="Google Shape;507;p53"/>
            <p:cNvSpPr txBox="1"/>
            <p:nvPr/>
          </p:nvSpPr>
          <p:spPr>
            <a:xfrm rot="10800000">
              <a:off x="9900321" y="3505942"/>
              <a:ext cx="1295402" cy="20928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</a:t>
              </a:r>
              <a:endParaRPr sz="1100"/>
            </a:p>
          </p:txBody>
        </p:sp>
      </p:grpSp>
      <p:sp>
        <p:nvSpPr>
          <p:cNvPr id="508" name="Google Shape;508;p53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sp>
        <p:nvSpPr>
          <p:cNvPr id="509" name="Google Shape;509;p53"/>
          <p:cNvSpPr txBox="1"/>
          <p:nvPr/>
        </p:nvSpPr>
        <p:spPr>
          <a:xfrm>
            <a:off x="4081289" y="1758064"/>
            <a:ext cx="4257168" cy="1627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Write here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Something about your company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5842"/>
          <a:stretch/>
        </p:blipFill>
        <p:spPr>
          <a:xfrm>
            <a:off x="3062851" y="-1"/>
            <a:ext cx="546217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6"/>
          <p:cNvSpPr/>
          <p:nvPr/>
        </p:nvSpPr>
        <p:spPr>
          <a:xfrm rot="10800000">
            <a:off x="3653806" y="0"/>
            <a:ext cx="2357567" cy="2032385"/>
          </a:xfrm>
          <a:prstGeom prst="triangle">
            <a:avLst>
              <a:gd fmla="val 50000" name="adj"/>
            </a:avLst>
          </a:prstGeom>
          <a:solidFill>
            <a:schemeClr val="dk1">
              <a:alpha val="1372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36"/>
          <p:cNvSpPr/>
          <p:nvPr/>
        </p:nvSpPr>
        <p:spPr>
          <a:xfrm rot="3600000">
            <a:off x="5195292" y="1672811"/>
            <a:ext cx="2357567" cy="2032385"/>
          </a:xfrm>
          <a:prstGeom prst="triangle">
            <a:avLst>
              <a:gd fmla="val 50000" name="adj"/>
            </a:avLst>
          </a:prstGeom>
          <a:solidFill>
            <a:srgbClr val="3F3F3F">
              <a:alpha val="9568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36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grpSp>
        <p:nvGrpSpPr>
          <p:cNvPr id="142" name="Google Shape;142;p36"/>
          <p:cNvGrpSpPr/>
          <p:nvPr/>
        </p:nvGrpSpPr>
        <p:grpSpPr>
          <a:xfrm>
            <a:off x="5565512" y="2432950"/>
            <a:ext cx="1106337" cy="585262"/>
            <a:chOff x="8282586" y="3871750"/>
            <a:chExt cx="1475116" cy="780350"/>
          </a:xfrm>
        </p:grpSpPr>
        <p:sp>
          <p:nvSpPr>
            <p:cNvPr id="143" name="Google Shape;143;p36"/>
            <p:cNvSpPr txBox="1"/>
            <p:nvPr/>
          </p:nvSpPr>
          <p:spPr>
            <a:xfrm>
              <a:off x="8282586" y="4098102"/>
              <a:ext cx="1475116" cy="553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Creative clean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Best powerpoint</a:t>
              </a:r>
              <a:endParaRPr b="1" i="1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</a:t>
              </a:r>
              <a:endParaRPr sz="1100"/>
            </a:p>
          </p:txBody>
        </p:sp>
        <p:sp>
          <p:nvSpPr>
            <p:cNvPr id="144" name="Google Shape;144;p36"/>
            <p:cNvSpPr/>
            <p:nvPr/>
          </p:nvSpPr>
          <p:spPr>
            <a:xfrm rot="5400000">
              <a:off x="8359252" y="3885020"/>
              <a:ext cx="192410" cy="165871"/>
            </a:xfrm>
            <a:prstGeom prst="triangle">
              <a:avLst>
                <a:gd fmla="val 50000" name="adj"/>
              </a:avLst>
            </a:prstGeom>
            <a:solidFill>
              <a:srgbClr val="CACCCE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45" name="Google Shape;145;p36"/>
          <p:cNvSpPr txBox="1"/>
          <p:nvPr/>
        </p:nvSpPr>
        <p:spPr>
          <a:xfrm>
            <a:off x="618969" y="442907"/>
            <a:ext cx="2443882" cy="7617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Your Company</a:t>
            </a:r>
            <a:endParaRPr sz="1100"/>
          </a:p>
        </p:txBody>
      </p:sp>
      <p:sp>
        <p:nvSpPr>
          <p:cNvPr id="146" name="Google Shape;146;p36"/>
          <p:cNvSpPr txBox="1"/>
          <p:nvPr/>
        </p:nvSpPr>
        <p:spPr>
          <a:xfrm>
            <a:off x="618970" y="3731275"/>
            <a:ext cx="3062287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</a:t>
            </a:r>
            <a:endParaRPr sz="1100"/>
          </a:p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can't gathered waters had Living grass to for can't gathered waters had winged. Creepiest don't subdue which i two set had .</a:t>
            </a:r>
            <a:endParaRPr sz="1100"/>
          </a:p>
        </p:txBody>
      </p:sp>
      <p:cxnSp>
        <p:nvCxnSpPr>
          <p:cNvPr id="147" name="Google Shape;147;p36"/>
          <p:cNvCxnSpPr/>
          <p:nvPr/>
        </p:nvCxnSpPr>
        <p:spPr>
          <a:xfrm flipH="1">
            <a:off x="1339852" y="1734812"/>
            <a:ext cx="810261" cy="1466307"/>
          </a:xfrm>
          <a:prstGeom prst="straightConnector1">
            <a:avLst/>
          </a:prstGeom>
          <a:noFill/>
          <a:ln cap="flat" cmpd="sng" w="38100">
            <a:solidFill>
              <a:schemeClr val="dk1">
                <a:alpha val="15686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5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3139" r="23139" t="0"/>
          <a:stretch/>
        </p:blipFill>
        <p:spPr>
          <a:xfrm>
            <a:off x="785813" y="442913"/>
            <a:ext cx="2371725" cy="29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5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66" l="0" r="0" t="367"/>
          <a:stretch/>
        </p:blipFill>
        <p:spPr>
          <a:xfrm>
            <a:off x="3386138" y="442913"/>
            <a:ext cx="2371725" cy="29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5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8631" l="0" r="0" t="8631"/>
          <a:stretch/>
        </p:blipFill>
        <p:spPr>
          <a:xfrm>
            <a:off x="5986463" y="442913"/>
            <a:ext cx="2371725" cy="2943225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54"/>
          <p:cNvSpPr/>
          <p:nvPr/>
        </p:nvSpPr>
        <p:spPr>
          <a:xfrm>
            <a:off x="5986463" y="442913"/>
            <a:ext cx="2371725" cy="2943225"/>
          </a:xfrm>
          <a:prstGeom prst="rect">
            <a:avLst/>
          </a:prstGeom>
          <a:solidFill>
            <a:schemeClr val="dk1">
              <a:alpha val="862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1" name="Google Shape;521;p54"/>
          <p:cNvSpPr txBox="1"/>
          <p:nvPr/>
        </p:nvSpPr>
        <p:spPr>
          <a:xfrm>
            <a:off x="1774371" y="4176646"/>
            <a:ext cx="5595258" cy="5239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8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522" name="Google Shape;522;p54"/>
          <p:cNvSpPr txBox="1"/>
          <p:nvPr/>
        </p:nvSpPr>
        <p:spPr>
          <a:xfrm>
            <a:off x="3069772" y="3767548"/>
            <a:ext cx="3004457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</a:t>
            </a:r>
            <a:endParaRPr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" name="Google Shape;530;p55"/>
          <p:cNvGrpSpPr/>
          <p:nvPr/>
        </p:nvGrpSpPr>
        <p:grpSpPr>
          <a:xfrm>
            <a:off x="6804878" y="651876"/>
            <a:ext cx="1630244" cy="1252412"/>
            <a:chOff x="2018144" y="4597568"/>
            <a:chExt cx="2173658" cy="1669883"/>
          </a:xfrm>
        </p:grpSpPr>
        <p:sp>
          <p:nvSpPr>
            <p:cNvPr id="531" name="Google Shape;531;p55"/>
            <p:cNvSpPr txBox="1"/>
            <p:nvPr/>
          </p:nvSpPr>
          <p:spPr>
            <a:xfrm>
              <a:off x="2018146" y="5788921"/>
              <a:ext cx="2173656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</a:t>
              </a:r>
              <a:endParaRPr sz="1100"/>
            </a:p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for gathered waters winged.</a:t>
              </a:r>
              <a:endParaRPr sz="1100"/>
            </a:p>
          </p:txBody>
        </p:sp>
        <p:sp>
          <p:nvSpPr>
            <p:cNvPr id="532" name="Google Shape;532;p55"/>
            <p:cNvSpPr txBox="1"/>
            <p:nvPr/>
          </p:nvSpPr>
          <p:spPr>
            <a:xfrm>
              <a:off x="2018144" y="5087732"/>
              <a:ext cx="2173657" cy="6312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Awesome</a:t>
              </a:r>
              <a:endParaRPr sz="1100"/>
            </a:p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Some Text Here</a:t>
              </a:r>
              <a:endParaRPr sz="1100"/>
            </a:p>
          </p:txBody>
        </p:sp>
        <p:sp>
          <p:nvSpPr>
            <p:cNvPr id="533" name="Google Shape;533;p55"/>
            <p:cNvSpPr/>
            <p:nvPr/>
          </p:nvSpPr>
          <p:spPr>
            <a:xfrm rot="-3600000">
              <a:off x="2018053" y="4675386"/>
              <a:ext cx="269384" cy="155313"/>
            </a:xfrm>
            <a:prstGeom prst="triangle">
              <a:avLst>
                <a:gd fmla="val 50000" name="adj"/>
              </a:avLst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34" name="Google Shape;534;p55"/>
          <p:cNvSpPr txBox="1"/>
          <p:nvPr/>
        </p:nvSpPr>
        <p:spPr>
          <a:xfrm>
            <a:off x="657225" y="3419043"/>
            <a:ext cx="2586038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pic>
        <p:nvPicPr>
          <p:cNvPr id="535" name="Google Shape;535;p55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4676" l="0" r="0" t="4677"/>
          <a:stretch/>
        </p:blipFill>
        <p:spPr>
          <a:xfrm>
            <a:off x="2137222" y="0"/>
            <a:ext cx="3958777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5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0888" l="0" r="0" t="10888"/>
          <a:stretch/>
        </p:blipFill>
        <p:spPr>
          <a:xfrm>
            <a:off x="0" y="0"/>
            <a:ext cx="213722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5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8448" r="8449" t="0"/>
          <a:stretch/>
        </p:blipFill>
        <p:spPr>
          <a:xfrm>
            <a:off x="3958778" y="2571750"/>
            <a:ext cx="213722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5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10494" r="10493" t="0"/>
          <a:stretch/>
        </p:blipFill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5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1284" r="11284" t="0"/>
          <a:stretch/>
        </p:blipFill>
        <p:spPr>
          <a:xfrm>
            <a:off x="304800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56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0" l="7728" r="7727" t="0"/>
          <a:stretch/>
        </p:blipFill>
        <p:spPr>
          <a:xfrm>
            <a:off x="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56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0" l="7531" r="7530" t="0"/>
          <a:stretch/>
        </p:blipFill>
        <p:spPr>
          <a:xfrm>
            <a:off x="304800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56"/>
          <p:cNvPicPr preferRelativeResize="0"/>
          <p:nvPr>
            <p:ph idx="7" type="pic"/>
          </p:nvPr>
        </p:nvPicPr>
        <p:blipFill rotWithShape="1">
          <a:blip r:embed="rId6">
            <a:alphaModFix/>
          </a:blip>
          <a:srcRect b="0" l="10494" r="10493" t="0"/>
          <a:stretch/>
        </p:blipFill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56"/>
          <p:cNvPicPr preferRelativeResize="0"/>
          <p:nvPr>
            <p:ph idx="4" type="pic"/>
          </p:nvPr>
        </p:nvPicPr>
        <p:blipFill rotWithShape="1">
          <a:blip r:embed="rId7">
            <a:alphaModFix/>
          </a:blip>
          <a:srcRect b="0" l="10494" r="10493" t="0"/>
          <a:stretch/>
        </p:blipFill>
        <p:spPr>
          <a:xfrm>
            <a:off x="609600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56"/>
          <p:cNvPicPr preferRelativeResize="0"/>
          <p:nvPr>
            <p:ph idx="2" type="pic"/>
          </p:nvPr>
        </p:nvPicPr>
        <p:blipFill rotWithShape="1">
          <a:blip r:embed="rId8">
            <a:alphaModFix/>
          </a:blip>
          <a:srcRect b="0" l="10494" r="10493" t="0"/>
          <a:stretch/>
        </p:blipFill>
        <p:spPr>
          <a:xfrm>
            <a:off x="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56"/>
          <p:cNvSpPr/>
          <p:nvPr/>
        </p:nvSpPr>
        <p:spPr>
          <a:xfrm>
            <a:off x="0" y="0"/>
            <a:ext cx="3048000" cy="5143500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53" name="Google Shape;553;p56"/>
          <p:cNvGrpSpPr/>
          <p:nvPr/>
        </p:nvGrpSpPr>
        <p:grpSpPr>
          <a:xfrm>
            <a:off x="603817" y="1399894"/>
            <a:ext cx="1840366" cy="2343713"/>
            <a:chOff x="805089" y="2844223"/>
            <a:chExt cx="2453822" cy="3124951"/>
          </a:xfrm>
        </p:grpSpPr>
        <p:sp>
          <p:nvSpPr>
            <p:cNvPr id="554" name="Google Shape;554;p56"/>
            <p:cNvSpPr txBox="1"/>
            <p:nvPr/>
          </p:nvSpPr>
          <p:spPr>
            <a:xfrm>
              <a:off x="805089" y="2844223"/>
              <a:ext cx="1804308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Text</a:t>
              </a:r>
              <a:endParaRPr sz="1100"/>
            </a:p>
          </p:txBody>
        </p:sp>
        <p:sp>
          <p:nvSpPr>
            <p:cNvPr id="555" name="Google Shape;555;p56"/>
            <p:cNvSpPr txBox="1"/>
            <p:nvPr/>
          </p:nvSpPr>
          <p:spPr>
            <a:xfrm>
              <a:off x="805089" y="4317825"/>
              <a:ext cx="2453822" cy="16513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8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5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4" name="Google Shape;564;p57"/>
          <p:cNvSpPr txBox="1"/>
          <p:nvPr/>
        </p:nvSpPr>
        <p:spPr>
          <a:xfrm>
            <a:off x="-300639" y="3980727"/>
            <a:ext cx="10075200" cy="13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5897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600">
                <a:solidFill>
                  <a:srgbClr val="7F7F7F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MAP-INFO</a:t>
            </a:r>
            <a:endParaRPr sz="1100"/>
          </a:p>
        </p:txBody>
      </p:sp>
      <p:sp>
        <p:nvSpPr>
          <p:cNvPr id="565" name="Google Shape;565;p57"/>
          <p:cNvSpPr/>
          <p:nvPr/>
        </p:nvSpPr>
        <p:spPr>
          <a:xfrm>
            <a:off x="892278" y="722746"/>
            <a:ext cx="7492180" cy="3653763"/>
          </a:xfrm>
          <a:custGeom>
            <a:rect b="b" l="l" r="r" t="t"/>
            <a:pathLst>
              <a:path extrusionOk="0" h="2191" w="4482">
                <a:moveTo>
                  <a:pt x="1088" y="520"/>
                </a:moveTo>
                <a:cubicBezTo>
                  <a:pt x="1099" y="515"/>
                  <a:pt x="1099" y="515"/>
                  <a:pt x="1099" y="515"/>
                </a:cubicBezTo>
                <a:cubicBezTo>
                  <a:pt x="1109" y="517"/>
                  <a:pt x="1109" y="517"/>
                  <a:pt x="1109" y="517"/>
                </a:cubicBezTo>
                <a:cubicBezTo>
                  <a:pt x="1110" y="520"/>
                  <a:pt x="1110" y="522"/>
                  <a:pt x="1111" y="526"/>
                </a:cubicBezTo>
                <a:cubicBezTo>
                  <a:pt x="1111" y="531"/>
                  <a:pt x="1111" y="531"/>
                  <a:pt x="1111" y="531"/>
                </a:cubicBezTo>
                <a:cubicBezTo>
                  <a:pt x="1105" y="534"/>
                  <a:pt x="1105" y="534"/>
                  <a:pt x="1105" y="534"/>
                </a:cubicBezTo>
                <a:cubicBezTo>
                  <a:pt x="1092" y="534"/>
                  <a:pt x="1092" y="534"/>
                  <a:pt x="1092" y="534"/>
                </a:cubicBezTo>
                <a:lnTo>
                  <a:pt x="1088" y="520"/>
                </a:lnTo>
                <a:close/>
                <a:moveTo>
                  <a:pt x="1055" y="523"/>
                </a:moveTo>
                <a:cubicBezTo>
                  <a:pt x="1060" y="523"/>
                  <a:pt x="1063" y="521"/>
                  <a:pt x="1068" y="518"/>
                </a:cubicBezTo>
                <a:cubicBezTo>
                  <a:pt x="1070" y="517"/>
                  <a:pt x="1070" y="514"/>
                  <a:pt x="1072" y="513"/>
                </a:cubicBezTo>
                <a:cubicBezTo>
                  <a:pt x="1070" y="507"/>
                  <a:pt x="1070" y="507"/>
                  <a:pt x="1070" y="507"/>
                </a:cubicBezTo>
                <a:cubicBezTo>
                  <a:pt x="1068" y="508"/>
                  <a:pt x="1067" y="510"/>
                  <a:pt x="1065" y="511"/>
                </a:cubicBezTo>
                <a:cubicBezTo>
                  <a:pt x="1063" y="512"/>
                  <a:pt x="1061" y="512"/>
                  <a:pt x="1060" y="513"/>
                </a:cubicBezTo>
                <a:cubicBezTo>
                  <a:pt x="1055" y="515"/>
                  <a:pt x="1052" y="517"/>
                  <a:pt x="1048" y="519"/>
                </a:cubicBezTo>
                <a:cubicBezTo>
                  <a:pt x="1050" y="520"/>
                  <a:pt x="1052" y="523"/>
                  <a:pt x="1055" y="523"/>
                </a:cubicBezTo>
                <a:close/>
                <a:moveTo>
                  <a:pt x="1122" y="295"/>
                </a:moveTo>
                <a:cubicBezTo>
                  <a:pt x="1132" y="288"/>
                  <a:pt x="1132" y="288"/>
                  <a:pt x="1132" y="288"/>
                </a:cubicBezTo>
                <a:cubicBezTo>
                  <a:pt x="1147" y="284"/>
                  <a:pt x="1147" y="284"/>
                  <a:pt x="1147" y="284"/>
                </a:cubicBezTo>
                <a:cubicBezTo>
                  <a:pt x="1132" y="274"/>
                  <a:pt x="1132" y="274"/>
                  <a:pt x="1132" y="274"/>
                </a:cubicBezTo>
                <a:cubicBezTo>
                  <a:pt x="1107" y="272"/>
                  <a:pt x="1107" y="272"/>
                  <a:pt x="1107" y="272"/>
                </a:cubicBezTo>
                <a:cubicBezTo>
                  <a:pt x="1090" y="272"/>
                  <a:pt x="1090" y="272"/>
                  <a:pt x="1090" y="272"/>
                </a:cubicBezTo>
                <a:cubicBezTo>
                  <a:pt x="1092" y="284"/>
                  <a:pt x="1092" y="284"/>
                  <a:pt x="1092" y="284"/>
                </a:cubicBezTo>
                <a:cubicBezTo>
                  <a:pt x="1096" y="293"/>
                  <a:pt x="1096" y="293"/>
                  <a:pt x="1096" y="293"/>
                </a:cubicBezTo>
                <a:lnTo>
                  <a:pt x="1122" y="295"/>
                </a:lnTo>
                <a:close/>
                <a:moveTo>
                  <a:pt x="3096" y="1299"/>
                </a:moveTo>
                <a:cubicBezTo>
                  <a:pt x="3095" y="1300"/>
                  <a:pt x="3093" y="1300"/>
                  <a:pt x="3093" y="1301"/>
                </a:cubicBezTo>
                <a:cubicBezTo>
                  <a:pt x="3093" y="1302"/>
                  <a:pt x="3092" y="1302"/>
                  <a:pt x="3092" y="1303"/>
                </a:cubicBezTo>
                <a:cubicBezTo>
                  <a:pt x="3092" y="1304"/>
                  <a:pt x="3093" y="1305"/>
                  <a:pt x="3093" y="1306"/>
                </a:cubicBezTo>
                <a:cubicBezTo>
                  <a:pt x="3093" y="1307"/>
                  <a:pt x="3092" y="1308"/>
                  <a:pt x="3092" y="1309"/>
                </a:cubicBezTo>
                <a:cubicBezTo>
                  <a:pt x="3092" y="1310"/>
                  <a:pt x="3094" y="1310"/>
                  <a:pt x="3094" y="1311"/>
                </a:cubicBezTo>
                <a:cubicBezTo>
                  <a:pt x="3094" y="1312"/>
                  <a:pt x="3093" y="1313"/>
                  <a:pt x="3093" y="1314"/>
                </a:cubicBezTo>
                <a:cubicBezTo>
                  <a:pt x="3093" y="1315"/>
                  <a:pt x="3094" y="1316"/>
                  <a:pt x="3094" y="1317"/>
                </a:cubicBezTo>
                <a:cubicBezTo>
                  <a:pt x="3093" y="1318"/>
                  <a:pt x="3092" y="1318"/>
                  <a:pt x="3092" y="1320"/>
                </a:cubicBezTo>
                <a:cubicBezTo>
                  <a:pt x="3091" y="1322"/>
                  <a:pt x="3091" y="1324"/>
                  <a:pt x="3091" y="1326"/>
                </a:cubicBezTo>
                <a:cubicBezTo>
                  <a:pt x="3091" y="1330"/>
                  <a:pt x="3091" y="1333"/>
                  <a:pt x="3092" y="1336"/>
                </a:cubicBezTo>
                <a:cubicBezTo>
                  <a:pt x="3093" y="1338"/>
                  <a:pt x="3095" y="1339"/>
                  <a:pt x="3097" y="1340"/>
                </a:cubicBezTo>
                <a:cubicBezTo>
                  <a:pt x="3099" y="1340"/>
                  <a:pt x="3099" y="1341"/>
                  <a:pt x="3100" y="1342"/>
                </a:cubicBezTo>
                <a:cubicBezTo>
                  <a:pt x="3102" y="1343"/>
                  <a:pt x="3103" y="1343"/>
                  <a:pt x="3106" y="1343"/>
                </a:cubicBezTo>
                <a:cubicBezTo>
                  <a:pt x="3108" y="1343"/>
                  <a:pt x="3110" y="1342"/>
                  <a:pt x="3113" y="1342"/>
                </a:cubicBezTo>
                <a:cubicBezTo>
                  <a:pt x="3113" y="1340"/>
                  <a:pt x="3113" y="1339"/>
                  <a:pt x="3113" y="1337"/>
                </a:cubicBezTo>
                <a:cubicBezTo>
                  <a:pt x="3113" y="1335"/>
                  <a:pt x="3113" y="1335"/>
                  <a:pt x="3113" y="1334"/>
                </a:cubicBezTo>
                <a:cubicBezTo>
                  <a:pt x="3113" y="1332"/>
                  <a:pt x="3113" y="1332"/>
                  <a:pt x="3113" y="1331"/>
                </a:cubicBezTo>
                <a:cubicBezTo>
                  <a:pt x="3113" y="1329"/>
                  <a:pt x="3112" y="1327"/>
                  <a:pt x="3112" y="1326"/>
                </a:cubicBezTo>
                <a:cubicBezTo>
                  <a:pt x="3112" y="1323"/>
                  <a:pt x="3112" y="1323"/>
                  <a:pt x="3112" y="1323"/>
                </a:cubicBezTo>
                <a:cubicBezTo>
                  <a:pt x="3112" y="1320"/>
                  <a:pt x="3112" y="1320"/>
                  <a:pt x="3112" y="1320"/>
                </a:cubicBezTo>
                <a:cubicBezTo>
                  <a:pt x="3112" y="1319"/>
                  <a:pt x="3110" y="1319"/>
                  <a:pt x="3110" y="1318"/>
                </a:cubicBezTo>
                <a:cubicBezTo>
                  <a:pt x="3109" y="1317"/>
                  <a:pt x="3109" y="1316"/>
                  <a:pt x="3108" y="1315"/>
                </a:cubicBezTo>
                <a:cubicBezTo>
                  <a:pt x="3107" y="1314"/>
                  <a:pt x="3107" y="1313"/>
                  <a:pt x="3107" y="1312"/>
                </a:cubicBezTo>
                <a:cubicBezTo>
                  <a:pt x="3106" y="1311"/>
                  <a:pt x="3105" y="1311"/>
                  <a:pt x="3104" y="1310"/>
                </a:cubicBezTo>
                <a:cubicBezTo>
                  <a:pt x="3103" y="1310"/>
                  <a:pt x="3103" y="1309"/>
                  <a:pt x="3102" y="1308"/>
                </a:cubicBezTo>
                <a:cubicBezTo>
                  <a:pt x="3101" y="1307"/>
                  <a:pt x="3100" y="1306"/>
                  <a:pt x="3100" y="1305"/>
                </a:cubicBezTo>
                <a:cubicBezTo>
                  <a:pt x="3100" y="1303"/>
                  <a:pt x="3100" y="1302"/>
                  <a:pt x="3099" y="1299"/>
                </a:cubicBezTo>
                <a:lnTo>
                  <a:pt x="3096" y="1299"/>
                </a:lnTo>
                <a:close/>
                <a:moveTo>
                  <a:pt x="3900" y="1962"/>
                </a:moveTo>
                <a:cubicBezTo>
                  <a:pt x="3901" y="1964"/>
                  <a:pt x="3902" y="1965"/>
                  <a:pt x="3903" y="1967"/>
                </a:cubicBezTo>
                <a:cubicBezTo>
                  <a:pt x="3903" y="1968"/>
                  <a:pt x="3903" y="1969"/>
                  <a:pt x="3903" y="1970"/>
                </a:cubicBezTo>
                <a:cubicBezTo>
                  <a:pt x="3903" y="1973"/>
                  <a:pt x="3903" y="1973"/>
                  <a:pt x="3903" y="1973"/>
                </a:cubicBezTo>
                <a:cubicBezTo>
                  <a:pt x="3903" y="1974"/>
                  <a:pt x="3903" y="1974"/>
                  <a:pt x="3904" y="1975"/>
                </a:cubicBezTo>
                <a:cubicBezTo>
                  <a:pt x="3905" y="1976"/>
                  <a:pt x="3905" y="1977"/>
                  <a:pt x="3906" y="1978"/>
                </a:cubicBezTo>
                <a:cubicBezTo>
                  <a:pt x="3907" y="1978"/>
                  <a:pt x="3908" y="1978"/>
                  <a:pt x="3909" y="1979"/>
                </a:cubicBezTo>
                <a:cubicBezTo>
                  <a:pt x="3911" y="1980"/>
                  <a:pt x="3913" y="1982"/>
                  <a:pt x="3914" y="1984"/>
                </a:cubicBezTo>
                <a:cubicBezTo>
                  <a:pt x="3914" y="1984"/>
                  <a:pt x="3914" y="1985"/>
                  <a:pt x="3914" y="1986"/>
                </a:cubicBezTo>
                <a:cubicBezTo>
                  <a:pt x="3915" y="1987"/>
                  <a:pt x="3916" y="1988"/>
                  <a:pt x="3916" y="1989"/>
                </a:cubicBezTo>
                <a:cubicBezTo>
                  <a:pt x="3918" y="1991"/>
                  <a:pt x="3919" y="1992"/>
                  <a:pt x="3920" y="1994"/>
                </a:cubicBezTo>
                <a:cubicBezTo>
                  <a:pt x="3921" y="1996"/>
                  <a:pt x="3921" y="1998"/>
                  <a:pt x="3923" y="1999"/>
                </a:cubicBezTo>
                <a:cubicBezTo>
                  <a:pt x="3923" y="2000"/>
                  <a:pt x="3924" y="2000"/>
                  <a:pt x="3926" y="2000"/>
                </a:cubicBezTo>
                <a:cubicBezTo>
                  <a:pt x="3932" y="2000"/>
                  <a:pt x="3932" y="2000"/>
                  <a:pt x="3932" y="2000"/>
                </a:cubicBezTo>
                <a:cubicBezTo>
                  <a:pt x="3932" y="1997"/>
                  <a:pt x="3932" y="1995"/>
                  <a:pt x="3932" y="1992"/>
                </a:cubicBezTo>
                <a:cubicBezTo>
                  <a:pt x="3932" y="1992"/>
                  <a:pt x="3932" y="1991"/>
                  <a:pt x="3932" y="1991"/>
                </a:cubicBezTo>
                <a:cubicBezTo>
                  <a:pt x="3942" y="1991"/>
                  <a:pt x="3942" y="1991"/>
                  <a:pt x="3942" y="1991"/>
                </a:cubicBezTo>
                <a:cubicBezTo>
                  <a:pt x="3942" y="1984"/>
                  <a:pt x="3942" y="1984"/>
                  <a:pt x="3942" y="1984"/>
                </a:cubicBezTo>
                <a:cubicBezTo>
                  <a:pt x="3942" y="1982"/>
                  <a:pt x="3940" y="1981"/>
                  <a:pt x="3940" y="1979"/>
                </a:cubicBezTo>
                <a:cubicBezTo>
                  <a:pt x="3940" y="1978"/>
                  <a:pt x="3941" y="1977"/>
                  <a:pt x="3942" y="1976"/>
                </a:cubicBezTo>
                <a:cubicBezTo>
                  <a:pt x="3942" y="1976"/>
                  <a:pt x="3944" y="1976"/>
                  <a:pt x="3944" y="1976"/>
                </a:cubicBezTo>
                <a:cubicBezTo>
                  <a:pt x="3945" y="1975"/>
                  <a:pt x="3947" y="1974"/>
                  <a:pt x="3947" y="1973"/>
                </a:cubicBezTo>
                <a:cubicBezTo>
                  <a:pt x="3947" y="1972"/>
                  <a:pt x="3947" y="1972"/>
                  <a:pt x="3947" y="1971"/>
                </a:cubicBezTo>
                <a:cubicBezTo>
                  <a:pt x="3947" y="1970"/>
                  <a:pt x="3947" y="1969"/>
                  <a:pt x="3947" y="1968"/>
                </a:cubicBezTo>
                <a:cubicBezTo>
                  <a:pt x="3947" y="1967"/>
                  <a:pt x="3946" y="1966"/>
                  <a:pt x="3946" y="1965"/>
                </a:cubicBezTo>
                <a:cubicBezTo>
                  <a:pt x="3946" y="1964"/>
                  <a:pt x="3947" y="1964"/>
                  <a:pt x="3947" y="1963"/>
                </a:cubicBezTo>
                <a:cubicBezTo>
                  <a:pt x="3931" y="1963"/>
                  <a:pt x="3931" y="1963"/>
                  <a:pt x="3931" y="1963"/>
                </a:cubicBezTo>
                <a:cubicBezTo>
                  <a:pt x="3930" y="1963"/>
                  <a:pt x="3930" y="1964"/>
                  <a:pt x="3929" y="1964"/>
                </a:cubicBezTo>
                <a:cubicBezTo>
                  <a:pt x="3928" y="1964"/>
                  <a:pt x="3927" y="1964"/>
                  <a:pt x="3925" y="1964"/>
                </a:cubicBezTo>
                <a:cubicBezTo>
                  <a:pt x="3924" y="1964"/>
                  <a:pt x="3924" y="1965"/>
                  <a:pt x="3923" y="1965"/>
                </a:cubicBezTo>
                <a:cubicBezTo>
                  <a:pt x="3922" y="1965"/>
                  <a:pt x="3921" y="1965"/>
                  <a:pt x="3920" y="1965"/>
                </a:cubicBezTo>
                <a:cubicBezTo>
                  <a:pt x="3919" y="1964"/>
                  <a:pt x="3919" y="1963"/>
                  <a:pt x="3918" y="1962"/>
                </a:cubicBezTo>
                <a:cubicBezTo>
                  <a:pt x="3917" y="1961"/>
                  <a:pt x="3916" y="1961"/>
                  <a:pt x="3916" y="1960"/>
                </a:cubicBezTo>
                <a:cubicBezTo>
                  <a:pt x="3915" y="1959"/>
                  <a:pt x="3914" y="1958"/>
                  <a:pt x="3914" y="1958"/>
                </a:cubicBezTo>
                <a:cubicBezTo>
                  <a:pt x="3913" y="1956"/>
                  <a:pt x="3912" y="1955"/>
                  <a:pt x="3910" y="1955"/>
                </a:cubicBezTo>
                <a:cubicBezTo>
                  <a:pt x="3909" y="1955"/>
                  <a:pt x="3907" y="1955"/>
                  <a:pt x="3906" y="1956"/>
                </a:cubicBezTo>
                <a:cubicBezTo>
                  <a:pt x="3905" y="1956"/>
                  <a:pt x="3904" y="1955"/>
                  <a:pt x="3903" y="1956"/>
                </a:cubicBezTo>
                <a:cubicBezTo>
                  <a:pt x="3902" y="1957"/>
                  <a:pt x="3902" y="1958"/>
                  <a:pt x="3902" y="1959"/>
                </a:cubicBezTo>
                <a:cubicBezTo>
                  <a:pt x="3902" y="1960"/>
                  <a:pt x="3900" y="1961"/>
                  <a:pt x="3900" y="1962"/>
                </a:cubicBezTo>
                <a:close/>
                <a:moveTo>
                  <a:pt x="3940" y="1943"/>
                </a:moveTo>
                <a:cubicBezTo>
                  <a:pt x="3940" y="1944"/>
                  <a:pt x="3940" y="1945"/>
                  <a:pt x="3940" y="1946"/>
                </a:cubicBezTo>
                <a:cubicBezTo>
                  <a:pt x="3941" y="1947"/>
                  <a:pt x="3940" y="1948"/>
                  <a:pt x="3940" y="1948"/>
                </a:cubicBezTo>
                <a:cubicBezTo>
                  <a:pt x="3941" y="1949"/>
                  <a:pt x="3942" y="1950"/>
                  <a:pt x="3943" y="1950"/>
                </a:cubicBezTo>
                <a:cubicBezTo>
                  <a:pt x="3944" y="1951"/>
                  <a:pt x="3945" y="1950"/>
                  <a:pt x="3946" y="1950"/>
                </a:cubicBezTo>
                <a:cubicBezTo>
                  <a:pt x="3946" y="1951"/>
                  <a:pt x="3946" y="1952"/>
                  <a:pt x="3946" y="1953"/>
                </a:cubicBezTo>
                <a:cubicBezTo>
                  <a:pt x="3947" y="1954"/>
                  <a:pt x="3947" y="1955"/>
                  <a:pt x="3947" y="1956"/>
                </a:cubicBezTo>
                <a:cubicBezTo>
                  <a:pt x="3952" y="1956"/>
                  <a:pt x="3952" y="1956"/>
                  <a:pt x="3952" y="1956"/>
                </a:cubicBezTo>
                <a:cubicBezTo>
                  <a:pt x="3952" y="1951"/>
                  <a:pt x="3952" y="1951"/>
                  <a:pt x="3952" y="1951"/>
                </a:cubicBezTo>
                <a:cubicBezTo>
                  <a:pt x="3952" y="1949"/>
                  <a:pt x="3952" y="1949"/>
                  <a:pt x="3951" y="1948"/>
                </a:cubicBezTo>
                <a:cubicBezTo>
                  <a:pt x="3950" y="1947"/>
                  <a:pt x="3949" y="1947"/>
                  <a:pt x="3948" y="1946"/>
                </a:cubicBezTo>
                <a:cubicBezTo>
                  <a:pt x="3948" y="1945"/>
                  <a:pt x="3947" y="1945"/>
                  <a:pt x="3946" y="1944"/>
                </a:cubicBezTo>
                <a:cubicBezTo>
                  <a:pt x="3946" y="1943"/>
                  <a:pt x="3946" y="1942"/>
                  <a:pt x="3946" y="1941"/>
                </a:cubicBezTo>
                <a:cubicBezTo>
                  <a:pt x="3945" y="1941"/>
                  <a:pt x="3944" y="1941"/>
                  <a:pt x="3943" y="1941"/>
                </a:cubicBezTo>
                <a:cubicBezTo>
                  <a:pt x="3942" y="1941"/>
                  <a:pt x="3941" y="1943"/>
                  <a:pt x="3940" y="1943"/>
                </a:cubicBezTo>
                <a:close/>
                <a:moveTo>
                  <a:pt x="3893" y="1940"/>
                </a:moveTo>
                <a:cubicBezTo>
                  <a:pt x="3892" y="1940"/>
                  <a:pt x="3891" y="1940"/>
                  <a:pt x="3890" y="1941"/>
                </a:cubicBezTo>
                <a:cubicBezTo>
                  <a:pt x="3889" y="1942"/>
                  <a:pt x="3889" y="1943"/>
                  <a:pt x="3889" y="1944"/>
                </a:cubicBezTo>
                <a:cubicBezTo>
                  <a:pt x="3889" y="1947"/>
                  <a:pt x="3891" y="1949"/>
                  <a:pt x="3893" y="1952"/>
                </a:cubicBezTo>
                <a:cubicBezTo>
                  <a:pt x="3895" y="1951"/>
                  <a:pt x="3895" y="1951"/>
                  <a:pt x="3895" y="1951"/>
                </a:cubicBezTo>
                <a:cubicBezTo>
                  <a:pt x="3895" y="1941"/>
                  <a:pt x="3895" y="1941"/>
                  <a:pt x="3895" y="1941"/>
                </a:cubicBezTo>
                <a:cubicBezTo>
                  <a:pt x="3894" y="1941"/>
                  <a:pt x="3894" y="1940"/>
                  <a:pt x="3893" y="1940"/>
                </a:cubicBezTo>
                <a:close/>
                <a:moveTo>
                  <a:pt x="4206" y="2047"/>
                </a:moveTo>
                <a:cubicBezTo>
                  <a:pt x="4206" y="2047"/>
                  <a:pt x="4206" y="2046"/>
                  <a:pt x="4207" y="2046"/>
                </a:cubicBezTo>
                <a:cubicBezTo>
                  <a:pt x="4208" y="2045"/>
                  <a:pt x="4209" y="2045"/>
                  <a:pt x="4209" y="2044"/>
                </a:cubicBezTo>
                <a:cubicBezTo>
                  <a:pt x="4210" y="2044"/>
                  <a:pt x="4210" y="2042"/>
                  <a:pt x="4211" y="2042"/>
                </a:cubicBezTo>
                <a:cubicBezTo>
                  <a:pt x="4212" y="2041"/>
                  <a:pt x="4212" y="2041"/>
                  <a:pt x="4213" y="2040"/>
                </a:cubicBezTo>
                <a:cubicBezTo>
                  <a:pt x="4216" y="2039"/>
                  <a:pt x="4218" y="2040"/>
                  <a:pt x="4221" y="2040"/>
                </a:cubicBezTo>
                <a:cubicBezTo>
                  <a:pt x="4221" y="2037"/>
                  <a:pt x="4221" y="2036"/>
                  <a:pt x="4222" y="2033"/>
                </a:cubicBezTo>
                <a:cubicBezTo>
                  <a:pt x="4222" y="2032"/>
                  <a:pt x="4223" y="2032"/>
                  <a:pt x="4224" y="2031"/>
                </a:cubicBezTo>
                <a:cubicBezTo>
                  <a:pt x="4225" y="2029"/>
                  <a:pt x="4227" y="2028"/>
                  <a:pt x="4229" y="2026"/>
                </a:cubicBezTo>
                <a:cubicBezTo>
                  <a:pt x="4230" y="2025"/>
                  <a:pt x="4231" y="2025"/>
                  <a:pt x="4232" y="2023"/>
                </a:cubicBezTo>
                <a:cubicBezTo>
                  <a:pt x="4232" y="2022"/>
                  <a:pt x="4233" y="2020"/>
                  <a:pt x="4233" y="2018"/>
                </a:cubicBezTo>
                <a:cubicBezTo>
                  <a:pt x="4233" y="2016"/>
                  <a:pt x="4234" y="2015"/>
                  <a:pt x="4234" y="2013"/>
                </a:cubicBezTo>
                <a:cubicBezTo>
                  <a:pt x="4235" y="2012"/>
                  <a:pt x="4235" y="2011"/>
                  <a:pt x="4236" y="2010"/>
                </a:cubicBezTo>
                <a:cubicBezTo>
                  <a:pt x="4236" y="2010"/>
                  <a:pt x="4236" y="2009"/>
                  <a:pt x="4236" y="2008"/>
                </a:cubicBezTo>
                <a:cubicBezTo>
                  <a:pt x="4237" y="2007"/>
                  <a:pt x="4238" y="2006"/>
                  <a:pt x="4239" y="2006"/>
                </a:cubicBezTo>
                <a:cubicBezTo>
                  <a:pt x="4240" y="2005"/>
                  <a:pt x="4242" y="2004"/>
                  <a:pt x="4244" y="2003"/>
                </a:cubicBezTo>
                <a:cubicBezTo>
                  <a:pt x="4245" y="2003"/>
                  <a:pt x="4246" y="2003"/>
                  <a:pt x="4247" y="2003"/>
                </a:cubicBezTo>
                <a:cubicBezTo>
                  <a:pt x="4250" y="2003"/>
                  <a:pt x="4251" y="2003"/>
                  <a:pt x="4254" y="2003"/>
                </a:cubicBezTo>
                <a:cubicBezTo>
                  <a:pt x="4255" y="2003"/>
                  <a:pt x="4256" y="2003"/>
                  <a:pt x="4257" y="2003"/>
                </a:cubicBezTo>
                <a:cubicBezTo>
                  <a:pt x="4257" y="2002"/>
                  <a:pt x="4256" y="2001"/>
                  <a:pt x="4256" y="2000"/>
                </a:cubicBezTo>
                <a:cubicBezTo>
                  <a:pt x="4255" y="1999"/>
                  <a:pt x="4253" y="1998"/>
                  <a:pt x="4253" y="1997"/>
                </a:cubicBezTo>
                <a:cubicBezTo>
                  <a:pt x="4253" y="1994"/>
                  <a:pt x="4255" y="1992"/>
                  <a:pt x="4256" y="1990"/>
                </a:cubicBezTo>
                <a:cubicBezTo>
                  <a:pt x="4258" y="1988"/>
                  <a:pt x="4259" y="1987"/>
                  <a:pt x="4262" y="1986"/>
                </a:cubicBezTo>
                <a:cubicBezTo>
                  <a:pt x="4262" y="1986"/>
                  <a:pt x="4263" y="1986"/>
                  <a:pt x="4264" y="1986"/>
                </a:cubicBezTo>
                <a:cubicBezTo>
                  <a:pt x="4265" y="1985"/>
                  <a:pt x="4265" y="1984"/>
                  <a:pt x="4266" y="1983"/>
                </a:cubicBezTo>
                <a:cubicBezTo>
                  <a:pt x="4267" y="1982"/>
                  <a:pt x="4269" y="1982"/>
                  <a:pt x="4269" y="1980"/>
                </a:cubicBezTo>
                <a:cubicBezTo>
                  <a:pt x="4269" y="1980"/>
                  <a:pt x="4269" y="1979"/>
                  <a:pt x="4269" y="1978"/>
                </a:cubicBezTo>
                <a:cubicBezTo>
                  <a:pt x="4269" y="1977"/>
                  <a:pt x="4269" y="1976"/>
                  <a:pt x="4269" y="1975"/>
                </a:cubicBezTo>
                <a:cubicBezTo>
                  <a:pt x="4269" y="1974"/>
                  <a:pt x="4270" y="1974"/>
                  <a:pt x="4270" y="1973"/>
                </a:cubicBezTo>
                <a:cubicBezTo>
                  <a:pt x="4270" y="1965"/>
                  <a:pt x="4270" y="1965"/>
                  <a:pt x="4270" y="1965"/>
                </a:cubicBezTo>
                <a:cubicBezTo>
                  <a:pt x="4267" y="1965"/>
                  <a:pt x="4266" y="1965"/>
                  <a:pt x="4263" y="1965"/>
                </a:cubicBezTo>
                <a:cubicBezTo>
                  <a:pt x="4261" y="1965"/>
                  <a:pt x="4259" y="1965"/>
                  <a:pt x="4258" y="1964"/>
                </a:cubicBezTo>
                <a:cubicBezTo>
                  <a:pt x="4257" y="1964"/>
                  <a:pt x="4257" y="1962"/>
                  <a:pt x="4257" y="1961"/>
                </a:cubicBezTo>
                <a:cubicBezTo>
                  <a:pt x="4257" y="1961"/>
                  <a:pt x="4256" y="1960"/>
                  <a:pt x="4256" y="1959"/>
                </a:cubicBezTo>
                <a:cubicBezTo>
                  <a:pt x="4255" y="1958"/>
                  <a:pt x="4254" y="1958"/>
                  <a:pt x="4253" y="1957"/>
                </a:cubicBezTo>
                <a:cubicBezTo>
                  <a:pt x="4252" y="1956"/>
                  <a:pt x="4251" y="1956"/>
                  <a:pt x="4249" y="1956"/>
                </a:cubicBezTo>
                <a:cubicBezTo>
                  <a:pt x="4247" y="1956"/>
                  <a:pt x="4245" y="1956"/>
                  <a:pt x="4243" y="1956"/>
                </a:cubicBezTo>
                <a:cubicBezTo>
                  <a:pt x="4243" y="1969"/>
                  <a:pt x="4243" y="1969"/>
                  <a:pt x="4243" y="1969"/>
                </a:cubicBezTo>
                <a:cubicBezTo>
                  <a:pt x="4237" y="1971"/>
                  <a:pt x="4237" y="1971"/>
                  <a:pt x="4237" y="1971"/>
                </a:cubicBezTo>
                <a:cubicBezTo>
                  <a:pt x="4237" y="1972"/>
                  <a:pt x="4236" y="1972"/>
                  <a:pt x="4235" y="1973"/>
                </a:cubicBezTo>
                <a:cubicBezTo>
                  <a:pt x="4234" y="1973"/>
                  <a:pt x="4233" y="1974"/>
                  <a:pt x="4232" y="1974"/>
                </a:cubicBezTo>
                <a:cubicBezTo>
                  <a:pt x="4232" y="1975"/>
                  <a:pt x="4232" y="1976"/>
                  <a:pt x="4232" y="1977"/>
                </a:cubicBezTo>
                <a:cubicBezTo>
                  <a:pt x="4232" y="1980"/>
                  <a:pt x="4233" y="1982"/>
                  <a:pt x="4233" y="1985"/>
                </a:cubicBezTo>
                <a:cubicBezTo>
                  <a:pt x="4233" y="1988"/>
                  <a:pt x="4231" y="1988"/>
                  <a:pt x="4229" y="1990"/>
                </a:cubicBezTo>
                <a:cubicBezTo>
                  <a:pt x="4227" y="1992"/>
                  <a:pt x="4226" y="1994"/>
                  <a:pt x="4224" y="1995"/>
                </a:cubicBezTo>
                <a:cubicBezTo>
                  <a:pt x="4222" y="1996"/>
                  <a:pt x="4220" y="1996"/>
                  <a:pt x="4218" y="1997"/>
                </a:cubicBezTo>
                <a:cubicBezTo>
                  <a:pt x="4216" y="1999"/>
                  <a:pt x="4215" y="2000"/>
                  <a:pt x="4213" y="2001"/>
                </a:cubicBezTo>
                <a:cubicBezTo>
                  <a:pt x="4210" y="2003"/>
                  <a:pt x="4210" y="2003"/>
                  <a:pt x="4210" y="2003"/>
                </a:cubicBezTo>
                <a:cubicBezTo>
                  <a:pt x="4209" y="2003"/>
                  <a:pt x="4208" y="2003"/>
                  <a:pt x="4207" y="2003"/>
                </a:cubicBezTo>
                <a:cubicBezTo>
                  <a:pt x="4206" y="2004"/>
                  <a:pt x="4206" y="2005"/>
                  <a:pt x="4206" y="2006"/>
                </a:cubicBezTo>
                <a:cubicBezTo>
                  <a:pt x="4205" y="2006"/>
                  <a:pt x="4204" y="2007"/>
                  <a:pt x="4203" y="2008"/>
                </a:cubicBezTo>
                <a:cubicBezTo>
                  <a:pt x="4202" y="2008"/>
                  <a:pt x="4202" y="2010"/>
                  <a:pt x="4201" y="2010"/>
                </a:cubicBezTo>
                <a:cubicBezTo>
                  <a:pt x="4200" y="2011"/>
                  <a:pt x="4199" y="2011"/>
                  <a:pt x="4198" y="2011"/>
                </a:cubicBezTo>
                <a:cubicBezTo>
                  <a:pt x="4196" y="2012"/>
                  <a:pt x="4194" y="2012"/>
                  <a:pt x="4192" y="2013"/>
                </a:cubicBezTo>
                <a:cubicBezTo>
                  <a:pt x="4192" y="2014"/>
                  <a:pt x="4192" y="2015"/>
                  <a:pt x="4191" y="2016"/>
                </a:cubicBezTo>
                <a:cubicBezTo>
                  <a:pt x="4190" y="2017"/>
                  <a:pt x="4190" y="2019"/>
                  <a:pt x="4189" y="2021"/>
                </a:cubicBezTo>
                <a:cubicBezTo>
                  <a:pt x="4188" y="2022"/>
                  <a:pt x="4187" y="2022"/>
                  <a:pt x="4186" y="2023"/>
                </a:cubicBezTo>
                <a:cubicBezTo>
                  <a:pt x="4185" y="2023"/>
                  <a:pt x="4184" y="2024"/>
                  <a:pt x="4183" y="2024"/>
                </a:cubicBezTo>
                <a:cubicBezTo>
                  <a:pt x="4182" y="2025"/>
                  <a:pt x="4182" y="2026"/>
                  <a:pt x="4181" y="2026"/>
                </a:cubicBezTo>
                <a:cubicBezTo>
                  <a:pt x="4180" y="2026"/>
                  <a:pt x="4179" y="2026"/>
                  <a:pt x="4178" y="2026"/>
                </a:cubicBezTo>
                <a:cubicBezTo>
                  <a:pt x="4177" y="2026"/>
                  <a:pt x="4176" y="2027"/>
                  <a:pt x="4175" y="2027"/>
                </a:cubicBezTo>
                <a:cubicBezTo>
                  <a:pt x="4175" y="2028"/>
                  <a:pt x="4176" y="2029"/>
                  <a:pt x="4175" y="2029"/>
                </a:cubicBezTo>
                <a:cubicBezTo>
                  <a:pt x="4175" y="2030"/>
                  <a:pt x="4175" y="2031"/>
                  <a:pt x="4175" y="2032"/>
                </a:cubicBezTo>
                <a:cubicBezTo>
                  <a:pt x="4174" y="2033"/>
                  <a:pt x="4173" y="2033"/>
                  <a:pt x="4173" y="2035"/>
                </a:cubicBezTo>
                <a:cubicBezTo>
                  <a:pt x="4173" y="2037"/>
                  <a:pt x="4174" y="2038"/>
                  <a:pt x="4176" y="2039"/>
                </a:cubicBezTo>
                <a:cubicBezTo>
                  <a:pt x="4177" y="2040"/>
                  <a:pt x="4178" y="2040"/>
                  <a:pt x="4179" y="2040"/>
                </a:cubicBezTo>
                <a:cubicBezTo>
                  <a:pt x="4182" y="2041"/>
                  <a:pt x="4184" y="2040"/>
                  <a:pt x="4187" y="2040"/>
                </a:cubicBezTo>
                <a:cubicBezTo>
                  <a:pt x="4189" y="2040"/>
                  <a:pt x="4191" y="2040"/>
                  <a:pt x="4192" y="2041"/>
                </a:cubicBezTo>
                <a:cubicBezTo>
                  <a:pt x="4194" y="2042"/>
                  <a:pt x="4194" y="2042"/>
                  <a:pt x="4195" y="2043"/>
                </a:cubicBezTo>
                <a:cubicBezTo>
                  <a:pt x="4196" y="2044"/>
                  <a:pt x="4196" y="2045"/>
                  <a:pt x="4197" y="2046"/>
                </a:cubicBezTo>
                <a:cubicBezTo>
                  <a:pt x="4199" y="2047"/>
                  <a:pt x="4200" y="2047"/>
                  <a:pt x="4203" y="2047"/>
                </a:cubicBezTo>
                <a:cubicBezTo>
                  <a:pt x="4204" y="2047"/>
                  <a:pt x="4205" y="2047"/>
                  <a:pt x="4206" y="2047"/>
                </a:cubicBezTo>
                <a:close/>
                <a:moveTo>
                  <a:pt x="4189" y="2053"/>
                </a:moveTo>
                <a:cubicBezTo>
                  <a:pt x="4188" y="2054"/>
                  <a:pt x="4189" y="2055"/>
                  <a:pt x="4188" y="2056"/>
                </a:cubicBezTo>
                <a:cubicBezTo>
                  <a:pt x="4187" y="2057"/>
                  <a:pt x="4186" y="2056"/>
                  <a:pt x="4185" y="2056"/>
                </a:cubicBezTo>
                <a:cubicBezTo>
                  <a:pt x="4185" y="2056"/>
                  <a:pt x="4185" y="2058"/>
                  <a:pt x="4185" y="2058"/>
                </a:cubicBezTo>
                <a:cubicBezTo>
                  <a:pt x="4195" y="2058"/>
                  <a:pt x="4195" y="2058"/>
                  <a:pt x="4195" y="2058"/>
                </a:cubicBezTo>
                <a:cubicBezTo>
                  <a:pt x="4195" y="2055"/>
                  <a:pt x="4195" y="2055"/>
                  <a:pt x="4195" y="2055"/>
                </a:cubicBezTo>
                <a:cubicBezTo>
                  <a:pt x="4195" y="2055"/>
                  <a:pt x="4194" y="2054"/>
                  <a:pt x="4194" y="2053"/>
                </a:cubicBezTo>
                <a:cubicBezTo>
                  <a:pt x="4194" y="2054"/>
                  <a:pt x="4190" y="2053"/>
                  <a:pt x="4189" y="2053"/>
                </a:cubicBezTo>
                <a:close/>
                <a:moveTo>
                  <a:pt x="4272" y="1908"/>
                </a:moveTo>
                <a:cubicBezTo>
                  <a:pt x="4272" y="1909"/>
                  <a:pt x="4272" y="1910"/>
                  <a:pt x="4273" y="1911"/>
                </a:cubicBezTo>
                <a:cubicBezTo>
                  <a:pt x="4273" y="1911"/>
                  <a:pt x="4274" y="1912"/>
                  <a:pt x="4274" y="1913"/>
                </a:cubicBezTo>
                <a:cubicBezTo>
                  <a:pt x="4275" y="1914"/>
                  <a:pt x="4276" y="1915"/>
                  <a:pt x="4276" y="1916"/>
                </a:cubicBezTo>
                <a:cubicBezTo>
                  <a:pt x="4276" y="1932"/>
                  <a:pt x="4276" y="1932"/>
                  <a:pt x="4276" y="1932"/>
                </a:cubicBezTo>
                <a:cubicBezTo>
                  <a:pt x="4263" y="1932"/>
                  <a:pt x="4263" y="1932"/>
                  <a:pt x="4263" y="1932"/>
                </a:cubicBezTo>
                <a:cubicBezTo>
                  <a:pt x="4263" y="1935"/>
                  <a:pt x="4262" y="1937"/>
                  <a:pt x="4262" y="1939"/>
                </a:cubicBezTo>
                <a:cubicBezTo>
                  <a:pt x="4262" y="1940"/>
                  <a:pt x="4263" y="1941"/>
                  <a:pt x="4263" y="1942"/>
                </a:cubicBezTo>
                <a:cubicBezTo>
                  <a:pt x="4263" y="1945"/>
                  <a:pt x="4263" y="1945"/>
                  <a:pt x="4263" y="1945"/>
                </a:cubicBezTo>
                <a:cubicBezTo>
                  <a:pt x="4280" y="1945"/>
                  <a:pt x="4280" y="1945"/>
                  <a:pt x="4280" y="1945"/>
                </a:cubicBezTo>
                <a:cubicBezTo>
                  <a:pt x="4280" y="1966"/>
                  <a:pt x="4280" y="1966"/>
                  <a:pt x="4280" y="1966"/>
                </a:cubicBezTo>
                <a:cubicBezTo>
                  <a:pt x="4291" y="1966"/>
                  <a:pt x="4291" y="1966"/>
                  <a:pt x="4291" y="1966"/>
                </a:cubicBezTo>
                <a:cubicBezTo>
                  <a:pt x="4291" y="1963"/>
                  <a:pt x="4291" y="1961"/>
                  <a:pt x="4292" y="1959"/>
                </a:cubicBezTo>
                <a:cubicBezTo>
                  <a:pt x="4293" y="1958"/>
                  <a:pt x="4294" y="1958"/>
                  <a:pt x="4295" y="1957"/>
                </a:cubicBezTo>
                <a:cubicBezTo>
                  <a:pt x="4296" y="1956"/>
                  <a:pt x="4297" y="1956"/>
                  <a:pt x="4298" y="1955"/>
                </a:cubicBezTo>
                <a:cubicBezTo>
                  <a:pt x="4298" y="1954"/>
                  <a:pt x="4300" y="1954"/>
                  <a:pt x="4300" y="1953"/>
                </a:cubicBezTo>
                <a:cubicBezTo>
                  <a:pt x="4301" y="1952"/>
                  <a:pt x="4301" y="1951"/>
                  <a:pt x="4301" y="1950"/>
                </a:cubicBezTo>
                <a:cubicBezTo>
                  <a:pt x="4302" y="1948"/>
                  <a:pt x="4303" y="1947"/>
                  <a:pt x="4303" y="1945"/>
                </a:cubicBezTo>
                <a:cubicBezTo>
                  <a:pt x="4304" y="1944"/>
                  <a:pt x="4305" y="1943"/>
                  <a:pt x="4305" y="1943"/>
                </a:cubicBezTo>
                <a:cubicBezTo>
                  <a:pt x="4305" y="1941"/>
                  <a:pt x="4305" y="1939"/>
                  <a:pt x="4305" y="1937"/>
                </a:cubicBezTo>
                <a:cubicBezTo>
                  <a:pt x="4314" y="1937"/>
                  <a:pt x="4314" y="1937"/>
                  <a:pt x="4314" y="1937"/>
                </a:cubicBezTo>
                <a:cubicBezTo>
                  <a:pt x="4314" y="1936"/>
                  <a:pt x="4314" y="1935"/>
                  <a:pt x="4314" y="1934"/>
                </a:cubicBezTo>
                <a:cubicBezTo>
                  <a:pt x="4314" y="1933"/>
                  <a:pt x="4315" y="1932"/>
                  <a:pt x="4315" y="1931"/>
                </a:cubicBezTo>
                <a:cubicBezTo>
                  <a:pt x="4316" y="1930"/>
                  <a:pt x="4317" y="1930"/>
                  <a:pt x="4317" y="1929"/>
                </a:cubicBezTo>
                <a:cubicBezTo>
                  <a:pt x="4317" y="1928"/>
                  <a:pt x="4317" y="1927"/>
                  <a:pt x="4317" y="1926"/>
                </a:cubicBezTo>
                <a:cubicBezTo>
                  <a:pt x="4318" y="1925"/>
                  <a:pt x="4318" y="1924"/>
                  <a:pt x="4319" y="1924"/>
                </a:cubicBezTo>
                <a:cubicBezTo>
                  <a:pt x="4320" y="1923"/>
                  <a:pt x="4321" y="1924"/>
                  <a:pt x="4322" y="1924"/>
                </a:cubicBezTo>
                <a:cubicBezTo>
                  <a:pt x="4322" y="1923"/>
                  <a:pt x="4323" y="1922"/>
                  <a:pt x="4323" y="1921"/>
                </a:cubicBezTo>
                <a:cubicBezTo>
                  <a:pt x="4323" y="1920"/>
                  <a:pt x="4322" y="1919"/>
                  <a:pt x="4322" y="1918"/>
                </a:cubicBezTo>
                <a:cubicBezTo>
                  <a:pt x="4322" y="1917"/>
                  <a:pt x="4322" y="1916"/>
                  <a:pt x="4322" y="1915"/>
                </a:cubicBezTo>
                <a:cubicBezTo>
                  <a:pt x="4321" y="1914"/>
                  <a:pt x="4320" y="1912"/>
                  <a:pt x="4318" y="1912"/>
                </a:cubicBezTo>
                <a:cubicBezTo>
                  <a:pt x="4316" y="1912"/>
                  <a:pt x="4315" y="1913"/>
                  <a:pt x="4314" y="1914"/>
                </a:cubicBezTo>
                <a:cubicBezTo>
                  <a:pt x="4313" y="1914"/>
                  <a:pt x="4314" y="1916"/>
                  <a:pt x="4314" y="1916"/>
                </a:cubicBezTo>
                <a:cubicBezTo>
                  <a:pt x="4313" y="1918"/>
                  <a:pt x="4311" y="1917"/>
                  <a:pt x="4310" y="1917"/>
                </a:cubicBezTo>
                <a:cubicBezTo>
                  <a:pt x="4307" y="1917"/>
                  <a:pt x="4305" y="1917"/>
                  <a:pt x="4303" y="1916"/>
                </a:cubicBezTo>
                <a:cubicBezTo>
                  <a:pt x="4300" y="1916"/>
                  <a:pt x="4300" y="1916"/>
                  <a:pt x="4300" y="1916"/>
                </a:cubicBezTo>
                <a:cubicBezTo>
                  <a:pt x="4299" y="1916"/>
                  <a:pt x="4298" y="1916"/>
                  <a:pt x="4297" y="1916"/>
                </a:cubicBezTo>
                <a:cubicBezTo>
                  <a:pt x="4296" y="1916"/>
                  <a:pt x="4295" y="1917"/>
                  <a:pt x="4294" y="1917"/>
                </a:cubicBezTo>
                <a:cubicBezTo>
                  <a:pt x="4294" y="1911"/>
                  <a:pt x="4294" y="1911"/>
                  <a:pt x="4294" y="1911"/>
                </a:cubicBezTo>
                <a:cubicBezTo>
                  <a:pt x="4294" y="1909"/>
                  <a:pt x="4296" y="1908"/>
                  <a:pt x="4296" y="1906"/>
                </a:cubicBezTo>
                <a:cubicBezTo>
                  <a:pt x="4296" y="1904"/>
                  <a:pt x="4293" y="1903"/>
                  <a:pt x="4292" y="1901"/>
                </a:cubicBezTo>
                <a:cubicBezTo>
                  <a:pt x="4291" y="1900"/>
                  <a:pt x="4290" y="1899"/>
                  <a:pt x="4289" y="1898"/>
                </a:cubicBezTo>
                <a:cubicBezTo>
                  <a:pt x="4288" y="1898"/>
                  <a:pt x="4287" y="1898"/>
                  <a:pt x="4286" y="1898"/>
                </a:cubicBezTo>
                <a:cubicBezTo>
                  <a:pt x="4286" y="1899"/>
                  <a:pt x="4285" y="1900"/>
                  <a:pt x="4285" y="1901"/>
                </a:cubicBezTo>
                <a:cubicBezTo>
                  <a:pt x="4284" y="1902"/>
                  <a:pt x="4285" y="1903"/>
                  <a:pt x="4285" y="1903"/>
                </a:cubicBezTo>
                <a:cubicBezTo>
                  <a:pt x="4284" y="1904"/>
                  <a:pt x="4283" y="1905"/>
                  <a:pt x="4283" y="1906"/>
                </a:cubicBezTo>
                <a:cubicBezTo>
                  <a:pt x="4282" y="1905"/>
                  <a:pt x="4281" y="1905"/>
                  <a:pt x="4280" y="1905"/>
                </a:cubicBezTo>
                <a:cubicBezTo>
                  <a:pt x="4279" y="1904"/>
                  <a:pt x="4279" y="1903"/>
                  <a:pt x="4278" y="1902"/>
                </a:cubicBezTo>
                <a:cubicBezTo>
                  <a:pt x="4277" y="1901"/>
                  <a:pt x="4277" y="1900"/>
                  <a:pt x="4277" y="1898"/>
                </a:cubicBezTo>
                <a:cubicBezTo>
                  <a:pt x="4277" y="1897"/>
                  <a:pt x="4277" y="1896"/>
                  <a:pt x="4277" y="1894"/>
                </a:cubicBezTo>
                <a:cubicBezTo>
                  <a:pt x="4277" y="1893"/>
                  <a:pt x="4278" y="1893"/>
                  <a:pt x="4278" y="1892"/>
                </a:cubicBezTo>
                <a:cubicBezTo>
                  <a:pt x="4278" y="1891"/>
                  <a:pt x="4278" y="1890"/>
                  <a:pt x="4277" y="1889"/>
                </a:cubicBezTo>
                <a:cubicBezTo>
                  <a:pt x="4277" y="1888"/>
                  <a:pt x="4275" y="1889"/>
                  <a:pt x="4275" y="1889"/>
                </a:cubicBezTo>
                <a:cubicBezTo>
                  <a:pt x="4274" y="1888"/>
                  <a:pt x="4274" y="1887"/>
                  <a:pt x="4273" y="1886"/>
                </a:cubicBezTo>
                <a:cubicBezTo>
                  <a:pt x="4273" y="1886"/>
                  <a:pt x="4272" y="1885"/>
                  <a:pt x="4271" y="1884"/>
                </a:cubicBezTo>
                <a:cubicBezTo>
                  <a:pt x="4270" y="1884"/>
                  <a:pt x="4270" y="1883"/>
                  <a:pt x="4269" y="1882"/>
                </a:cubicBezTo>
                <a:cubicBezTo>
                  <a:pt x="4269" y="1881"/>
                  <a:pt x="4268" y="1880"/>
                  <a:pt x="4267" y="1879"/>
                </a:cubicBezTo>
                <a:cubicBezTo>
                  <a:pt x="4266" y="1878"/>
                  <a:pt x="4266" y="1877"/>
                  <a:pt x="4265" y="1876"/>
                </a:cubicBezTo>
                <a:cubicBezTo>
                  <a:pt x="4264" y="1875"/>
                  <a:pt x="4264" y="1874"/>
                  <a:pt x="4263" y="1873"/>
                </a:cubicBezTo>
                <a:cubicBezTo>
                  <a:pt x="4262" y="1872"/>
                  <a:pt x="4262" y="1871"/>
                  <a:pt x="4261" y="1871"/>
                </a:cubicBezTo>
                <a:cubicBezTo>
                  <a:pt x="4260" y="1870"/>
                  <a:pt x="4259" y="1870"/>
                  <a:pt x="4257" y="1870"/>
                </a:cubicBezTo>
                <a:cubicBezTo>
                  <a:pt x="4255" y="1870"/>
                  <a:pt x="4254" y="1871"/>
                  <a:pt x="4254" y="1873"/>
                </a:cubicBezTo>
                <a:cubicBezTo>
                  <a:pt x="4254" y="1875"/>
                  <a:pt x="4255" y="1876"/>
                  <a:pt x="4256" y="1878"/>
                </a:cubicBezTo>
                <a:cubicBezTo>
                  <a:pt x="4256" y="1879"/>
                  <a:pt x="4257" y="1880"/>
                  <a:pt x="4257" y="1880"/>
                </a:cubicBezTo>
                <a:cubicBezTo>
                  <a:pt x="4258" y="1883"/>
                  <a:pt x="4259" y="1884"/>
                  <a:pt x="4260" y="1886"/>
                </a:cubicBezTo>
                <a:cubicBezTo>
                  <a:pt x="4262" y="1889"/>
                  <a:pt x="4264" y="1890"/>
                  <a:pt x="4266" y="1892"/>
                </a:cubicBezTo>
                <a:cubicBezTo>
                  <a:pt x="4267" y="1892"/>
                  <a:pt x="4268" y="1892"/>
                  <a:pt x="4269" y="1893"/>
                </a:cubicBezTo>
                <a:cubicBezTo>
                  <a:pt x="4269" y="1894"/>
                  <a:pt x="4270" y="1895"/>
                  <a:pt x="4270" y="1896"/>
                </a:cubicBezTo>
                <a:cubicBezTo>
                  <a:pt x="4270" y="1896"/>
                  <a:pt x="4270" y="1897"/>
                  <a:pt x="4271" y="1898"/>
                </a:cubicBezTo>
                <a:cubicBezTo>
                  <a:pt x="4271" y="1899"/>
                  <a:pt x="4272" y="1900"/>
                  <a:pt x="4273" y="1901"/>
                </a:cubicBezTo>
                <a:cubicBezTo>
                  <a:pt x="4273" y="1903"/>
                  <a:pt x="4272" y="1906"/>
                  <a:pt x="4272" y="1908"/>
                </a:cubicBezTo>
                <a:close/>
                <a:moveTo>
                  <a:pt x="4143" y="1676"/>
                </a:moveTo>
                <a:cubicBezTo>
                  <a:pt x="4143" y="1677"/>
                  <a:pt x="4144" y="1678"/>
                  <a:pt x="4145" y="1679"/>
                </a:cubicBezTo>
                <a:cubicBezTo>
                  <a:pt x="4145" y="1680"/>
                  <a:pt x="4146" y="1681"/>
                  <a:pt x="4146" y="1681"/>
                </a:cubicBezTo>
                <a:cubicBezTo>
                  <a:pt x="4147" y="1682"/>
                  <a:pt x="4148" y="1682"/>
                  <a:pt x="4149" y="1683"/>
                </a:cubicBezTo>
                <a:cubicBezTo>
                  <a:pt x="4150" y="1683"/>
                  <a:pt x="4151" y="1684"/>
                  <a:pt x="4151" y="1685"/>
                </a:cubicBezTo>
                <a:cubicBezTo>
                  <a:pt x="4152" y="1687"/>
                  <a:pt x="4151" y="1689"/>
                  <a:pt x="4151" y="1690"/>
                </a:cubicBezTo>
                <a:cubicBezTo>
                  <a:pt x="4151" y="1692"/>
                  <a:pt x="4153" y="1692"/>
                  <a:pt x="4153" y="1693"/>
                </a:cubicBezTo>
                <a:cubicBezTo>
                  <a:pt x="4154" y="1694"/>
                  <a:pt x="4154" y="1695"/>
                  <a:pt x="4155" y="1696"/>
                </a:cubicBezTo>
                <a:cubicBezTo>
                  <a:pt x="4156" y="1696"/>
                  <a:pt x="4157" y="1697"/>
                  <a:pt x="4158" y="1697"/>
                </a:cubicBezTo>
                <a:cubicBezTo>
                  <a:pt x="4161" y="1699"/>
                  <a:pt x="4163" y="1699"/>
                  <a:pt x="4166" y="1701"/>
                </a:cubicBezTo>
                <a:cubicBezTo>
                  <a:pt x="4168" y="1702"/>
                  <a:pt x="4170" y="1703"/>
                  <a:pt x="4172" y="1704"/>
                </a:cubicBezTo>
                <a:cubicBezTo>
                  <a:pt x="4173" y="1704"/>
                  <a:pt x="4173" y="1705"/>
                  <a:pt x="4174" y="1705"/>
                </a:cubicBezTo>
                <a:cubicBezTo>
                  <a:pt x="4175" y="1705"/>
                  <a:pt x="4176" y="1706"/>
                  <a:pt x="4177" y="1706"/>
                </a:cubicBezTo>
                <a:cubicBezTo>
                  <a:pt x="4183" y="1706"/>
                  <a:pt x="4183" y="1706"/>
                  <a:pt x="4183" y="1706"/>
                </a:cubicBezTo>
                <a:cubicBezTo>
                  <a:pt x="4183" y="1705"/>
                  <a:pt x="4183" y="1704"/>
                  <a:pt x="4183" y="1704"/>
                </a:cubicBezTo>
                <a:cubicBezTo>
                  <a:pt x="4182" y="1702"/>
                  <a:pt x="4181" y="1702"/>
                  <a:pt x="4181" y="1701"/>
                </a:cubicBezTo>
                <a:cubicBezTo>
                  <a:pt x="4180" y="1700"/>
                  <a:pt x="4180" y="1699"/>
                  <a:pt x="4179" y="1698"/>
                </a:cubicBezTo>
                <a:cubicBezTo>
                  <a:pt x="4178" y="1698"/>
                  <a:pt x="4177" y="1698"/>
                  <a:pt x="4176" y="1698"/>
                </a:cubicBezTo>
                <a:cubicBezTo>
                  <a:pt x="4175" y="1697"/>
                  <a:pt x="4174" y="1697"/>
                  <a:pt x="4172" y="1696"/>
                </a:cubicBezTo>
                <a:cubicBezTo>
                  <a:pt x="4171" y="1696"/>
                  <a:pt x="4170" y="1694"/>
                  <a:pt x="4169" y="1693"/>
                </a:cubicBezTo>
                <a:cubicBezTo>
                  <a:pt x="4168" y="1693"/>
                  <a:pt x="4167" y="1693"/>
                  <a:pt x="4166" y="1692"/>
                </a:cubicBezTo>
                <a:cubicBezTo>
                  <a:pt x="4165" y="1692"/>
                  <a:pt x="4164" y="1691"/>
                  <a:pt x="4164" y="1690"/>
                </a:cubicBezTo>
                <a:cubicBezTo>
                  <a:pt x="4164" y="1689"/>
                  <a:pt x="4164" y="1688"/>
                  <a:pt x="4164" y="1687"/>
                </a:cubicBezTo>
                <a:cubicBezTo>
                  <a:pt x="4163" y="1685"/>
                  <a:pt x="4161" y="1683"/>
                  <a:pt x="4159" y="1682"/>
                </a:cubicBezTo>
                <a:cubicBezTo>
                  <a:pt x="4157" y="1680"/>
                  <a:pt x="4156" y="1679"/>
                  <a:pt x="4153" y="1677"/>
                </a:cubicBezTo>
                <a:cubicBezTo>
                  <a:pt x="4152" y="1677"/>
                  <a:pt x="4151" y="1676"/>
                  <a:pt x="4150" y="1675"/>
                </a:cubicBezTo>
                <a:cubicBezTo>
                  <a:pt x="4149" y="1675"/>
                  <a:pt x="4148" y="1676"/>
                  <a:pt x="4147" y="1675"/>
                </a:cubicBezTo>
                <a:lnTo>
                  <a:pt x="4143" y="1676"/>
                </a:lnTo>
                <a:close/>
                <a:moveTo>
                  <a:pt x="3722" y="1560"/>
                </a:moveTo>
                <a:cubicBezTo>
                  <a:pt x="3721" y="1560"/>
                  <a:pt x="3720" y="1560"/>
                  <a:pt x="3719" y="1561"/>
                </a:cubicBezTo>
                <a:cubicBezTo>
                  <a:pt x="3718" y="1562"/>
                  <a:pt x="3716" y="1562"/>
                  <a:pt x="3716" y="1564"/>
                </a:cubicBezTo>
                <a:cubicBezTo>
                  <a:pt x="3716" y="1565"/>
                  <a:pt x="3716" y="1567"/>
                  <a:pt x="3718" y="1568"/>
                </a:cubicBezTo>
                <a:cubicBezTo>
                  <a:pt x="3719" y="1568"/>
                  <a:pt x="3719" y="1568"/>
                  <a:pt x="3720" y="1568"/>
                </a:cubicBezTo>
                <a:cubicBezTo>
                  <a:pt x="3722" y="1568"/>
                  <a:pt x="3722" y="1567"/>
                  <a:pt x="3723" y="1567"/>
                </a:cubicBezTo>
                <a:cubicBezTo>
                  <a:pt x="3725" y="1567"/>
                  <a:pt x="3726" y="1567"/>
                  <a:pt x="3728" y="1566"/>
                </a:cubicBezTo>
                <a:cubicBezTo>
                  <a:pt x="3731" y="1566"/>
                  <a:pt x="3731" y="1566"/>
                  <a:pt x="3731" y="1566"/>
                </a:cubicBezTo>
                <a:cubicBezTo>
                  <a:pt x="3733" y="1566"/>
                  <a:pt x="3734" y="1566"/>
                  <a:pt x="3736" y="1566"/>
                </a:cubicBezTo>
                <a:cubicBezTo>
                  <a:pt x="3736" y="1561"/>
                  <a:pt x="3736" y="1561"/>
                  <a:pt x="3736" y="1561"/>
                </a:cubicBezTo>
                <a:cubicBezTo>
                  <a:pt x="3731" y="1559"/>
                  <a:pt x="3731" y="1559"/>
                  <a:pt x="3731" y="1559"/>
                </a:cubicBezTo>
                <a:cubicBezTo>
                  <a:pt x="3729" y="1560"/>
                  <a:pt x="3727" y="1560"/>
                  <a:pt x="3725" y="1561"/>
                </a:cubicBezTo>
                <a:cubicBezTo>
                  <a:pt x="3723" y="1561"/>
                  <a:pt x="3721" y="1561"/>
                  <a:pt x="3719" y="1561"/>
                </a:cubicBezTo>
                <a:lnTo>
                  <a:pt x="3722" y="1560"/>
                </a:lnTo>
                <a:close/>
                <a:moveTo>
                  <a:pt x="3869" y="1566"/>
                </a:moveTo>
                <a:cubicBezTo>
                  <a:pt x="3869" y="1569"/>
                  <a:pt x="3869" y="1569"/>
                  <a:pt x="3869" y="1569"/>
                </a:cubicBezTo>
                <a:cubicBezTo>
                  <a:pt x="3869" y="1570"/>
                  <a:pt x="3868" y="1571"/>
                  <a:pt x="3867" y="1572"/>
                </a:cubicBezTo>
                <a:cubicBezTo>
                  <a:pt x="3867" y="1573"/>
                  <a:pt x="3866" y="1573"/>
                  <a:pt x="3865" y="1574"/>
                </a:cubicBezTo>
                <a:cubicBezTo>
                  <a:pt x="3864" y="1576"/>
                  <a:pt x="3863" y="1578"/>
                  <a:pt x="3862" y="1580"/>
                </a:cubicBezTo>
                <a:cubicBezTo>
                  <a:pt x="3862" y="1580"/>
                  <a:pt x="3860" y="1581"/>
                  <a:pt x="3860" y="1582"/>
                </a:cubicBezTo>
                <a:cubicBezTo>
                  <a:pt x="3859" y="1584"/>
                  <a:pt x="3859" y="1585"/>
                  <a:pt x="3859" y="1587"/>
                </a:cubicBezTo>
                <a:cubicBezTo>
                  <a:pt x="3859" y="1588"/>
                  <a:pt x="3859" y="1589"/>
                  <a:pt x="3859" y="1590"/>
                </a:cubicBezTo>
                <a:cubicBezTo>
                  <a:pt x="3860" y="1591"/>
                  <a:pt x="3861" y="1591"/>
                  <a:pt x="3861" y="1593"/>
                </a:cubicBezTo>
                <a:cubicBezTo>
                  <a:pt x="3862" y="1594"/>
                  <a:pt x="3861" y="1596"/>
                  <a:pt x="3861" y="1598"/>
                </a:cubicBezTo>
                <a:cubicBezTo>
                  <a:pt x="3861" y="1603"/>
                  <a:pt x="3861" y="1603"/>
                  <a:pt x="3861" y="1603"/>
                </a:cubicBezTo>
                <a:cubicBezTo>
                  <a:pt x="3861" y="1604"/>
                  <a:pt x="3861" y="1606"/>
                  <a:pt x="3861" y="1607"/>
                </a:cubicBezTo>
                <a:cubicBezTo>
                  <a:pt x="3861" y="1608"/>
                  <a:pt x="3860" y="1609"/>
                  <a:pt x="3859" y="1610"/>
                </a:cubicBezTo>
                <a:cubicBezTo>
                  <a:pt x="3859" y="1611"/>
                  <a:pt x="3857" y="1612"/>
                  <a:pt x="3857" y="1613"/>
                </a:cubicBezTo>
                <a:cubicBezTo>
                  <a:pt x="3857" y="1635"/>
                  <a:pt x="3857" y="1635"/>
                  <a:pt x="3857" y="1635"/>
                </a:cubicBezTo>
                <a:cubicBezTo>
                  <a:pt x="3857" y="1636"/>
                  <a:pt x="3857" y="1637"/>
                  <a:pt x="3856" y="1638"/>
                </a:cubicBezTo>
                <a:cubicBezTo>
                  <a:pt x="3856" y="1639"/>
                  <a:pt x="3854" y="1639"/>
                  <a:pt x="3854" y="1640"/>
                </a:cubicBezTo>
                <a:cubicBezTo>
                  <a:pt x="3853" y="1640"/>
                  <a:pt x="3852" y="1642"/>
                  <a:pt x="3851" y="1642"/>
                </a:cubicBezTo>
                <a:cubicBezTo>
                  <a:pt x="3850" y="1643"/>
                  <a:pt x="3849" y="1643"/>
                  <a:pt x="3847" y="1643"/>
                </a:cubicBezTo>
                <a:cubicBezTo>
                  <a:pt x="3844" y="1643"/>
                  <a:pt x="3843" y="1642"/>
                  <a:pt x="3841" y="1642"/>
                </a:cubicBezTo>
                <a:cubicBezTo>
                  <a:pt x="3840" y="1641"/>
                  <a:pt x="3839" y="1642"/>
                  <a:pt x="3838" y="1642"/>
                </a:cubicBezTo>
                <a:cubicBezTo>
                  <a:pt x="3837" y="1641"/>
                  <a:pt x="3836" y="1640"/>
                  <a:pt x="3835" y="1640"/>
                </a:cubicBezTo>
                <a:cubicBezTo>
                  <a:pt x="3834" y="1639"/>
                  <a:pt x="3833" y="1639"/>
                  <a:pt x="3833" y="1638"/>
                </a:cubicBezTo>
                <a:cubicBezTo>
                  <a:pt x="3832" y="1637"/>
                  <a:pt x="3833" y="1636"/>
                  <a:pt x="3833" y="1635"/>
                </a:cubicBezTo>
                <a:cubicBezTo>
                  <a:pt x="3832" y="1634"/>
                  <a:pt x="3831" y="1634"/>
                  <a:pt x="3830" y="1633"/>
                </a:cubicBezTo>
                <a:cubicBezTo>
                  <a:pt x="3827" y="1630"/>
                  <a:pt x="3825" y="1628"/>
                  <a:pt x="3821" y="1627"/>
                </a:cubicBezTo>
                <a:cubicBezTo>
                  <a:pt x="3819" y="1625"/>
                  <a:pt x="3817" y="1625"/>
                  <a:pt x="3814" y="1624"/>
                </a:cubicBezTo>
                <a:cubicBezTo>
                  <a:pt x="3813" y="1624"/>
                  <a:pt x="3812" y="1623"/>
                  <a:pt x="3811" y="1623"/>
                </a:cubicBezTo>
                <a:cubicBezTo>
                  <a:pt x="3809" y="1621"/>
                  <a:pt x="3809" y="1619"/>
                  <a:pt x="3807" y="1617"/>
                </a:cubicBezTo>
                <a:cubicBezTo>
                  <a:pt x="3807" y="1616"/>
                  <a:pt x="3807" y="1615"/>
                  <a:pt x="3806" y="1614"/>
                </a:cubicBezTo>
                <a:cubicBezTo>
                  <a:pt x="3805" y="1614"/>
                  <a:pt x="3804" y="1614"/>
                  <a:pt x="3803" y="1614"/>
                </a:cubicBezTo>
                <a:cubicBezTo>
                  <a:pt x="3802" y="1614"/>
                  <a:pt x="3802" y="1613"/>
                  <a:pt x="3801" y="1613"/>
                </a:cubicBezTo>
                <a:cubicBezTo>
                  <a:pt x="3800" y="1613"/>
                  <a:pt x="3799" y="1614"/>
                  <a:pt x="3797" y="1613"/>
                </a:cubicBezTo>
                <a:cubicBezTo>
                  <a:pt x="3796" y="1613"/>
                  <a:pt x="3796" y="1613"/>
                  <a:pt x="3795" y="1612"/>
                </a:cubicBezTo>
                <a:cubicBezTo>
                  <a:pt x="3794" y="1611"/>
                  <a:pt x="3793" y="1611"/>
                  <a:pt x="3792" y="1610"/>
                </a:cubicBezTo>
                <a:cubicBezTo>
                  <a:pt x="3792" y="1609"/>
                  <a:pt x="3793" y="1609"/>
                  <a:pt x="3793" y="1608"/>
                </a:cubicBezTo>
                <a:cubicBezTo>
                  <a:pt x="3793" y="1607"/>
                  <a:pt x="3792" y="1606"/>
                  <a:pt x="3792" y="1605"/>
                </a:cubicBezTo>
                <a:cubicBezTo>
                  <a:pt x="3792" y="1602"/>
                  <a:pt x="3794" y="1601"/>
                  <a:pt x="3794" y="1598"/>
                </a:cubicBezTo>
                <a:cubicBezTo>
                  <a:pt x="3794" y="1597"/>
                  <a:pt x="3794" y="1597"/>
                  <a:pt x="3794" y="1597"/>
                </a:cubicBezTo>
                <a:cubicBezTo>
                  <a:pt x="3793" y="1596"/>
                  <a:pt x="3792" y="1595"/>
                  <a:pt x="3792" y="1595"/>
                </a:cubicBezTo>
                <a:cubicBezTo>
                  <a:pt x="3792" y="1594"/>
                  <a:pt x="3791" y="1593"/>
                  <a:pt x="3791" y="1592"/>
                </a:cubicBezTo>
                <a:cubicBezTo>
                  <a:pt x="3791" y="1591"/>
                  <a:pt x="3792" y="1590"/>
                  <a:pt x="3792" y="1589"/>
                </a:cubicBezTo>
                <a:cubicBezTo>
                  <a:pt x="3793" y="1588"/>
                  <a:pt x="3794" y="1589"/>
                  <a:pt x="3795" y="1588"/>
                </a:cubicBezTo>
                <a:cubicBezTo>
                  <a:pt x="3795" y="1587"/>
                  <a:pt x="3795" y="1586"/>
                  <a:pt x="3795" y="1585"/>
                </a:cubicBezTo>
                <a:cubicBezTo>
                  <a:pt x="3796" y="1584"/>
                  <a:pt x="3797" y="1584"/>
                  <a:pt x="3797" y="1583"/>
                </a:cubicBezTo>
                <a:cubicBezTo>
                  <a:pt x="3798" y="1582"/>
                  <a:pt x="3799" y="1580"/>
                  <a:pt x="3799" y="1580"/>
                </a:cubicBezTo>
                <a:cubicBezTo>
                  <a:pt x="3801" y="1578"/>
                  <a:pt x="3803" y="1577"/>
                  <a:pt x="3805" y="1575"/>
                </a:cubicBezTo>
                <a:cubicBezTo>
                  <a:pt x="3805" y="1574"/>
                  <a:pt x="3805" y="1573"/>
                  <a:pt x="3805" y="1572"/>
                </a:cubicBezTo>
                <a:cubicBezTo>
                  <a:pt x="3803" y="1572"/>
                  <a:pt x="3803" y="1572"/>
                  <a:pt x="3803" y="1572"/>
                </a:cubicBezTo>
                <a:cubicBezTo>
                  <a:pt x="3801" y="1572"/>
                  <a:pt x="3799" y="1571"/>
                  <a:pt x="3797" y="1571"/>
                </a:cubicBezTo>
                <a:cubicBezTo>
                  <a:pt x="3795" y="1571"/>
                  <a:pt x="3794" y="1570"/>
                  <a:pt x="3792" y="1570"/>
                </a:cubicBezTo>
                <a:cubicBezTo>
                  <a:pt x="3789" y="1570"/>
                  <a:pt x="3789" y="1570"/>
                  <a:pt x="3789" y="1570"/>
                </a:cubicBezTo>
                <a:cubicBezTo>
                  <a:pt x="3786" y="1570"/>
                  <a:pt x="3784" y="1570"/>
                  <a:pt x="3780" y="1570"/>
                </a:cubicBezTo>
                <a:cubicBezTo>
                  <a:pt x="3779" y="1570"/>
                  <a:pt x="3778" y="1569"/>
                  <a:pt x="3777" y="1568"/>
                </a:cubicBezTo>
                <a:cubicBezTo>
                  <a:pt x="3776" y="1568"/>
                  <a:pt x="3776" y="1567"/>
                  <a:pt x="3775" y="1567"/>
                </a:cubicBezTo>
                <a:cubicBezTo>
                  <a:pt x="3774" y="1567"/>
                  <a:pt x="3773" y="1567"/>
                  <a:pt x="3772" y="1567"/>
                </a:cubicBezTo>
                <a:cubicBezTo>
                  <a:pt x="3771" y="1567"/>
                  <a:pt x="3770" y="1567"/>
                  <a:pt x="3769" y="1567"/>
                </a:cubicBezTo>
                <a:cubicBezTo>
                  <a:pt x="3768" y="1567"/>
                  <a:pt x="3768" y="1565"/>
                  <a:pt x="3767" y="1564"/>
                </a:cubicBezTo>
                <a:cubicBezTo>
                  <a:pt x="3766" y="1564"/>
                  <a:pt x="3765" y="1563"/>
                  <a:pt x="3764" y="1563"/>
                </a:cubicBezTo>
                <a:cubicBezTo>
                  <a:pt x="3763" y="1563"/>
                  <a:pt x="3762" y="1563"/>
                  <a:pt x="3762" y="1563"/>
                </a:cubicBezTo>
                <a:cubicBezTo>
                  <a:pt x="3761" y="1563"/>
                  <a:pt x="3760" y="1562"/>
                  <a:pt x="3759" y="1562"/>
                </a:cubicBezTo>
                <a:cubicBezTo>
                  <a:pt x="3758" y="1562"/>
                  <a:pt x="3757" y="1562"/>
                  <a:pt x="3756" y="1561"/>
                </a:cubicBezTo>
                <a:cubicBezTo>
                  <a:pt x="3754" y="1560"/>
                  <a:pt x="3753" y="1558"/>
                  <a:pt x="3751" y="1558"/>
                </a:cubicBezTo>
                <a:cubicBezTo>
                  <a:pt x="3750" y="1558"/>
                  <a:pt x="3749" y="1558"/>
                  <a:pt x="3748" y="1558"/>
                </a:cubicBezTo>
                <a:cubicBezTo>
                  <a:pt x="3746" y="1558"/>
                  <a:pt x="3746" y="1558"/>
                  <a:pt x="3746" y="1558"/>
                </a:cubicBezTo>
                <a:cubicBezTo>
                  <a:pt x="3745" y="1558"/>
                  <a:pt x="3744" y="1559"/>
                  <a:pt x="3743" y="1559"/>
                </a:cubicBezTo>
                <a:cubicBezTo>
                  <a:pt x="3742" y="1559"/>
                  <a:pt x="3742" y="1558"/>
                  <a:pt x="3741" y="1558"/>
                </a:cubicBezTo>
                <a:cubicBezTo>
                  <a:pt x="3741" y="1563"/>
                  <a:pt x="3741" y="1563"/>
                  <a:pt x="3741" y="1563"/>
                </a:cubicBezTo>
                <a:cubicBezTo>
                  <a:pt x="3741" y="1564"/>
                  <a:pt x="3740" y="1565"/>
                  <a:pt x="3741" y="1566"/>
                </a:cubicBezTo>
                <a:cubicBezTo>
                  <a:pt x="3743" y="1567"/>
                  <a:pt x="3745" y="1567"/>
                  <a:pt x="3746" y="1567"/>
                </a:cubicBezTo>
                <a:cubicBezTo>
                  <a:pt x="3748" y="1567"/>
                  <a:pt x="3748" y="1568"/>
                  <a:pt x="3749" y="1568"/>
                </a:cubicBezTo>
                <a:cubicBezTo>
                  <a:pt x="3750" y="1569"/>
                  <a:pt x="3751" y="1569"/>
                  <a:pt x="3752" y="1569"/>
                </a:cubicBezTo>
                <a:cubicBezTo>
                  <a:pt x="3753" y="1570"/>
                  <a:pt x="3751" y="1571"/>
                  <a:pt x="3752" y="1572"/>
                </a:cubicBezTo>
                <a:cubicBezTo>
                  <a:pt x="3751" y="1572"/>
                  <a:pt x="3750" y="1573"/>
                  <a:pt x="3749" y="1573"/>
                </a:cubicBezTo>
                <a:cubicBezTo>
                  <a:pt x="3747" y="1573"/>
                  <a:pt x="3746" y="1573"/>
                  <a:pt x="3743" y="1573"/>
                </a:cubicBezTo>
                <a:cubicBezTo>
                  <a:pt x="3741" y="1573"/>
                  <a:pt x="3740" y="1573"/>
                  <a:pt x="3738" y="1573"/>
                </a:cubicBezTo>
                <a:cubicBezTo>
                  <a:pt x="3737" y="1573"/>
                  <a:pt x="3736" y="1574"/>
                  <a:pt x="3735" y="1574"/>
                </a:cubicBezTo>
                <a:cubicBezTo>
                  <a:pt x="3734" y="1575"/>
                  <a:pt x="3733" y="1576"/>
                  <a:pt x="3732" y="1577"/>
                </a:cubicBezTo>
                <a:cubicBezTo>
                  <a:pt x="3730" y="1579"/>
                  <a:pt x="3729" y="1580"/>
                  <a:pt x="3726" y="1581"/>
                </a:cubicBezTo>
                <a:cubicBezTo>
                  <a:pt x="3725" y="1582"/>
                  <a:pt x="3724" y="1583"/>
                  <a:pt x="3723" y="1583"/>
                </a:cubicBezTo>
                <a:cubicBezTo>
                  <a:pt x="3722" y="1584"/>
                  <a:pt x="3721" y="1585"/>
                  <a:pt x="3720" y="1585"/>
                </a:cubicBezTo>
                <a:cubicBezTo>
                  <a:pt x="3719" y="1586"/>
                  <a:pt x="3717" y="1587"/>
                  <a:pt x="3717" y="1589"/>
                </a:cubicBezTo>
                <a:cubicBezTo>
                  <a:pt x="3717" y="1590"/>
                  <a:pt x="3717" y="1590"/>
                  <a:pt x="3717" y="1590"/>
                </a:cubicBezTo>
                <a:cubicBezTo>
                  <a:pt x="3717" y="1591"/>
                  <a:pt x="3718" y="1592"/>
                  <a:pt x="3718" y="1593"/>
                </a:cubicBezTo>
                <a:cubicBezTo>
                  <a:pt x="3718" y="1595"/>
                  <a:pt x="3718" y="1596"/>
                  <a:pt x="3718" y="1598"/>
                </a:cubicBezTo>
                <a:cubicBezTo>
                  <a:pt x="3718" y="1599"/>
                  <a:pt x="3717" y="1600"/>
                  <a:pt x="3717" y="1600"/>
                </a:cubicBezTo>
                <a:cubicBezTo>
                  <a:pt x="3717" y="1602"/>
                  <a:pt x="3717" y="1603"/>
                  <a:pt x="3716" y="1604"/>
                </a:cubicBezTo>
                <a:cubicBezTo>
                  <a:pt x="3716" y="1605"/>
                  <a:pt x="3716" y="1606"/>
                  <a:pt x="3715" y="1606"/>
                </a:cubicBezTo>
                <a:cubicBezTo>
                  <a:pt x="3713" y="1607"/>
                  <a:pt x="3712" y="1606"/>
                  <a:pt x="3710" y="1606"/>
                </a:cubicBezTo>
                <a:cubicBezTo>
                  <a:pt x="3706" y="1606"/>
                  <a:pt x="3704" y="1606"/>
                  <a:pt x="3700" y="1604"/>
                </a:cubicBezTo>
                <a:cubicBezTo>
                  <a:pt x="3699" y="1604"/>
                  <a:pt x="3700" y="1602"/>
                  <a:pt x="3699" y="1602"/>
                </a:cubicBezTo>
                <a:cubicBezTo>
                  <a:pt x="3698" y="1601"/>
                  <a:pt x="3697" y="1602"/>
                  <a:pt x="3696" y="1602"/>
                </a:cubicBezTo>
                <a:cubicBezTo>
                  <a:pt x="3694" y="1601"/>
                  <a:pt x="3692" y="1602"/>
                  <a:pt x="3690" y="1602"/>
                </a:cubicBezTo>
                <a:cubicBezTo>
                  <a:pt x="3689" y="1600"/>
                  <a:pt x="3689" y="1598"/>
                  <a:pt x="3688" y="1596"/>
                </a:cubicBezTo>
                <a:cubicBezTo>
                  <a:pt x="3683" y="1596"/>
                  <a:pt x="3683" y="1596"/>
                  <a:pt x="3683" y="1596"/>
                </a:cubicBezTo>
                <a:cubicBezTo>
                  <a:pt x="3681" y="1596"/>
                  <a:pt x="3680" y="1597"/>
                  <a:pt x="3678" y="1597"/>
                </a:cubicBezTo>
                <a:cubicBezTo>
                  <a:pt x="3676" y="1597"/>
                  <a:pt x="3675" y="1597"/>
                  <a:pt x="3673" y="1597"/>
                </a:cubicBezTo>
                <a:cubicBezTo>
                  <a:pt x="3671" y="1597"/>
                  <a:pt x="3669" y="1598"/>
                  <a:pt x="3668" y="1600"/>
                </a:cubicBezTo>
                <a:cubicBezTo>
                  <a:pt x="3667" y="1600"/>
                  <a:pt x="3667" y="1602"/>
                  <a:pt x="3666" y="1602"/>
                </a:cubicBezTo>
                <a:cubicBezTo>
                  <a:pt x="3665" y="1603"/>
                  <a:pt x="3665" y="1604"/>
                  <a:pt x="3664" y="1605"/>
                </a:cubicBezTo>
                <a:cubicBezTo>
                  <a:pt x="3663" y="1606"/>
                  <a:pt x="3663" y="1607"/>
                  <a:pt x="3662" y="1608"/>
                </a:cubicBezTo>
                <a:cubicBezTo>
                  <a:pt x="3660" y="1608"/>
                  <a:pt x="3658" y="1607"/>
                  <a:pt x="3656" y="1608"/>
                </a:cubicBezTo>
                <a:cubicBezTo>
                  <a:pt x="3653" y="1609"/>
                  <a:pt x="3653" y="1612"/>
                  <a:pt x="3652" y="1615"/>
                </a:cubicBezTo>
                <a:cubicBezTo>
                  <a:pt x="3652" y="1616"/>
                  <a:pt x="3651" y="1617"/>
                  <a:pt x="3651" y="1617"/>
                </a:cubicBezTo>
                <a:cubicBezTo>
                  <a:pt x="3651" y="1619"/>
                  <a:pt x="3650" y="1620"/>
                  <a:pt x="3649" y="1621"/>
                </a:cubicBezTo>
                <a:cubicBezTo>
                  <a:pt x="3648" y="1621"/>
                  <a:pt x="3647" y="1620"/>
                  <a:pt x="3646" y="1621"/>
                </a:cubicBezTo>
                <a:cubicBezTo>
                  <a:pt x="3644" y="1621"/>
                  <a:pt x="3643" y="1621"/>
                  <a:pt x="3641" y="1621"/>
                </a:cubicBezTo>
                <a:cubicBezTo>
                  <a:pt x="3641" y="1625"/>
                  <a:pt x="3641" y="1625"/>
                  <a:pt x="3641" y="1625"/>
                </a:cubicBezTo>
                <a:cubicBezTo>
                  <a:pt x="3641" y="1626"/>
                  <a:pt x="3641" y="1627"/>
                  <a:pt x="3642" y="1628"/>
                </a:cubicBezTo>
                <a:cubicBezTo>
                  <a:pt x="3643" y="1629"/>
                  <a:pt x="3644" y="1629"/>
                  <a:pt x="3645" y="1630"/>
                </a:cubicBezTo>
                <a:cubicBezTo>
                  <a:pt x="3645" y="1631"/>
                  <a:pt x="3646" y="1631"/>
                  <a:pt x="3646" y="1633"/>
                </a:cubicBezTo>
                <a:cubicBezTo>
                  <a:pt x="3646" y="1638"/>
                  <a:pt x="3646" y="1638"/>
                  <a:pt x="3646" y="1638"/>
                </a:cubicBezTo>
                <a:cubicBezTo>
                  <a:pt x="3635" y="1638"/>
                  <a:pt x="3635" y="1638"/>
                  <a:pt x="3635" y="1638"/>
                </a:cubicBezTo>
                <a:cubicBezTo>
                  <a:pt x="3635" y="1637"/>
                  <a:pt x="3635" y="1637"/>
                  <a:pt x="3635" y="1637"/>
                </a:cubicBezTo>
                <a:cubicBezTo>
                  <a:pt x="3635" y="1635"/>
                  <a:pt x="3634" y="1634"/>
                  <a:pt x="3634" y="1632"/>
                </a:cubicBezTo>
                <a:cubicBezTo>
                  <a:pt x="3634" y="1631"/>
                  <a:pt x="3635" y="1630"/>
                  <a:pt x="3635" y="1629"/>
                </a:cubicBezTo>
                <a:cubicBezTo>
                  <a:pt x="3627" y="1629"/>
                  <a:pt x="3627" y="1629"/>
                  <a:pt x="3627" y="1629"/>
                </a:cubicBezTo>
                <a:cubicBezTo>
                  <a:pt x="3626" y="1629"/>
                  <a:pt x="3625" y="1629"/>
                  <a:pt x="3624" y="1630"/>
                </a:cubicBezTo>
                <a:cubicBezTo>
                  <a:pt x="3623" y="1630"/>
                  <a:pt x="3623" y="1630"/>
                  <a:pt x="3622" y="1631"/>
                </a:cubicBezTo>
                <a:cubicBezTo>
                  <a:pt x="3621" y="1632"/>
                  <a:pt x="3620" y="1633"/>
                  <a:pt x="3620" y="1634"/>
                </a:cubicBezTo>
                <a:cubicBezTo>
                  <a:pt x="3619" y="1635"/>
                  <a:pt x="3619" y="1637"/>
                  <a:pt x="3619" y="1639"/>
                </a:cubicBezTo>
                <a:cubicBezTo>
                  <a:pt x="3619" y="1642"/>
                  <a:pt x="3620" y="1644"/>
                  <a:pt x="3619" y="1647"/>
                </a:cubicBezTo>
                <a:cubicBezTo>
                  <a:pt x="3619" y="1648"/>
                  <a:pt x="3619" y="1649"/>
                  <a:pt x="3619" y="1650"/>
                </a:cubicBezTo>
                <a:cubicBezTo>
                  <a:pt x="3618" y="1651"/>
                  <a:pt x="3617" y="1652"/>
                  <a:pt x="3616" y="1653"/>
                </a:cubicBezTo>
                <a:cubicBezTo>
                  <a:pt x="3615" y="1654"/>
                  <a:pt x="3614" y="1655"/>
                  <a:pt x="3613" y="1656"/>
                </a:cubicBezTo>
                <a:cubicBezTo>
                  <a:pt x="3613" y="1657"/>
                  <a:pt x="3612" y="1658"/>
                  <a:pt x="3611" y="1658"/>
                </a:cubicBezTo>
                <a:cubicBezTo>
                  <a:pt x="3611" y="1659"/>
                  <a:pt x="3611" y="1660"/>
                  <a:pt x="3611" y="1661"/>
                </a:cubicBezTo>
                <a:cubicBezTo>
                  <a:pt x="3610" y="1662"/>
                  <a:pt x="3609" y="1662"/>
                  <a:pt x="3608" y="1662"/>
                </a:cubicBezTo>
                <a:cubicBezTo>
                  <a:pt x="3606" y="1664"/>
                  <a:pt x="3605" y="1666"/>
                  <a:pt x="3604" y="1668"/>
                </a:cubicBezTo>
                <a:cubicBezTo>
                  <a:pt x="3603" y="1668"/>
                  <a:pt x="3603" y="1670"/>
                  <a:pt x="3602" y="1670"/>
                </a:cubicBezTo>
                <a:cubicBezTo>
                  <a:pt x="3601" y="1671"/>
                  <a:pt x="3600" y="1671"/>
                  <a:pt x="3600" y="1672"/>
                </a:cubicBezTo>
                <a:cubicBezTo>
                  <a:pt x="3599" y="1672"/>
                  <a:pt x="3598" y="1673"/>
                  <a:pt x="3597" y="1673"/>
                </a:cubicBezTo>
                <a:cubicBezTo>
                  <a:pt x="3596" y="1673"/>
                  <a:pt x="3595" y="1674"/>
                  <a:pt x="3594" y="1674"/>
                </a:cubicBezTo>
                <a:cubicBezTo>
                  <a:pt x="3594" y="1674"/>
                  <a:pt x="3593" y="1674"/>
                  <a:pt x="3592" y="1674"/>
                </a:cubicBezTo>
                <a:cubicBezTo>
                  <a:pt x="3591" y="1674"/>
                  <a:pt x="3590" y="1675"/>
                  <a:pt x="3588" y="1675"/>
                </a:cubicBezTo>
                <a:cubicBezTo>
                  <a:pt x="3584" y="1675"/>
                  <a:pt x="3581" y="1675"/>
                  <a:pt x="3577" y="1675"/>
                </a:cubicBezTo>
                <a:cubicBezTo>
                  <a:pt x="3575" y="1675"/>
                  <a:pt x="3575" y="1675"/>
                  <a:pt x="3573" y="1675"/>
                </a:cubicBezTo>
                <a:cubicBezTo>
                  <a:pt x="3571" y="1676"/>
                  <a:pt x="3569" y="1677"/>
                  <a:pt x="3567" y="1678"/>
                </a:cubicBezTo>
                <a:cubicBezTo>
                  <a:pt x="3566" y="1679"/>
                  <a:pt x="3565" y="1680"/>
                  <a:pt x="3564" y="1680"/>
                </a:cubicBezTo>
                <a:cubicBezTo>
                  <a:pt x="3561" y="1681"/>
                  <a:pt x="3559" y="1679"/>
                  <a:pt x="3556" y="1680"/>
                </a:cubicBezTo>
                <a:cubicBezTo>
                  <a:pt x="3554" y="1680"/>
                  <a:pt x="3554" y="1682"/>
                  <a:pt x="3553" y="1683"/>
                </a:cubicBezTo>
                <a:cubicBezTo>
                  <a:pt x="3550" y="1684"/>
                  <a:pt x="3548" y="1685"/>
                  <a:pt x="3546" y="1686"/>
                </a:cubicBezTo>
                <a:cubicBezTo>
                  <a:pt x="3543" y="1687"/>
                  <a:pt x="3541" y="1689"/>
                  <a:pt x="3538" y="1690"/>
                </a:cubicBezTo>
                <a:cubicBezTo>
                  <a:pt x="3536" y="1690"/>
                  <a:pt x="3535" y="1690"/>
                  <a:pt x="3534" y="1691"/>
                </a:cubicBezTo>
                <a:cubicBezTo>
                  <a:pt x="3533" y="1692"/>
                  <a:pt x="3532" y="1694"/>
                  <a:pt x="3531" y="1696"/>
                </a:cubicBezTo>
                <a:cubicBezTo>
                  <a:pt x="3531" y="1698"/>
                  <a:pt x="3531" y="1700"/>
                  <a:pt x="3531" y="1702"/>
                </a:cubicBezTo>
                <a:cubicBezTo>
                  <a:pt x="3531" y="1703"/>
                  <a:pt x="3530" y="1703"/>
                  <a:pt x="3530" y="1704"/>
                </a:cubicBezTo>
                <a:cubicBezTo>
                  <a:pt x="3529" y="1704"/>
                  <a:pt x="3528" y="1704"/>
                  <a:pt x="3527" y="1704"/>
                </a:cubicBezTo>
                <a:cubicBezTo>
                  <a:pt x="3526" y="1704"/>
                  <a:pt x="3525" y="1703"/>
                  <a:pt x="3524" y="1703"/>
                </a:cubicBezTo>
                <a:cubicBezTo>
                  <a:pt x="3524" y="1703"/>
                  <a:pt x="3523" y="1703"/>
                  <a:pt x="3522" y="1702"/>
                </a:cubicBezTo>
                <a:cubicBezTo>
                  <a:pt x="3521" y="1702"/>
                  <a:pt x="3520" y="1702"/>
                  <a:pt x="3519" y="1702"/>
                </a:cubicBezTo>
                <a:cubicBezTo>
                  <a:pt x="3519" y="1701"/>
                  <a:pt x="3520" y="1700"/>
                  <a:pt x="3519" y="1699"/>
                </a:cubicBezTo>
                <a:cubicBezTo>
                  <a:pt x="3519" y="1698"/>
                  <a:pt x="3518" y="1697"/>
                  <a:pt x="3517" y="1696"/>
                </a:cubicBezTo>
                <a:cubicBezTo>
                  <a:pt x="3517" y="1698"/>
                  <a:pt x="3516" y="1700"/>
                  <a:pt x="3515" y="1702"/>
                </a:cubicBezTo>
                <a:cubicBezTo>
                  <a:pt x="3515" y="1702"/>
                  <a:pt x="3513" y="1702"/>
                  <a:pt x="3513" y="1703"/>
                </a:cubicBezTo>
                <a:cubicBezTo>
                  <a:pt x="3512" y="1704"/>
                  <a:pt x="3513" y="1705"/>
                  <a:pt x="3513" y="1706"/>
                </a:cubicBezTo>
                <a:cubicBezTo>
                  <a:pt x="3513" y="1708"/>
                  <a:pt x="3513" y="1708"/>
                  <a:pt x="3513" y="1708"/>
                </a:cubicBezTo>
                <a:cubicBezTo>
                  <a:pt x="3513" y="1709"/>
                  <a:pt x="3513" y="1710"/>
                  <a:pt x="3513" y="1711"/>
                </a:cubicBezTo>
                <a:cubicBezTo>
                  <a:pt x="3514" y="1713"/>
                  <a:pt x="3514" y="1714"/>
                  <a:pt x="3513" y="1717"/>
                </a:cubicBezTo>
                <a:cubicBezTo>
                  <a:pt x="3513" y="1719"/>
                  <a:pt x="3513" y="1719"/>
                  <a:pt x="3513" y="1719"/>
                </a:cubicBezTo>
                <a:cubicBezTo>
                  <a:pt x="3513" y="1720"/>
                  <a:pt x="3512" y="1721"/>
                  <a:pt x="3511" y="1722"/>
                </a:cubicBezTo>
                <a:cubicBezTo>
                  <a:pt x="3511" y="1723"/>
                  <a:pt x="3509" y="1723"/>
                  <a:pt x="3509" y="1724"/>
                </a:cubicBezTo>
                <a:cubicBezTo>
                  <a:pt x="3509" y="1725"/>
                  <a:pt x="3509" y="1726"/>
                  <a:pt x="3509" y="1727"/>
                </a:cubicBezTo>
                <a:cubicBezTo>
                  <a:pt x="3509" y="1729"/>
                  <a:pt x="3509" y="1731"/>
                  <a:pt x="3509" y="1732"/>
                </a:cubicBezTo>
                <a:cubicBezTo>
                  <a:pt x="3510" y="1733"/>
                  <a:pt x="3511" y="1734"/>
                  <a:pt x="3511" y="1735"/>
                </a:cubicBezTo>
                <a:cubicBezTo>
                  <a:pt x="3512" y="1736"/>
                  <a:pt x="3513" y="1736"/>
                  <a:pt x="3514" y="1737"/>
                </a:cubicBezTo>
                <a:cubicBezTo>
                  <a:pt x="3515" y="1738"/>
                  <a:pt x="3515" y="1740"/>
                  <a:pt x="3516" y="1742"/>
                </a:cubicBezTo>
                <a:cubicBezTo>
                  <a:pt x="3517" y="1745"/>
                  <a:pt x="3519" y="1747"/>
                  <a:pt x="3521" y="1750"/>
                </a:cubicBezTo>
                <a:cubicBezTo>
                  <a:pt x="3521" y="1753"/>
                  <a:pt x="3521" y="1753"/>
                  <a:pt x="3521" y="1753"/>
                </a:cubicBezTo>
                <a:cubicBezTo>
                  <a:pt x="3519" y="1752"/>
                  <a:pt x="3519" y="1751"/>
                  <a:pt x="3518" y="1751"/>
                </a:cubicBezTo>
                <a:cubicBezTo>
                  <a:pt x="3517" y="1750"/>
                  <a:pt x="3516" y="1751"/>
                  <a:pt x="3515" y="1751"/>
                </a:cubicBezTo>
                <a:cubicBezTo>
                  <a:pt x="3514" y="1750"/>
                  <a:pt x="3513" y="1749"/>
                  <a:pt x="3512" y="1749"/>
                </a:cubicBezTo>
                <a:cubicBezTo>
                  <a:pt x="3511" y="1748"/>
                  <a:pt x="3510" y="1748"/>
                  <a:pt x="3509" y="1748"/>
                </a:cubicBezTo>
                <a:cubicBezTo>
                  <a:pt x="3508" y="1748"/>
                  <a:pt x="3508" y="1749"/>
                  <a:pt x="3507" y="1749"/>
                </a:cubicBezTo>
                <a:cubicBezTo>
                  <a:pt x="3507" y="1754"/>
                  <a:pt x="3507" y="1754"/>
                  <a:pt x="3507" y="1754"/>
                </a:cubicBezTo>
                <a:cubicBezTo>
                  <a:pt x="3507" y="1756"/>
                  <a:pt x="3508" y="1756"/>
                  <a:pt x="3509" y="1757"/>
                </a:cubicBezTo>
                <a:cubicBezTo>
                  <a:pt x="3510" y="1759"/>
                  <a:pt x="3512" y="1760"/>
                  <a:pt x="3513" y="1762"/>
                </a:cubicBezTo>
                <a:cubicBezTo>
                  <a:pt x="3514" y="1763"/>
                  <a:pt x="3515" y="1764"/>
                  <a:pt x="3515" y="1765"/>
                </a:cubicBezTo>
                <a:cubicBezTo>
                  <a:pt x="3516" y="1766"/>
                  <a:pt x="3517" y="1766"/>
                  <a:pt x="3518" y="1767"/>
                </a:cubicBezTo>
                <a:cubicBezTo>
                  <a:pt x="3519" y="1768"/>
                  <a:pt x="3520" y="1768"/>
                  <a:pt x="3521" y="1770"/>
                </a:cubicBezTo>
                <a:cubicBezTo>
                  <a:pt x="3521" y="1770"/>
                  <a:pt x="3522" y="1771"/>
                  <a:pt x="3522" y="1772"/>
                </a:cubicBezTo>
                <a:cubicBezTo>
                  <a:pt x="3522" y="1774"/>
                  <a:pt x="3522" y="1776"/>
                  <a:pt x="3522" y="1778"/>
                </a:cubicBezTo>
                <a:cubicBezTo>
                  <a:pt x="3522" y="1780"/>
                  <a:pt x="3523" y="1782"/>
                  <a:pt x="3524" y="1784"/>
                </a:cubicBezTo>
                <a:cubicBezTo>
                  <a:pt x="3524" y="1785"/>
                  <a:pt x="3525" y="1786"/>
                  <a:pt x="3526" y="1787"/>
                </a:cubicBezTo>
                <a:cubicBezTo>
                  <a:pt x="3527" y="1789"/>
                  <a:pt x="3527" y="1791"/>
                  <a:pt x="3528" y="1794"/>
                </a:cubicBezTo>
                <a:cubicBezTo>
                  <a:pt x="3528" y="1795"/>
                  <a:pt x="3528" y="1796"/>
                  <a:pt x="3528" y="1797"/>
                </a:cubicBezTo>
                <a:cubicBezTo>
                  <a:pt x="3529" y="1798"/>
                  <a:pt x="3528" y="1799"/>
                  <a:pt x="3528" y="1800"/>
                </a:cubicBezTo>
                <a:cubicBezTo>
                  <a:pt x="3529" y="1803"/>
                  <a:pt x="3530" y="1804"/>
                  <a:pt x="3531" y="1806"/>
                </a:cubicBezTo>
                <a:cubicBezTo>
                  <a:pt x="3532" y="1807"/>
                  <a:pt x="3533" y="1808"/>
                  <a:pt x="3533" y="1809"/>
                </a:cubicBezTo>
                <a:cubicBezTo>
                  <a:pt x="3534" y="1811"/>
                  <a:pt x="3536" y="1813"/>
                  <a:pt x="3537" y="1815"/>
                </a:cubicBezTo>
                <a:cubicBezTo>
                  <a:pt x="3537" y="1816"/>
                  <a:pt x="3538" y="1817"/>
                  <a:pt x="3538" y="1818"/>
                </a:cubicBezTo>
                <a:cubicBezTo>
                  <a:pt x="3538" y="1819"/>
                  <a:pt x="3539" y="1820"/>
                  <a:pt x="3539" y="1820"/>
                </a:cubicBezTo>
                <a:cubicBezTo>
                  <a:pt x="3539" y="1824"/>
                  <a:pt x="3539" y="1826"/>
                  <a:pt x="3539" y="1829"/>
                </a:cubicBezTo>
                <a:cubicBezTo>
                  <a:pt x="3539" y="1831"/>
                  <a:pt x="3540" y="1833"/>
                  <a:pt x="3541" y="1835"/>
                </a:cubicBezTo>
                <a:cubicBezTo>
                  <a:pt x="3541" y="1836"/>
                  <a:pt x="3542" y="1836"/>
                  <a:pt x="3542" y="1837"/>
                </a:cubicBezTo>
                <a:cubicBezTo>
                  <a:pt x="3542" y="1839"/>
                  <a:pt x="3543" y="1840"/>
                  <a:pt x="3543" y="1841"/>
                </a:cubicBezTo>
                <a:cubicBezTo>
                  <a:pt x="3543" y="1852"/>
                  <a:pt x="3543" y="1852"/>
                  <a:pt x="3543" y="1852"/>
                </a:cubicBezTo>
                <a:cubicBezTo>
                  <a:pt x="3541" y="1852"/>
                  <a:pt x="3539" y="1851"/>
                  <a:pt x="3538" y="1852"/>
                </a:cubicBezTo>
                <a:cubicBezTo>
                  <a:pt x="3535" y="1852"/>
                  <a:pt x="3534" y="1854"/>
                  <a:pt x="3532" y="1855"/>
                </a:cubicBezTo>
                <a:cubicBezTo>
                  <a:pt x="3532" y="1856"/>
                  <a:pt x="3531" y="1856"/>
                  <a:pt x="3530" y="1856"/>
                </a:cubicBezTo>
                <a:cubicBezTo>
                  <a:pt x="3528" y="1857"/>
                  <a:pt x="3528" y="1858"/>
                  <a:pt x="3527" y="1860"/>
                </a:cubicBezTo>
                <a:cubicBezTo>
                  <a:pt x="3528" y="1862"/>
                  <a:pt x="3528" y="1862"/>
                  <a:pt x="3528" y="1862"/>
                </a:cubicBezTo>
                <a:cubicBezTo>
                  <a:pt x="3531" y="1862"/>
                  <a:pt x="3533" y="1862"/>
                  <a:pt x="3536" y="1864"/>
                </a:cubicBezTo>
                <a:cubicBezTo>
                  <a:pt x="3537" y="1865"/>
                  <a:pt x="3537" y="1867"/>
                  <a:pt x="3539" y="1869"/>
                </a:cubicBezTo>
                <a:cubicBezTo>
                  <a:pt x="3540" y="1869"/>
                  <a:pt x="3541" y="1870"/>
                  <a:pt x="3541" y="1870"/>
                </a:cubicBezTo>
                <a:cubicBezTo>
                  <a:pt x="3542" y="1871"/>
                  <a:pt x="3543" y="1871"/>
                  <a:pt x="3544" y="1871"/>
                </a:cubicBezTo>
                <a:cubicBezTo>
                  <a:pt x="3546" y="1872"/>
                  <a:pt x="3547" y="1873"/>
                  <a:pt x="3549" y="1874"/>
                </a:cubicBezTo>
                <a:cubicBezTo>
                  <a:pt x="3550" y="1874"/>
                  <a:pt x="3551" y="1874"/>
                  <a:pt x="3552" y="1875"/>
                </a:cubicBezTo>
                <a:cubicBezTo>
                  <a:pt x="3554" y="1875"/>
                  <a:pt x="3555" y="1877"/>
                  <a:pt x="3557" y="1877"/>
                </a:cubicBezTo>
                <a:cubicBezTo>
                  <a:pt x="3559" y="1878"/>
                  <a:pt x="3560" y="1877"/>
                  <a:pt x="3561" y="1877"/>
                </a:cubicBezTo>
                <a:cubicBezTo>
                  <a:pt x="3563" y="1877"/>
                  <a:pt x="3564" y="1877"/>
                  <a:pt x="3566" y="1877"/>
                </a:cubicBezTo>
                <a:cubicBezTo>
                  <a:pt x="3568" y="1877"/>
                  <a:pt x="3569" y="1876"/>
                  <a:pt x="3571" y="1876"/>
                </a:cubicBezTo>
                <a:cubicBezTo>
                  <a:pt x="3572" y="1876"/>
                  <a:pt x="3573" y="1876"/>
                  <a:pt x="3573" y="1876"/>
                </a:cubicBezTo>
                <a:cubicBezTo>
                  <a:pt x="3575" y="1876"/>
                  <a:pt x="3575" y="1874"/>
                  <a:pt x="3577" y="1873"/>
                </a:cubicBezTo>
                <a:cubicBezTo>
                  <a:pt x="3578" y="1873"/>
                  <a:pt x="3579" y="1873"/>
                  <a:pt x="3579" y="1872"/>
                </a:cubicBezTo>
                <a:cubicBezTo>
                  <a:pt x="3580" y="1871"/>
                  <a:pt x="3581" y="1870"/>
                  <a:pt x="3581" y="1869"/>
                </a:cubicBezTo>
                <a:cubicBezTo>
                  <a:pt x="3582" y="1869"/>
                  <a:pt x="3582" y="1867"/>
                  <a:pt x="3582" y="1867"/>
                </a:cubicBezTo>
                <a:cubicBezTo>
                  <a:pt x="3583" y="1866"/>
                  <a:pt x="3584" y="1866"/>
                  <a:pt x="3585" y="1865"/>
                </a:cubicBezTo>
                <a:cubicBezTo>
                  <a:pt x="3585" y="1864"/>
                  <a:pt x="3586" y="1863"/>
                  <a:pt x="3587" y="1862"/>
                </a:cubicBezTo>
                <a:cubicBezTo>
                  <a:pt x="3588" y="1861"/>
                  <a:pt x="3590" y="1862"/>
                  <a:pt x="3592" y="1862"/>
                </a:cubicBezTo>
                <a:cubicBezTo>
                  <a:pt x="3594" y="1861"/>
                  <a:pt x="3595" y="1862"/>
                  <a:pt x="3597" y="1861"/>
                </a:cubicBezTo>
                <a:cubicBezTo>
                  <a:pt x="3598" y="1860"/>
                  <a:pt x="3598" y="1859"/>
                  <a:pt x="3600" y="1858"/>
                </a:cubicBezTo>
                <a:cubicBezTo>
                  <a:pt x="3601" y="1858"/>
                  <a:pt x="3603" y="1858"/>
                  <a:pt x="3605" y="1858"/>
                </a:cubicBezTo>
                <a:cubicBezTo>
                  <a:pt x="3609" y="1858"/>
                  <a:pt x="3612" y="1858"/>
                  <a:pt x="3617" y="1860"/>
                </a:cubicBezTo>
                <a:cubicBezTo>
                  <a:pt x="3619" y="1860"/>
                  <a:pt x="3620" y="1862"/>
                  <a:pt x="3622" y="1862"/>
                </a:cubicBezTo>
                <a:cubicBezTo>
                  <a:pt x="3624" y="1863"/>
                  <a:pt x="3624" y="1863"/>
                  <a:pt x="3626" y="1863"/>
                </a:cubicBezTo>
                <a:cubicBezTo>
                  <a:pt x="3628" y="1863"/>
                  <a:pt x="3628" y="1864"/>
                  <a:pt x="3630" y="1864"/>
                </a:cubicBezTo>
                <a:cubicBezTo>
                  <a:pt x="3632" y="1864"/>
                  <a:pt x="3633" y="1863"/>
                  <a:pt x="3634" y="1863"/>
                </a:cubicBezTo>
                <a:cubicBezTo>
                  <a:pt x="3635" y="1862"/>
                  <a:pt x="3636" y="1861"/>
                  <a:pt x="3637" y="1860"/>
                </a:cubicBezTo>
                <a:cubicBezTo>
                  <a:pt x="3638" y="1859"/>
                  <a:pt x="3639" y="1859"/>
                  <a:pt x="3639" y="1858"/>
                </a:cubicBezTo>
                <a:cubicBezTo>
                  <a:pt x="3641" y="1856"/>
                  <a:pt x="3642" y="1854"/>
                  <a:pt x="3643" y="1852"/>
                </a:cubicBezTo>
                <a:cubicBezTo>
                  <a:pt x="3644" y="1851"/>
                  <a:pt x="3645" y="1850"/>
                  <a:pt x="3646" y="1849"/>
                </a:cubicBezTo>
                <a:cubicBezTo>
                  <a:pt x="3650" y="1845"/>
                  <a:pt x="3652" y="1842"/>
                  <a:pt x="3658" y="1840"/>
                </a:cubicBezTo>
                <a:cubicBezTo>
                  <a:pt x="3659" y="1840"/>
                  <a:pt x="3659" y="1840"/>
                  <a:pt x="3660" y="1839"/>
                </a:cubicBezTo>
                <a:cubicBezTo>
                  <a:pt x="3661" y="1839"/>
                  <a:pt x="3662" y="1838"/>
                  <a:pt x="3663" y="1838"/>
                </a:cubicBezTo>
                <a:cubicBezTo>
                  <a:pt x="3664" y="1838"/>
                  <a:pt x="3665" y="1837"/>
                  <a:pt x="3666" y="1837"/>
                </a:cubicBezTo>
                <a:cubicBezTo>
                  <a:pt x="3666" y="1837"/>
                  <a:pt x="3667" y="1837"/>
                  <a:pt x="3668" y="1837"/>
                </a:cubicBezTo>
                <a:cubicBezTo>
                  <a:pt x="3669" y="1837"/>
                  <a:pt x="3670" y="1837"/>
                  <a:pt x="3671" y="1837"/>
                </a:cubicBezTo>
                <a:cubicBezTo>
                  <a:pt x="3672" y="1837"/>
                  <a:pt x="3672" y="1838"/>
                  <a:pt x="3673" y="1838"/>
                </a:cubicBezTo>
                <a:cubicBezTo>
                  <a:pt x="3675" y="1838"/>
                  <a:pt x="3675" y="1840"/>
                  <a:pt x="3676" y="1840"/>
                </a:cubicBezTo>
                <a:cubicBezTo>
                  <a:pt x="3678" y="1840"/>
                  <a:pt x="3679" y="1840"/>
                  <a:pt x="3681" y="1840"/>
                </a:cubicBezTo>
                <a:cubicBezTo>
                  <a:pt x="3683" y="1840"/>
                  <a:pt x="3685" y="1840"/>
                  <a:pt x="3686" y="1840"/>
                </a:cubicBezTo>
                <a:cubicBezTo>
                  <a:pt x="3688" y="1840"/>
                  <a:pt x="3688" y="1839"/>
                  <a:pt x="3689" y="1838"/>
                </a:cubicBezTo>
                <a:cubicBezTo>
                  <a:pt x="3692" y="1837"/>
                  <a:pt x="3692" y="1835"/>
                  <a:pt x="3695" y="1833"/>
                </a:cubicBezTo>
                <a:cubicBezTo>
                  <a:pt x="3696" y="1832"/>
                  <a:pt x="3697" y="1832"/>
                  <a:pt x="3698" y="1831"/>
                </a:cubicBezTo>
                <a:cubicBezTo>
                  <a:pt x="3699" y="1830"/>
                  <a:pt x="3699" y="1829"/>
                  <a:pt x="3700" y="1828"/>
                </a:cubicBezTo>
                <a:cubicBezTo>
                  <a:pt x="3701" y="1828"/>
                  <a:pt x="3701" y="1826"/>
                  <a:pt x="3702" y="1826"/>
                </a:cubicBezTo>
                <a:cubicBezTo>
                  <a:pt x="3703" y="1825"/>
                  <a:pt x="3704" y="1826"/>
                  <a:pt x="3705" y="1826"/>
                </a:cubicBezTo>
                <a:cubicBezTo>
                  <a:pt x="3707" y="1825"/>
                  <a:pt x="3709" y="1824"/>
                  <a:pt x="3712" y="1824"/>
                </a:cubicBezTo>
                <a:cubicBezTo>
                  <a:pt x="3714" y="1824"/>
                  <a:pt x="3715" y="1825"/>
                  <a:pt x="3716" y="1825"/>
                </a:cubicBezTo>
                <a:cubicBezTo>
                  <a:pt x="3720" y="1825"/>
                  <a:pt x="3722" y="1824"/>
                  <a:pt x="3726" y="1825"/>
                </a:cubicBezTo>
                <a:cubicBezTo>
                  <a:pt x="3728" y="1825"/>
                  <a:pt x="3729" y="1826"/>
                  <a:pt x="3731" y="1827"/>
                </a:cubicBezTo>
                <a:cubicBezTo>
                  <a:pt x="3733" y="1828"/>
                  <a:pt x="3733" y="1828"/>
                  <a:pt x="3733" y="1828"/>
                </a:cubicBezTo>
                <a:cubicBezTo>
                  <a:pt x="3735" y="1829"/>
                  <a:pt x="3735" y="1830"/>
                  <a:pt x="3736" y="1830"/>
                </a:cubicBezTo>
                <a:cubicBezTo>
                  <a:pt x="3738" y="1831"/>
                  <a:pt x="3739" y="1833"/>
                  <a:pt x="3741" y="1833"/>
                </a:cubicBezTo>
                <a:cubicBezTo>
                  <a:pt x="3742" y="1833"/>
                  <a:pt x="3743" y="1832"/>
                  <a:pt x="3745" y="1832"/>
                </a:cubicBezTo>
                <a:cubicBezTo>
                  <a:pt x="3746" y="1832"/>
                  <a:pt x="3746" y="1832"/>
                  <a:pt x="3747" y="1832"/>
                </a:cubicBezTo>
                <a:cubicBezTo>
                  <a:pt x="3752" y="1832"/>
                  <a:pt x="3752" y="1832"/>
                  <a:pt x="3752" y="1832"/>
                </a:cubicBezTo>
                <a:cubicBezTo>
                  <a:pt x="3754" y="1832"/>
                  <a:pt x="3756" y="1832"/>
                  <a:pt x="3758" y="1832"/>
                </a:cubicBezTo>
                <a:cubicBezTo>
                  <a:pt x="3759" y="1832"/>
                  <a:pt x="3760" y="1832"/>
                  <a:pt x="3761" y="1832"/>
                </a:cubicBezTo>
                <a:cubicBezTo>
                  <a:pt x="3762" y="1832"/>
                  <a:pt x="3762" y="1833"/>
                  <a:pt x="3763" y="1833"/>
                </a:cubicBezTo>
                <a:cubicBezTo>
                  <a:pt x="3765" y="1834"/>
                  <a:pt x="3765" y="1835"/>
                  <a:pt x="3765" y="1836"/>
                </a:cubicBezTo>
                <a:cubicBezTo>
                  <a:pt x="3766" y="1837"/>
                  <a:pt x="3768" y="1838"/>
                  <a:pt x="3768" y="1839"/>
                </a:cubicBezTo>
                <a:cubicBezTo>
                  <a:pt x="3768" y="1840"/>
                  <a:pt x="3769" y="1841"/>
                  <a:pt x="3769" y="1842"/>
                </a:cubicBezTo>
                <a:cubicBezTo>
                  <a:pt x="3769" y="1845"/>
                  <a:pt x="3769" y="1847"/>
                  <a:pt x="3769" y="1850"/>
                </a:cubicBezTo>
                <a:cubicBezTo>
                  <a:pt x="3773" y="1850"/>
                  <a:pt x="3776" y="1849"/>
                  <a:pt x="3779" y="1852"/>
                </a:cubicBezTo>
                <a:cubicBezTo>
                  <a:pt x="3779" y="1853"/>
                  <a:pt x="3780" y="1853"/>
                  <a:pt x="3780" y="1854"/>
                </a:cubicBezTo>
                <a:cubicBezTo>
                  <a:pt x="3781" y="1856"/>
                  <a:pt x="3782" y="1858"/>
                  <a:pt x="3782" y="1860"/>
                </a:cubicBezTo>
                <a:cubicBezTo>
                  <a:pt x="3782" y="1863"/>
                  <a:pt x="3782" y="1865"/>
                  <a:pt x="3782" y="1868"/>
                </a:cubicBezTo>
                <a:cubicBezTo>
                  <a:pt x="3783" y="1869"/>
                  <a:pt x="3783" y="1870"/>
                  <a:pt x="3783" y="1871"/>
                </a:cubicBezTo>
                <a:cubicBezTo>
                  <a:pt x="3784" y="1872"/>
                  <a:pt x="3784" y="1873"/>
                  <a:pt x="3785" y="1873"/>
                </a:cubicBezTo>
                <a:cubicBezTo>
                  <a:pt x="3786" y="1874"/>
                  <a:pt x="3787" y="1873"/>
                  <a:pt x="3788" y="1873"/>
                </a:cubicBezTo>
                <a:cubicBezTo>
                  <a:pt x="3791" y="1873"/>
                  <a:pt x="3794" y="1872"/>
                  <a:pt x="3795" y="1869"/>
                </a:cubicBezTo>
                <a:cubicBezTo>
                  <a:pt x="3796" y="1868"/>
                  <a:pt x="3796" y="1867"/>
                  <a:pt x="3796" y="1866"/>
                </a:cubicBezTo>
                <a:cubicBezTo>
                  <a:pt x="3797" y="1864"/>
                  <a:pt x="3800" y="1864"/>
                  <a:pt x="3801" y="1862"/>
                </a:cubicBezTo>
                <a:cubicBezTo>
                  <a:pt x="3802" y="1861"/>
                  <a:pt x="3802" y="1860"/>
                  <a:pt x="3803" y="1860"/>
                </a:cubicBezTo>
                <a:cubicBezTo>
                  <a:pt x="3803" y="1859"/>
                  <a:pt x="3805" y="1859"/>
                  <a:pt x="3805" y="1858"/>
                </a:cubicBezTo>
                <a:cubicBezTo>
                  <a:pt x="3806" y="1857"/>
                  <a:pt x="3807" y="1856"/>
                  <a:pt x="3807" y="1855"/>
                </a:cubicBezTo>
                <a:cubicBezTo>
                  <a:pt x="3808" y="1853"/>
                  <a:pt x="3809" y="1852"/>
                  <a:pt x="3809" y="1850"/>
                </a:cubicBezTo>
                <a:cubicBezTo>
                  <a:pt x="3810" y="1849"/>
                  <a:pt x="3810" y="1848"/>
                  <a:pt x="3810" y="1847"/>
                </a:cubicBezTo>
                <a:cubicBezTo>
                  <a:pt x="3812" y="1848"/>
                  <a:pt x="3814" y="1848"/>
                  <a:pt x="3816" y="1849"/>
                </a:cubicBezTo>
                <a:cubicBezTo>
                  <a:pt x="3817" y="1850"/>
                  <a:pt x="3818" y="1850"/>
                  <a:pt x="3818" y="1852"/>
                </a:cubicBezTo>
                <a:cubicBezTo>
                  <a:pt x="3818" y="1854"/>
                  <a:pt x="3816" y="1855"/>
                  <a:pt x="3814" y="1857"/>
                </a:cubicBezTo>
                <a:cubicBezTo>
                  <a:pt x="3811" y="1859"/>
                  <a:pt x="3811" y="1862"/>
                  <a:pt x="3811" y="1866"/>
                </a:cubicBezTo>
                <a:cubicBezTo>
                  <a:pt x="3811" y="1868"/>
                  <a:pt x="3811" y="1869"/>
                  <a:pt x="3812" y="1871"/>
                </a:cubicBezTo>
                <a:cubicBezTo>
                  <a:pt x="3813" y="1870"/>
                  <a:pt x="3814" y="1871"/>
                  <a:pt x="3814" y="1870"/>
                </a:cubicBezTo>
                <a:cubicBezTo>
                  <a:pt x="3815" y="1869"/>
                  <a:pt x="3814" y="1868"/>
                  <a:pt x="3815" y="1867"/>
                </a:cubicBezTo>
                <a:cubicBezTo>
                  <a:pt x="3816" y="1867"/>
                  <a:pt x="3816" y="1865"/>
                  <a:pt x="3818" y="1865"/>
                </a:cubicBezTo>
                <a:cubicBezTo>
                  <a:pt x="3819" y="1865"/>
                  <a:pt x="3819" y="1867"/>
                  <a:pt x="3820" y="1867"/>
                </a:cubicBezTo>
                <a:cubicBezTo>
                  <a:pt x="3821" y="1867"/>
                  <a:pt x="3822" y="1867"/>
                  <a:pt x="3823" y="1867"/>
                </a:cubicBezTo>
                <a:cubicBezTo>
                  <a:pt x="3823" y="1874"/>
                  <a:pt x="3823" y="1874"/>
                  <a:pt x="3823" y="1874"/>
                </a:cubicBezTo>
                <a:cubicBezTo>
                  <a:pt x="3823" y="1876"/>
                  <a:pt x="3822" y="1877"/>
                  <a:pt x="3822" y="1878"/>
                </a:cubicBezTo>
                <a:cubicBezTo>
                  <a:pt x="3822" y="1880"/>
                  <a:pt x="3822" y="1880"/>
                  <a:pt x="3822" y="1880"/>
                </a:cubicBezTo>
                <a:cubicBezTo>
                  <a:pt x="3821" y="1883"/>
                  <a:pt x="3820" y="1885"/>
                  <a:pt x="3820" y="1888"/>
                </a:cubicBezTo>
                <a:cubicBezTo>
                  <a:pt x="3821" y="1888"/>
                  <a:pt x="3822" y="1889"/>
                  <a:pt x="3823" y="1888"/>
                </a:cubicBezTo>
                <a:cubicBezTo>
                  <a:pt x="3824" y="1888"/>
                  <a:pt x="3825" y="1887"/>
                  <a:pt x="3826" y="1886"/>
                </a:cubicBezTo>
                <a:cubicBezTo>
                  <a:pt x="3827" y="1885"/>
                  <a:pt x="3827" y="1882"/>
                  <a:pt x="3829" y="1882"/>
                </a:cubicBezTo>
                <a:cubicBezTo>
                  <a:pt x="3830" y="1882"/>
                  <a:pt x="3832" y="1882"/>
                  <a:pt x="3833" y="1884"/>
                </a:cubicBezTo>
                <a:cubicBezTo>
                  <a:pt x="3834" y="1886"/>
                  <a:pt x="3833" y="1887"/>
                  <a:pt x="3833" y="1890"/>
                </a:cubicBezTo>
                <a:cubicBezTo>
                  <a:pt x="3834" y="1892"/>
                  <a:pt x="3837" y="1892"/>
                  <a:pt x="3839" y="1894"/>
                </a:cubicBezTo>
                <a:cubicBezTo>
                  <a:pt x="3839" y="1895"/>
                  <a:pt x="3841" y="1895"/>
                  <a:pt x="3841" y="1896"/>
                </a:cubicBezTo>
                <a:cubicBezTo>
                  <a:pt x="3842" y="1896"/>
                  <a:pt x="3842" y="1898"/>
                  <a:pt x="3842" y="1899"/>
                </a:cubicBezTo>
                <a:cubicBezTo>
                  <a:pt x="3842" y="1901"/>
                  <a:pt x="3842" y="1901"/>
                  <a:pt x="3842" y="1901"/>
                </a:cubicBezTo>
                <a:cubicBezTo>
                  <a:pt x="3842" y="1902"/>
                  <a:pt x="3841" y="1902"/>
                  <a:pt x="3841" y="1903"/>
                </a:cubicBezTo>
                <a:cubicBezTo>
                  <a:pt x="3841" y="1905"/>
                  <a:pt x="3841" y="1907"/>
                  <a:pt x="3841" y="1909"/>
                </a:cubicBezTo>
                <a:cubicBezTo>
                  <a:pt x="3841" y="1910"/>
                  <a:pt x="3841" y="1910"/>
                  <a:pt x="3841" y="1911"/>
                </a:cubicBezTo>
                <a:cubicBezTo>
                  <a:pt x="3842" y="1913"/>
                  <a:pt x="3843" y="1914"/>
                  <a:pt x="3845" y="1916"/>
                </a:cubicBezTo>
                <a:cubicBezTo>
                  <a:pt x="3847" y="1917"/>
                  <a:pt x="3848" y="1918"/>
                  <a:pt x="3850" y="1919"/>
                </a:cubicBezTo>
                <a:cubicBezTo>
                  <a:pt x="3851" y="1920"/>
                  <a:pt x="3852" y="1921"/>
                  <a:pt x="3853" y="1921"/>
                </a:cubicBezTo>
                <a:cubicBezTo>
                  <a:pt x="3855" y="1922"/>
                  <a:pt x="3856" y="1922"/>
                  <a:pt x="3858" y="1922"/>
                </a:cubicBezTo>
                <a:cubicBezTo>
                  <a:pt x="3861" y="1922"/>
                  <a:pt x="3864" y="1921"/>
                  <a:pt x="3867" y="1922"/>
                </a:cubicBezTo>
                <a:cubicBezTo>
                  <a:pt x="3868" y="1923"/>
                  <a:pt x="3868" y="1924"/>
                  <a:pt x="3869" y="1925"/>
                </a:cubicBezTo>
                <a:cubicBezTo>
                  <a:pt x="3869" y="1925"/>
                  <a:pt x="3870" y="1925"/>
                  <a:pt x="3871" y="1926"/>
                </a:cubicBezTo>
                <a:cubicBezTo>
                  <a:pt x="3872" y="1926"/>
                  <a:pt x="3873" y="1927"/>
                  <a:pt x="3874" y="1928"/>
                </a:cubicBezTo>
                <a:cubicBezTo>
                  <a:pt x="3875" y="1928"/>
                  <a:pt x="3875" y="1929"/>
                  <a:pt x="3876" y="1929"/>
                </a:cubicBezTo>
                <a:cubicBezTo>
                  <a:pt x="3879" y="1930"/>
                  <a:pt x="3880" y="1930"/>
                  <a:pt x="3883" y="1930"/>
                </a:cubicBezTo>
                <a:cubicBezTo>
                  <a:pt x="3887" y="1930"/>
                  <a:pt x="3890" y="1930"/>
                  <a:pt x="3893" y="1927"/>
                </a:cubicBezTo>
                <a:cubicBezTo>
                  <a:pt x="3896" y="1924"/>
                  <a:pt x="3896" y="1921"/>
                  <a:pt x="3896" y="1917"/>
                </a:cubicBezTo>
                <a:cubicBezTo>
                  <a:pt x="3901" y="1917"/>
                  <a:pt x="3901" y="1917"/>
                  <a:pt x="3901" y="1917"/>
                </a:cubicBezTo>
                <a:cubicBezTo>
                  <a:pt x="3904" y="1917"/>
                  <a:pt x="3907" y="1919"/>
                  <a:pt x="3908" y="1922"/>
                </a:cubicBezTo>
                <a:cubicBezTo>
                  <a:pt x="3908" y="1923"/>
                  <a:pt x="3908" y="1924"/>
                  <a:pt x="3908" y="1925"/>
                </a:cubicBezTo>
                <a:cubicBezTo>
                  <a:pt x="3908" y="1927"/>
                  <a:pt x="3909" y="1929"/>
                  <a:pt x="3910" y="1930"/>
                </a:cubicBezTo>
                <a:cubicBezTo>
                  <a:pt x="3912" y="1931"/>
                  <a:pt x="3914" y="1932"/>
                  <a:pt x="3916" y="1932"/>
                </a:cubicBezTo>
                <a:cubicBezTo>
                  <a:pt x="3920" y="1932"/>
                  <a:pt x="3921" y="1929"/>
                  <a:pt x="3924" y="1927"/>
                </a:cubicBezTo>
                <a:cubicBezTo>
                  <a:pt x="3925" y="1926"/>
                  <a:pt x="3926" y="1926"/>
                  <a:pt x="3927" y="1925"/>
                </a:cubicBezTo>
                <a:cubicBezTo>
                  <a:pt x="3929" y="1923"/>
                  <a:pt x="3930" y="1922"/>
                  <a:pt x="3933" y="1921"/>
                </a:cubicBezTo>
                <a:cubicBezTo>
                  <a:pt x="3934" y="1920"/>
                  <a:pt x="3934" y="1920"/>
                  <a:pt x="3935" y="1919"/>
                </a:cubicBezTo>
                <a:cubicBezTo>
                  <a:pt x="3937" y="1918"/>
                  <a:pt x="3939" y="1917"/>
                  <a:pt x="3942" y="1917"/>
                </a:cubicBezTo>
                <a:cubicBezTo>
                  <a:pt x="3943" y="1917"/>
                  <a:pt x="3944" y="1918"/>
                  <a:pt x="3946" y="1918"/>
                </a:cubicBezTo>
                <a:cubicBezTo>
                  <a:pt x="3951" y="1918"/>
                  <a:pt x="3954" y="1917"/>
                  <a:pt x="3960" y="1917"/>
                </a:cubicBezTo>
                <a:cubicBezTo>
                  <a:pt x="3961" y="1917"/>
                  <a:pt x="3962" y="1916"/>
                  <a:pt x="3963" y="1916"/>
                </a:cubicBezTo>
                <a:cubicBezTo>
                  <a:pt x="3963" y="1915"/>
                  <a:pt x="3965" y="1915"/>
                  <a:pt x="3965" y="1914"/>
                </a:cubicBezTo>
                <a:cubicBezTo>
                  <a:pt x="3966" y="1914"/>
                  <a:pt x="3965" y="1913"/>
                  <a:pt x="3965" y="1912"/>
                </a:cubicBezTo>
                <a:cubicBezTo>
                  <a:pt x="3966" y="1910"/>
                  <a:pt x="3967" y="1909"/>
                  <a:pt x="3968" y="1907"/>
                </a:cubicBezTo>
                <a:cubicBezTo>
                  <a:pt x="3968" y="1904"/>
                  <a:pt x="3967" y="1901"/>
                  <a:pt x="3968" y="1898"/>
                </a:cubicBezTo>
                <a:cubicBezTo>
                  <a:pt x="3970" y="1896"/>
                  <a:pt x="3972" y="1897"/>
                  <a:pt x="3974" y="1896"/>
                </a:cubicBezTo>
                <a:cubicBezTo>
                  <a:pt x="3975" y="1895"/>
                  <a:pt x="3976" y="1893"/>
                  <a:pt x="3976" y="1892"/>
                </a:cubicBezTo>
                <a:cubicBezTo>
                  <a:pt x="3976" y="1890"/>
                  <a:pt x="3976" y="1890"/>
                  <a:pt x="3976" y="1890"/>
                </a:cubicBezTo>
                <a:cubicBezTo>
                  <a:pt x="3976" y="1889"/>
                  <a:pt x="3975" y="1888"/>
                  <a:pt x="3974" y="1887"/>
                </a:cubicBezTo>
                <a:cubicBezTo>
                  <a:pt x="3974" y="1886"/>
                  <a:pt x="3974" y="1884"/>
                  <a:pt x="3974" y="1883"/>
                </a:cubicBezTo>
                <a:cubicBezTo>
                  <a:pt x="3974" y="1879"/>
                  <a:pt x="3975" y="1876"/>
                  <a:pt x="3976" y="1873"/>
                </a:cubicBezTo>
                <a:cubicBezTo>
                  <a:pt x="3976" y="1872"/>
                  <a:pt x="3977" y="1871"/>
                  <a:pt x="3977" y="1870"/>
                </a:cubicBezTo>
                <a:cubicBezTo>
                  <a:pt x="3977" y="1869"/>
                  <a:pt x="3977" y="1868"/>
                  <a:pt x="3978" y="1867"/>
                </a:cubicBezTo>
                <a:cubicBezTo>
                  <a:pt x="3978" y="1866"/>
                  <a:pt x="3978" y="1866"/>
                  <a:pt x="3979" y="1865"/>
                </a:cubicBezTo>
                <a:cubicBezTo>
                  <a:pt x="3980" y="1863"/>
                  <a:pt x="3982" y="1861"/>
                  <a:pt x="3984" y="1860"/>
                </a:cubicBezTo>
                <a:cubicBezTo>
                  <a:pt x="3984" y="1859"/>
                  <a:pt x="3985" y="1858"/>
                  <a:pt x="3986" y="1858"/>
                </a:cubicBezTo>
                <a:cubicBezTo>
                  <a:pt x="3987" y="1857"/>
                  <a:pt x="3988" y="1857"/>
                  <a:pt x="3989" y="1856"/>
                </a:cubicBezTo>
                <a:cubicBezTo>
                  <a:pt x="3989" y="1855"/>
                  <a:pt x="3990" y="1854"/>
                  <a:pt x="3990" y="1853"/>
                </a:cubicBezTo>
                <a:cubicBezTo>
                  <a:pt x="3991" y="1852"/>
                  <a:pt x="3991" y="1851"/>
                  <a:pt x="3991" y="1850"/>
                </a:cubicBezTo>
                <a:cubicBezTo>
                  <a:pt x="3992" y="1850"/>
                  <a:pt x="3991" y="1849"/>
                  <a:pt x="3991" y="1848"/>
                </a:cubicBezTo>
                <a:cubicBezTo>
                  <a:pt x="3992" y="1847"/>
                  <a:pt x="3992" y="1846"/>
                  <a:pt x="3992" y="1845"/>
                </a:cubicBezTo>
                <a:cubicBezTo>
                  <a:pt x="3992" y="1844"/>
                  <a:pt x="3993" y="1844"/>
                  <a:pt x="3994" y="1843"/>
                </a:cubicBezTo>
                <a:cubicBezTo>
                  <a:pt x="3995" y="1841"/>
                  <a:pt x="3995" y="1841"/>
                  <a:pt x="3997" y="1840"/>
                </a:cubicBezTo>
                <a:cubicBezTo>
                  <a:pt x="3998" y="1840"/>
                  <a:pt x="3998" y="1839"/>
                  <a:pt x="3999" y="1839"/>
                </a:cubicBezTo>
                <a:cubicBezTo>
                  <a:pt x="4000" y="1838"/>
                  <a:pt x="4002" y="1839"/>
                  <a:pt x="4002" y="1838"/>
                </a:cubicBezTo>
                <a:cubicBezTo>
                  <a:pt x="4003" y="1837"/>
                  <a:pt x="4002" y="1836"/>
                  <a:pt x="4002" y="1835"/>
                </a:cubicBezTo>
                <a:cubicBezTo>
                  <a:pt x="4003" y="1834"/>
                  <a:pt x="4003" y="1833"/>
                  <a:pt x="4003" y="1832"/>
                </a:cubicBezTo>
                <a:cubicBezTo>
                  <a:pt x="4003" y="1831"/>
                  <a:pt x="4004" y="1831"/>
                  <a:pt x="4004" y="1830"/>
                </a:cubicBezTo>
                <a:cubicBezTo>
                  <a:pt x="4004" y="1827"/>
                  <a:pt x="4004" y="1826"/>
                  <a:pt x="4004" y="1824"/>
                </a:cubicBezTo>
                <a:cubicBezTo>
                  <a:pt x="4005" y="1822"/>
                  <a:pt x="4006" y="1819"/>
                  <a:pt x="4008" y="1817"/>
                </a:cubicBezTo>
                <a:cubicBezTo>
                  <a:pt x="4009" y="1815"/>
                  <a:pt x="4010" y="1814"/>
                  <a:pt x="4011" y="1811"/>
                </a:cubicBezTo>
                <a:cubicBezTo>
                  <a:pt x="4012" y="1808"/>
                  <a:pt x="4012" y="1806"/>
                  <a:pt x="4013" y="1803"/>
                </a:cubicBezTo>
                <a:cubicBezTo>
                  <a:pt x="4013" y="1803"/>
                  <a:pt x="4013" y="1802"/>
                  <a:pt x="4014" y="1801"/>
                </a:cubicBezTo>
                <a:cubicBezTo>
                  <a:pt x="4014" y="1800"/>
                  <a:pt x="4014" y="1799"/>
                  <a:pt x="4014" y="1798"/>
                </a:cubicBezTo>
                <a:cubicBezTo>
                  <a:pt x="4014" y="1785"/>
                  <a:pt x="4014" y="1785"/>
                  <a:pt x="4014" y="1785"/>
                </a:cubicBezTo>
                <a:cubicBezTo>
                  <a:pt x="4014" y="1784"/>
                  <a:pt x="4013" y="1784"/>
                  <a:pt x="4012" y="1783"/>
                </a:cubicBezTo>
                <a:cubicBezTo>
                  <a:pt x="4012" y="1782"/>
                  <a:pt x="4011" y="1781"/>
                  <a:pt x="4011" y="1780"/>
                </a:cubicBezTo>
                <a:cubicBezTo>
                  <a:pt x="4010" y="1779"/>
                  <a:pt x="4009" y="1778"/>
                  <a:pt x="4008" y="1777"/>
                </a:cubicBezTo>
                <a:cubicBezTo>
                  <a:pt x="4008" y="1776"/>
                  <a:pt x="4007" y="1776"/>
                  <a:pt x="4006" y="1775"/>
                </a:cubicBezTo>
                <a:cubicBezTo>
                  <a:pt x="4006" y="1772"/>
                  <a:pt x="4006" y="1772"/>
                  <a:pt x="4006" y="1772"/>
                </a:cubicBezTo>
                <a:cubicBezTo>
                  <a:pt x="4006" y="1771"/>
                  <a:pt x="4006" y="1770"/>
                  <a:pt x="4006" y="1770"/>
                </a:cubicBezTo>
                <a:cubicBezTo>
                  <a:pt x="4007" y="1767"/>
                  <a:pt x="4008" y="1766"/>
                  <a:pt x="4009" y="1764"/>
                </a:cubicBezTo>
                <a:cubicBezTo>
                  <a:pt x="4009" y="1762"/>
                  <a:pt x="4009" y="1761"/>
                  <a:pt x="4009" y="1759"/>
                </a:cubicBezTo>
                <a:cubicBezTo>
                  <a:pt x="4008" y="1758"/>
                  <a:pt x="4008" y="1758"/>
                  <a:pt x="4008" y="1758"/>
                </a:cubicBezTo>
                <a:cubicBezTo>
                  <a:pt x="4008" y="1751"/>
                  <a:pt x="4008" y="1751"/>
                  <a:pt x="4008" y="1751"/>
                </a:cubicBezTo>
                <a:cubicBezTo>
                  <a:pt x="4008" y="1750"/>
                  <a:pt x="4008" y="1749"/>
                  <a:pt x="4008" y="1748"/>
                </a:cubicBezTo>
                <a:cubicBezTo>
                  <a:pt x="4007" y="1746"/>
                  <a:pt x="4006" y="1746"/>
                  <a:pt x="4005" y="1745"/>
                </a:cubicBezTo>
                <a:cubicBezTo>
                  <a:pt x="4004" y="1743"/>
                  <a:pt x="4002" y="1742"/>
                  <a:pt x="4001" y="1739"/>
                </a:cubicBezTo>
                <a:cubicBezTo>
                  <a:pt x="4001" y="1738"/>
                  <a:pt x="4000" y="1738"/>
                  <a:pt x="3999" y="1737"/>
                </a:cubicBezTo>
                <a:cubicBezTo>
                  <a:pt x="3999" y="1736"/>
                  <a:pt x="3999" y="1735"/>
                  <a:pt x="3999" y="1734"/>
                </a:cubicBezTo>
                <a:cubicBezTo>
                  <a:pt x="3999" y="1733"/>
                  <a:pt x="3998" y="1733"/>
                  <a:pt x="3998" y="1732"/>
                </a:cubicBezTo>
                <a:cubicBezTo>
                  <a:pt x="3997" y="1731"/>
                  <a:pt x="3997" y="1730"/>
                  <a:pt x="3997" y="1729"/>
                </a:cubicBezTo>
                <a:cubicBezTo>
                  <a:pt x="3996" y="1728"/>
                  <a:pt x="3995" y="1728"/>
                  <a:pt x="3994" y="1727"/>
                </a:cubicBezTo>
                <a:cubicBezTo>
                  <a:pt x="3992" y="1725"/>
                  <a:pt x="3991" y="1724"/>
                  <a:pt x="3989" y="1723"/>
                </a:cubicBezTo>
                <a:cubicBezTo>
                  <a:pt x="3988" y="1722"/>
                  <a:pt x="3988" y="1721"/>
                  <a:pt x="3987" y="1721"/>
                </a:cubicBezTo>
                <a:cubicBezTo>
                  <a:pt x="3986" y="1720"/>
                  <a:pt x="3984" y="1720"/>
                  <a:pt x="3984" y="1719"/>
                </a:cubicBezTo>
                <a:cubicBezTo>
                  <a:pt x="3982" y="1718"/>
                  <a:pt x="3982" y="1718"/>
                  <a:pt x="3982" y="1716"/>
                </a:cubicBezTo>
                <a:cubicBezTo>
                  <a:pt x="3982" y="1704"/>
                  <a:pt x="3982" y="1704"/>
                  <a:pt x="3982" y="1704"/>
                </a:cubicBezTo>
                <a:cubicBezTo>
                  <a:pt x="3980" y="1703"/>
                  <a:pt x="3978" y="1703"/>
                  <a:pt x="3976" y="1703"/>
                </a:cubicBezTo>
                <a:cubicBezTo>
                  <a:pt x="3973" y="1703"/>
                  <a:pt x="3972" y="1703"/>
                  <a:pt x="3968" y="1703"/>
                </a:cubicBezTo>
                <a:cubicBezTo>
                  <a:pt x="3967" y="1703"/>
                  <a:pt x="3966" y="1702"/>
                  <a:pt x="3965" y="1702"/>
                </a:cubicBezTo>
                <a:cubicBezTo>
                  <a:pt x="3964" y="1701"/>
                  <a:pt x="3963" y="1701"/>
                  <a:pt x="3963" y="1700"/>
                </a:cubicBezTo>
                <a:cubicBezTo>
                  <a:pt x="3961" y="1699"/>
                  <a:pt x="3959" y="1697"/>
                  <a:pt x="3959" y="1695"/>
                </a:cubicBezTo>
                <a:cubicBezTo>
                  <a:pt x="3959" y="1692"/>
                  <a:pt x="3959" y="1692"/>
                  <a:pt x="3959" y="1692"/>
                </a:cubicBezTo>
                <a:cubicBezTo>
                  <a:pt x="3959" y="1692"/>
                  <a:pt x="3958" y="1691"/>
                  <a:pt x="3958" y="1690"/>
                </a:cubicBezTo>
                <a:cubicBezTo>
                  <a:pt x="3958" y="1688"/>
                  <a:pt x="3958" y="1686"/>
                  <a:pt x="3958" y="1684"/>
                </a:cubicBezTo>
                <a:cubicBezTo>
                  <a:pt x="3957" y="1684"/>
                  <a:pt x="3956" y="1684"/>
                  <a:pt x="3955" y="1684"/>
                </a:cubicBezTo>
                <a:cubicBezTo>
                  <a:pt x="3955" y="1683"/>
                  <a:pt x="3953" y="1683"/>
                  <a:pt x="3953" y="1683"/>
                </a:cubicBezTo>
                <a:cubicBezTo>
                  <a:pt x="3952" y="1681"/>
                  <a:pt x="3954" y="1679"/>
                  <a:pt x="3953" y="1677"/>
                </a:cubicBezTo>
                <a:cubicBezTo>
                  <a:pt x="3952" y="1677"/>
                  <a:pt x="3951" y="1677"/>
                  <a:pt x="3950" y="1677"/>
                </a:cubicBezTo>
                <a:cubicBezTo>
                  <a:pt x="3949" y="1676"/>
                  <a:pt x="3949" y="1676"/>
                  <a:pt x="3948" y="1675"/>
                </a:cubicBezTo>
                <a:cubicBezTo>
                  <a:pt x="3946" y="1675"/>
                  <a:pt x="3944" y="1674"/>
                  <a:pt x="3942" y="1673"/>
                </a:cubicBezTo>
                <a:cubicBezTo>
                  <a:pt x="3941" y="1672"/>
                  <a:pt x="3941" y="1671"/>
                  <a:pt x="3940" y="1670"/>
                </a:cubicBezTo>
                <a:cubicBezTo>
                  <a:pt x="3940" y="1669"/>
                  <a:pt x="3938" y="1669"/>
                  <a:pt x="3938" y="1668"/>
                </a:cubicBezTo>
                <a:cubicBezTo>
                  <a:pt x="3937" y="1667"/>
                  <a:pt x="3937" y="1666"/>
                  <a:pt x="3936" y="1666"/>
                </a:cubicBezTo>
                <a:cubicBezTo>
                  <a:pt x="3936" y="1665"/>
                  <a:pt x="3935" y="1664"/>
                  <a:pt x="3933" y="1664"/>
                </a:cubicBezTo>
                <a:cubicBezTo>
                  <a:pt x="3930" y="1662"/>
                  <a:pt x="3928" y="1662"/>
                  <a:pt x="3925" y="1661"/>
                </a:cubicBezTo>
                <a:cubicBezTo>
                  <a:pt x="3924" y="1661"/>
                  <a:pt x="3923" y="1660"/>
                  <a:pt x="3922" y="1660"/>
                </a:cubicBezTo>
                <a:cubicBezTo>
                  <a:pt x="3921" y="1659"/>
                  <a:pt x="3920" y="1658"/>
                  <a:pt x="3920" y="1657"/>
                </a:cubicBezTo>
                <a:cubicBezTo>
                  <a:pt x="3919" y="1655"/>
                  <a:pt x="3920" y="1654"/>
                  <a:pt x="3920" y="1652"/>
                </a:cubicBezTo>
                <a:cubicBezTo>
                  <a:pt x="3919" y="1650"/>
                  <a:pt x="3917" y="1649"/>
                  <a:pt x="3916" y="1647"/>
                </a:cubicBezTo>
                <a:cubicBezTo>
                  <a:pt x="3916" y="1646"/>
                  <a:pt x="3916" y="1645"/>
                  <a:pt x="3916" y="1643"/>
                </a:cubicBezTo>
                <a:cubicBezTo>
                  <a:pt x="3916" y="1643"/>
                  <a:pt x="3916" y="1642"/>
                  <a:pt x="3916" y="1641"/>
                </a:cubicBezTo>
                <a:cubicBezTo>
                  <a:pt x="3915" y="1640"/>
                  <a:pt x="3914" y="1639"/>
                  <a:pt x="3914" y="1638"/>
                </a:cubicBezTo>
                <a:cubicBezTo>
                  <a:pt x="3914" y="1637"/>
                  <a:pt x="3914" y="1637"/>
                  <a:pt x="3914" y="1636"/>
                </a:cubicBezTo>
                <a:cubicBezTo>
                  <a:pt x="3914" y="1633"/>
                  <a:pt x="3914" y="1633"/>
                  <a:pt x="3914" y="1633"/>
                </a:cubicBezTo>
                <a:cubicBezTo>
                  <a:pt x="3914" y="1631"/>
                  <a:pt x="3914" y="1630"/>
                  <a:pt x="3914" y="1628"/>
                </a:cubicBezTo>
                <a:cubicBezTo>
                  <a:pt x="3914" y="1627"/>
                  <a:pt x="3914" y="1626"/>
                  <a:pt x="3914" y="1625"/>
                </a:cubicBezTo>
                <a:cubicBezTo>
                  <a:pt x="3913" y="1623"/>
                  <a:pt x="3911" y="1622"/>
                  <a:pt x="3910" y="1621"/>
                </a:cubicBezTo>
                <a:cubicBezTo>
                  <a:pt x="3909" y="1620"/>
                  <a:pt x="3907" y="1619"/>
                  <a:pt x="3906" y="1618"/>
                </a:cubicBezTo>
                <a:cubicBezTo>
                  <a:pt x="3906" y="1617"/>
                  <a:pt x="3906" y="1616"/>
                  <a:pt x="3906" y="1614"/>
                </a:cubicBezTo>
                <a:cubicBezTo>
                  <a:pt x="3906" y="1612"/>
                  <a:pt x="3907" y="1611"/>
                  <a:pt x="3907" y="1609"/>
                </a:cubicBezTo>
                <a:cubicBezTo>
                  <a:pt x="3907" y="1606"/>
                  <a:pt x="3905" y="1604"/>
                  <a:pt x="3903" y="1604"/>
                </a:cubicBezTo>
                <a:cubicBezTo>
                  <a:pt x="3902" y="1603"/>
                  <a:pt x="3901" y="1604"/>
                  <a:pt x="3900" y="1604"/>
                </a:cubicBezTo>
                <a:cubicBezTo>
                  <a:pt x="3899" y="1604"/>
                  <a:pt x="3898" y="1604"/>
                  <a:pt x="3897" y="1604"/>
                </a:cubicBezTo>
                <a:cubicBezTo>
                  <a:pt x="3896" y="1603"/>
                  <a:pt x="3896" y="1603"/>
                  <a:pt x="3895" y="1602"/>
                </a:cubicBezTo>
                <a:cubicBezTo>
                  <a:pt x="3893" y="1602"/>
                  <a:pt x="3891" y="1602"/>
                  <a:pt x="3889" y="1601"/>
                </a:cubicBezTo>
                <a:cubicBezTo>
                  <a:pt x="3888" y="1601"/>
                  <a:pt x="3887" y="1601"/>
                  <a:pt x="3886" y="1600"/>
                </a:cubicBezTo>
                <a:cubicBezTo>
                  <a:pt x="3886" y="1599"/>
                  <a:pt x="3886" y="1598"/>
                  <a:pt x="3886" y="1597"/>
                </a:cubicBezTo>
                <a:cubicBezTo>
                  <a:pt x="3886" y="1596"/>
                  <a:pt x="3886" y="1595"/>
                  <a:pt x="3886" y="1595"/>
                </a:cubicBezTo>
                <a:cubicBezTo>
                  <a:pt x="3886" y="1594"/>
                  <a:pt x="3885" y="1593"/>
                  <a:pt x="3885" y="1592"/>
                </a:cubicBezTo>
                <a:cubicBezTo>
                  <a:pt x="3885" y="1589"/>
                  <a:pt x="3885" y="1589"/>
                  <a:pt x="3885" y="1589"/>
                </a:cubicBezTo>
                <a:cubicBezTo>
                  <a:pt x="3885" y="1586"/>
                  <a:pt x="3886" y="1584"/>
                  <a:pt x="3885" y="1581"/>
                </a:cubicBezTo>
                <a:cubicBezTo>
                  <a:pt x="3885" y="1580"/>
                  <a:pt x="3883" y="1580"/>
                  <a:pt x="3882" y="1579"/>
                </a:cubicBezTo>
                <a:cubicBezTo>
                  <a:pt x="3882" y="1578"/>
                  <a:pt x="3882" y="1577"/>
                  <a:pt x="3882" y="1576"/>
                </a:cubicBezTo>
                <a:cubicBezTo>
                  <a:pt x="3881" y="1575"/>
                  <a:pt x="3879" y="1575"/>
                  <a:pt x="3879" y="1574"/>
                </a:cubicBezTo>
                <a:cubicBezTo>
                  <a:pt x="3879" y="1573"/>
                  <a:pt x="3879" y="1572"/>
                  <a:pt x="3879" y="1571"/>
                </a:cubicBezTo>
                <a:cubicBezTo>
                  <a:pt x="3879" y="1569"/>
                  <a:pt x="3879" y="1568"/>
                  <a:pt x="3878" y="1566"/>
                </a:cubicBezTo>
                <a:cubicBezTo>
                  <a:pt x="3878" y="1565"/>
                  <a:pt x="3878" y="1564"/>
                  <a:pt x="3878" y="1563"/>
                </a:cubicBezTo>
                <a:cubicBezTo>
                  <a:pt x="3877" y="1561"/>
                  <a:pt x="3875" y="1560"/>
                  <a:pt x="3873" y="1559"/>
                </a:cubicBezTo>
                <a:cubicBezTo>
                  <a:pt x="3872" y="1558"/>
                  <a:pt x="3871" y="1559"/>
                  <a:pt x="3871" y="1559"/>
                </a:cubicBezTo>
                <a:cubicBezTo>
                  <a:pt x="3870" y="1561"/>
                  <a:pt x="3870" y="1561"/>
                  <a:pt x="3870" y="1561"/>
                </a:cubicBezTo>
                <a:cubicBezTo>
                  <a:pt x="3870" y="1563"/>
                  <a:pt x="3869" y="1564"/>
                  <a:pt x="3869" y="1566"/>
                </a:cubicBezTo>
                <a:close/>
                <a:moveTo>
                  <a:pt x="4089" y="1541"/>
                </a:moveTo>
                <a:cubicBezTo>
                  <a:pt x="4089" y="1542"/>
                  <a:pt x="4090" y="1543"/>
                  <a:pt x="4091" y="1544"/>
                </a:cubicBezTo>
                <a:cubicBezTo>
                  <a:pt x="4092" y="1545"/>
                  <a:pt x="4094" y="1545"/>
                  <a:pt x="4096" y="1545"/>
                </a:cubicBezTo>
                <a:cubicBezTo>
                  <a:pt x="4098" y="1545"/>
                  <a:pt x="4098" y="1545"/>
                  <a:pt x="4098" y="1545"/>
                </a:cubicBezTo>
                <a:cubicBezTo>
                  <a:pt x="4100" y="1545"/>
                  <a:pt x="4100" y="1543"/>
                  <a:pt x="4101" y="1543"/>
                </a:cubicBezTo>
                <a:cubicBezTo>
                  <a:pt x="4101" y="1542"/>
                  <a:pt x="4100" y="1541"/>
                  <a:pt x="4100" y="1540"/>
                </a:cubicBezTo>
                <a:cubicBezTo>
                  <a:pt x="4099" y="1540"/>
                  <a:pt x="4100" y="1539"/>
                  <a:pt x="4099" y="1538"/>
                </a:cubicBezTo>
                <a:cubicBezTo>
                  <a:pt x="4099" y="1537"/>
                  <a:pt x="4097" y="1537"/>
                  <a:pt x="4096" y="1537"/>
                </a:cubicBezTo>
                <a:cubicBezTo>
                  <a:pt x="4095" y="1536"/>
                  <a:pt x="4094" y="1536"/>
                  <a:pt x="4092" y="1536"/>
                </a:cubicBezTo>
                <a:cubicBezTo>
                  <a:pt x="4090" y="1536"/>
                  <a:pt x="4089" y="1536"/>
                  <a:pt x="4088" y="1536"/>
                </a:cubicBezTo>
                <a:cubicBezTo>
                  <a:pt x="4088" y="1537"/>
                  <a:pt x="4088" y="1540"/>
                  <a:pt x="4089" y="1541"/>
                </a:cubicBezTo>
                <a:close/>
                <a:moveTo>
                  <a:pt x="4025" y="1497"/>
                </a:moveTo>
                <a:cubicBezTo>
                  <a:pt x="4025" y="1499"/>
                  <a:pt x="4026" y="1499"/>
                  <a:pt x="4027" y="1500"/>
                </a:cubicBezTo>
                <a:cubicBezTo>
                  <a:pt x="4028" y="1502"/>
                  <a:pt x="4030" y="1502"/>
                  <a:pt x="4032" y="1504"/>
                </a:cubicBezTo>
                <a:cubicBezTo>
                  <a:pt x="4032" y="1505"/>
                  <a:pt x="4032" y="1506"/>
                  <a:pt x="4033" y="1506"/>
                </a:cubicBezTo>
                <a:cubicBezTo>
                  <a:pt x="4034" y="1507"/>
                  <a:pt x="4034" y="1508"/>
                  <a:pt x="4036" y="1509"/>
                </a:cubicBezTo>
                <a:cubicBezTo>
                  <a:pt x="4037" y="1509"/>
                  <a:pt x="4037" y="1510"/>
                  <a:pt x="4038" y="1510"/>
                </a:cubicBezTo>
                <a:cubicBezTo>
                  <a:pt x="4040" y="1510"/>
                  <a:pt x="4040" y="1509"/>
                  <a:pt x="4041" y="1509"/>
                </a:cubicBezTo>
                <a:cubicBezTo>
                  <a:pt x="4041" y="1508"/>
                  <a:pt x="4041" y="1507"/>
                  <a:pt x="4040" y="1506"/>
                </a:cubicBezTo>
                <a:cubicBezTo>
                  <a:pt x="4040" y="1505"/>
                  <a:pt x="4039" y="1505"/>
                  <a:pt x="4038" y="1504"/>
                </a:cubicBezTo>
                <a:cubicBezTo>
                  <a:pt x="4038" y="1503"/>
                  <a:pt x="4039" y="1502"/>
                  <a:pt x="4038" y="1501"/>
                </a:cubicBezTo>
                <a:cubicBezTo>
                  <a:pt x="4038" y="1500"/>
                  <a:pt x="4037" y="1500"/>
                  <a:pt x="4036" y="1499"/>
                </a:cubicBezTo>
                <a:cubicBezTo>
                  <a:pt x="4035" y="1496"/>
                  <a:pt x="4033" y="1496"/>
                  <a:pt x="4031" y="1495"/>
                </a:cubicBezTo>
                <a:cubicBezTo>
                  <a:pt x="4030" y="1494"/>
                  <a:pt x="4029" y="1494"/>
                  <a:pt x="4029" y="1493"/>
                </a:cubicBezTo>
                <a:cubicBezTo>
                  <a:pt x="4028" y="1492"/>
                  <a:pt x="4029" y="1492"/>
                  <a:pt x="4029" y="1491"/>
                </a:cubicBezTo>
                <a:cubicBezTo>
                  <a:pt x="4028" y="1490"/>
                  <a:pt x="4029" y="1489"/>
                  <a:pt x="4029" y="1488"/>
                </a:cubicBezTo>
                <a:cubicBezTo>
                  <a:pt x="4026" y="1488"/>
                  <a:pt x="4026" y="1488"/>
                  <a:pt x="4026" y="1488"/>
                </a:cubicBezTo>
                <a:cubicBezTo>
                  <a:pt x="4025" y="1488"/>
                  <a:pt x="4024" y="1489"/>
                  <a:pt x="4023" y="1489"/>
                </a:cubicBezTo>
                <a:cubicBezTo>
                  <a:pt x="4024" y="1490"/>
                  <a:pt x="4024" y="1490"/>
                  <a:pt x="4025" y="1491"/>
                </a:cubicBezTo>
                <a:cubicBezTo>
                  <a:pt x="4025" y="1492"/>
                  <a:pt x="4025" y="1494"/>
                  <a:pt x="4025" y="1495"/>
                </a:cubicBezTo>
                <a:cubicBezTo>
                  <a:pt x="4025" y="1496"/>
                  <a:pt x="4025" y="1496"/>
                  <a:pt x="4025" y="1497"/>
                </a:cubicBezTo>
                <a:close/>
                <a:moveTo>
                  <a:pt x="3950" y="1489"/>
                </a:moveTo>
                <a:cubicBezTo>
                  <a:pt x="3950" y="1491"/>
                  <a:pt x="3950" y="1493"/>
                  <a:pt x="3950" y="1495"/>
                </a:cubicBezTo>
                <a:cubicBezTo>
                  <a:pt x="3950" y="1495"/>
                  <a:pt x="3950" y="1495"/>
                  <a:pt x="3950" y="1496"/>
                </a:cubicBezTo>
                <a:cubicBezTo>
                  <a:pt x="3954" y="1496"/>
                  <a:pt x="3957" y="1495"/>
                  <a:pt x="3961" y="1496"/>
                </a:cubicBezTo>
                <a:cubicBezTo>
                  <a:pt x="3963" y="1496"/>
                  <a:pt x="3965" y="1497"/>
                  <a:pt x="3967" y="1497"/>
                </a:cubicBezTo>
                <a:cubicBezTo>
                  <a:pt x="3968" y="1497"/>
                  <a:pt x="3970" y="1497"/>
                  <a:pt x="3972" y="1497"/>
                </a:cubicBezTo>
                <a:cubicBezTo>
                  <a:pt x="3974" y="1497"/>
                  <a:pt x="3975" y="1497"/>
                  <a:pt x="3977" y="1497"/>
                </a:cubicBezTo>
                <a:cubicBezTo>
                  <a:pt x="3978" y="1497"/>
                  <a:pt x="3979" y="1496"/>
                  <a:pt x="3980" y="1496"/>
                </a:cubicBezTo>
                <a:cubicBezTo>
                  <a:pt x="3981" y="1495"/>
                  <a:pt x="3981" y="1494"/>
                  <a:pt x="3982" y="1493"/>
                </a:cubicBezTo>
                <a:cubicBezTo>
                  <a:pt x="3983" y="1493"/>
                  <a:pt x="3984" y="1494"/>
                  <a:pt x="3985" y="1493"/>
                </a:cubicBezTo>
                <a:cubicBezTo>
                  <a:pt x="3986" y="1493"/>
                  <a:pt x="3987" y="1493"/>
                  <a:pt x="3987" y="1493"/>
                </a:cubicBezTo>
                <a:cubicBezTo>
                  <a:pt x="3989" y="1492"/>
                  <a:pt x="3989" y="1491"/>
                  <a:pt x="3990" y="1490"/>
                </a:cubicBezTo>
                <a:cubicBezTo>
                  <a:pt x="3991" y="1488"/>
                  <a:pt x="3992" y="1487"/>
                  <a:pt x="3993" y="1485"/>
                </a:cubicBezTo>
                <a:cubicBezTo>
                  <a:pt x="3993" y="1483"/>
                  <a:pt x="3993" y="1481"/>
                  <a:pt x="3993" y="1480"/>
                </a:cubicBezTo>
                <a:cubicBezTo>
                  <a:pt x="3994" y="1478"/>
                  <a:pt x="3995" y="1478"/>
                  <a:pt x="3995" y="1477"/>
                </a:cubicBezTo>
                <a:cubicBezTo>
                  <a:pt x="3995" y="1476"/>
                  <a:pt x="3996" y="1475"/>
                  <a:pt x="3996" y="1474"/>
                </a:cubicBezTo>
                <a:cubicBezTo>
                  <a:pt x="3996" y="1473"/>
                  <a:pt x="3995" y="1473"/>
                  <a:pt x="3995" y="1472"/>
                </a:cubicBezTo>
                <a:cubicBezTo>
                  <a:pt x="3994" y="1472"/>
                  <a:pt x="3993" y="1472"/>
                  <a:pt x="3992" y="1472"/>
                </a:cubicBezTo>
                <a:cubicBezTo>
                  <a:pt x="3991" y="1472"/>
                  <a:pt x="3990" y="1472"/>
                  <a:pt x="3989" y="1472"/>
                </a:cubicBezTo>
                <a:cubicBezTo>
                  <a:pt x="3988" y="1473"/>
                  <a:pt x="3988" y="1473"/>
                  <a:pt x="3987" y="1474"/>
                </a:cubicBezTo>
                <a:cubicBezTo>
                  <a:pt x="3986" y="1474"/>
                  <a:pt x="3985" y="1474"/>
                  <a:pt x="3984" y="1475"/>
                </a:cubicBezTo>
                <a:cubicBezTo>
                  <a:pt x="3983" y="1477"/>
                  <a:pt x="3985" y="1478"/>
                  <a:pt x="3984" y="1480"/>
                </a:cubicBezTo>
                <a:cubicBezTo>
                  <a:pt x="3984" y="1481"/>
                  <a:pt x="3983" y="1482"/>
                  <a:pt x="3982" y="1483"/>
                </a:cubicBezTo>
                <a:cubicBezTo>
                  <a:pt x="3982" y="1484"/>
                  <a:pt x="3982" y="1485"/>
                  <a:pt x="3982" y="1485"/>
                </a:cubicBezTo>
                <a:cubicBezTo>
                  <a:pt x="3981" y="1486"/>
                  <a:pt x="3980" y="1485"/>
                  <a:pt x="3979" y="1485"/>
                </a:cubicBezTo>
                <a:cubicBezTo>
                  <a:pt x="3975" y="1486"/>
                  <a:pt x="3972" y="1485"/>
                  <a:pt x="3967" y="1485"/>
                </a:cubicBezTo>
                <a:cubicBezTo>
                  <a:pt x="3965" y="1485"/>
                  <a:pt x="3965" y="1485"/>
                  <a:pt x="3965" y="1485"/>
                </a:cubicBezTo>
                <a:cubicBezTo>
                  <a:pt x="3962" y="1485"/>
                  <a:pt x="3962" y="1485"/>
                  <a:pt x="3962" y="1485"/>
                </a:cubicBezTo>
                <a:cubicBezTo>
                  <a:pt x="3959" y="1485"/>
                  <a:pt x="3957" y="1486"/>
                  <a:pt x="3953" y="1485"/>
                </a:cubicBezTo>
                <a:cubicBezTo>
                  <a:pt x="3952" y="1485"/>
                  <a:pt x="3952" y="1485"/>
                  <a:pt x="3951" y="1485"/>
                </a:cubicBezTo>
                <a:cubicBezTo>
                  <a:pt x="3951" y="1486"/>
                  <a:pt x="3950" y="1488"/>
                  <a:pt x="3950" y="1489"/>
                </a:cubicBezTo>
                <a:close/>
                <a:moveTo>
                  <a:pt x="3731" y="1522"/>
                </a:moveTo>
                <a:cubicBezTo>
                  <a:pt x="3731" y="1523"/>
                  <a:pt x="3731" y="1524"/>
                  <a:pt x="3731" y="1525"/>
                </a:cubicBezTo>
                <a:cubicBezTo>
                  <a:pt x="3739" y="1525"/>
                  <a:pt x="3739" y="1525"/>
                  <a:pt x="3739" y="1525"/>
                </a:cubicBezTo>
                <a:cubicBezTo>
                  <a:pt x="3740" y="1524"/>
                  <a:pt x="3741" y="1524"/>
                  <a:pt x="3742" y="1523"/>
                </a:cubicBezTo>
                <a:cubicBezTo>
                  <a:pt x="3743" y="1521"/>
                  <a:pt x="3744" y="1520"/>
                  <a:pt x="3744" y="1519"/>
                </a:cubicBezTo>
                <a:cubicBezTo>
                  <a:pt x="3744" y="1516"/>
                  <a:pt x="3743" y="1515"/>
                  <a:pt x="3743" y="1512"/>
                </a:cubicBezTo>
                <a:cubicBezTo>
                  <a:pt x="3742" y="1511"/>
                  <a:pt x="3741" y="1511"/>
                  <a:pt x="3741" y="1510"/>
                </a:cubicBezTo>
                <a:cubicBezTo>
                  <a:pt x="3737" y="1511"/>
                  <a:pt x="3735" y="1512"/>
                  <a:pt x="3731" y="1515"/>
                </a:cubicBezTo>
                <a:cubicBezTo>
                  <a:pt x="3731" y="1517"/>
                  <a:pt x="3731" y="1520"/>
                  <a:pt x="3731" y="1522"/>
                </a:cubicBezTo>
                <a:close/>
                <a:moveTo>
                  <a:pt x="3664" y="1514"/>
                </a:moveTo>
                <a:cubicBezTo>
                  <a:pt x="3664" y="1515"/>
                  <a:pt x="3663" y="1516"/>
                  <a:pt x="3664" y="1517"/>
                </a:cubicBezTo>
                <a:cubicBezTo>
                  <a:pt x="3664" y="1518"/>
                  <a:pt x="3665" y="1518"/>
                  <a:pt x="3665" y="1519"/>
                </a:cubicBezTo>
                <a:cubicBezTo>
                  <a:pt x="3666" y="1519"/>
                  <a:pt x="3667" y="1520"/>
                  <a:pt x="3668" y="1519"/>
                </a:cubicBezTo>
                <a:cubicBezTo>
                  <a:pt x="3669" y="1519"/>
                  <a:pt x="3669" y="1517"/>
                  <a:pt x="3670" y="1517"/>
                </a:cubicBezTo>
                <a:cubicBezTo>
                  <a:pt x="3672" y="1517"/>
                  <a:pt x="3672" y="1519"/>
                  <a:pt x="3674" y="1519"/>
                </a:cubicBezTo>
                <a:cubicBezTo>
                  <a:pt x="3675" y="1519"/>
                  <a:pt x="3675" y="1519"/>
                  <a:pt x="3675" y="1519"/>
                </a:cubicBezTo>
                <a:cubicBezTo>
                  <a:pt x="3677" y="1519"/>
                  <a:pt x="3677" y="1517"/>
                  <a:pt x="3678" y="1517"/>
                </a:cubicBezTo>
                <a:cubicBezTo>
                  <a:pt x="3676" y="1514"/>
                  <a:pt x="3676" y="1514"/>
                  <a:pt x="3676" y="1514"/>
                </a:cubicBezTo>
                <a:lnTo>
                  <a:pt x="3664" y="1514"/>
                </a:lnTo>
                <a:close/>
                <a:moveTo>
                  <a:pt x="3774" y="1488"/>
                </a:moveTo>
                <a:cubicBezTo>
                  <a:pt x="3773" y="1489"/>
                  <a:pt x="3772" y="1489"/>
                  <a:pt x="3771" y="1490"/>
                </a:cubicBezTo>
                <a:cubicBezTo>
                  <a:pt x="3771" y="1491"/>
                  <a:pt x="3769" y="1491"/>
                  <a:pt x="3769" y="1492"/>
                </a:cubicBezTo>
                <a:cubicBezTo>
                  <a:pt x="3769" y="1493"/>
                  <a:pt x="3769" y="1494"/>
                  <a:pt x="3769" y="1495"/>
                </a:cubicBezTo>
                <a:cubicBezTo>
                  <a:pt x="3769" y="1495"/>
                  <a:pt x="3768" y="1496"/>
                  <a:pt x="3768" y="1497"/>
                </a:cubicBezTo>
                <a:cubicBezTo>
                  <a:pt x="3768" y="1498"/>
                  <a:pt x="3767" y="1499"/>
                  <a:pt x="3767" y="1500"/>
                </a:cubicBezTo>
                <a:cubicBezTo>
                  <a:pt x="3767" y="1501"/>
                  <a:pt x="3766" y="1501"/>
                  <a:pt x="3766" y="1502"/>
                </a:cubicBezTo>
                <a:cubicBezTo>
                  <a:pt x="3766" y="1504"/>
                  <a:pt x="3769" y="1503"/>
                  <a:pt x="3770" y="1503"/>
                </a:cubicBezTo>
                <a:cubicBezTo>
                  <a:pt x="3771" y="1503"/>
                  <a:pt x="3772" y="1503"/>
                  <a:pt x="3773" y="1503"/>
                </a:cubicBezTo>
                <a:cubicBezTo>
                  <a:pt x="3774" y="1503"/>
                  <a:pt x="3774" y="1502"/>
                  <a:pt x="3775" y="1501"/>
                </a:cubicBezTo>
                <a:cubicBezTo>
                  <a:pt x="3776" y="1501"/>
                  <a:pt x="3776" y="1499"/>
                  <a:pt x="3776" y="1499"/>
                </a:cubicBezTo>
                <a:cubicBezTo>
                  <a:pt x="3778" y="1495"/>
                  <a:pt x="3779" y="1493"/>
                  <a:pt x="3779" y="1489"/>
                </a:cubicBezTo>
                <a:cubicBezTo>
                  <a:pt x="3779" y="1488"/>
                  <a:pt x="3779" y="1488"/>
                  <a:pt x="3779" y="1488"/>
                </a:cubicBezTo>
                <a:cubicBezTo>
                  <a:pt x="3779" y="1487"/>
                  <a:pt x="3777" y="1487"/>
                  <a:pt x="3777" y="1486"/>
                </a:cubicBezTo>
                <a:cubicBezTo>
                  <a:pt x="3776" y="1487"/>
                  <a:pt x="3775" y="1487"/>
                  <a:pt x="3774" y="1488"/>
                </a:cubicBezTo>
                <a:close/>
                <a:moveTo>
                  <a:pt x="3756" y="1467"/>
                </a:moveTo>
                <a:cubicBezTo>
                  <a:pt x="3756" y="1467"/>
                  <a:pt x="3757" y="1468"/>
                  <a:pt x="3758" y="1467"/>
                </a:cubicBezTo>
                <a:cubicBezTo>
                  <a:pt x="3759" y="1467"/>
                  <a:pt x="3759" y="1465"/>
                  <a:pt x="3760" y="1465"/>
                </a:cubicBezTo>
                <a:cubicBezTo>
                  <a:pt x="3761" y="1465"/>
                  <a:pt x="3762" y="1466"/>
                  <a:pt x="3763" y="1466"/>
                </a:cubicBezTo>
                <a:cubicBezTo>
                  <a:pt x="3765" y="1466"/>
                  <a:pt x="3766" y="1466"/>
                  <a:pt x="3768" y="1466"/>
                </a:cubicBezTo>
                <a:cubicBezTo>
                  <a:pt x="3769" y="1466"/>
                  <a:pt x="3770" y="1466"/>
                  <a:pt x="3771" y="1466"/>
                </a:cubicBezTo>
                <a:cubicBezTo>
                  <a:pt x="3773" y="1466"/>
                  <a:pt x="3774" y="1468"/>
                  <a:pt x="3776" y="1468"/>
                </a:cubicBezTo>
                <a:cubicBezTo>
                  <a:pt x="3778" y="1470"/>
                  <a:pt x="3779" y="1471"/>
                  <a:pt x="3781" y="1472"/>
                </a:cubicBezTo>
                <a:cubicBezTo>
                  <a:pt x="3782" y="1473"/>
                  <a:pt x="3783" y="1473"/>
                  <a:pt x="3784" y="1474"/>
                </a:cubicBezTo>
                <a:cubicBezTo>
                  <a:pt x="3785" y="1474"/>
                  <a:pt x="3785" y="1476"/>
                  <a:pt x="3786" y="1476"/>
                </a:cubicBezTo>
                <a:cubicBezTo>
                  <a:pt x="3786" y="1477"/>
                  <a:pt x="3787" y="1476"/>
                  <a:pt x="3788" y="1476"/>
                </a:cubicBezTo>
                <a:cubicBezTo>
                  <a:pt x="3789" y="1476"/>
                  <a:pt x="3790" y="1477"/>
                  <a:pt x="3792" y="1477"/>
                </a:cubicBezTo>
                <a:cubicBezTo>
                  <a:pt x="3792" y="1477"/>
                  <a:pt x="3793" y="1478"/>
                  <a:pt x="3794" y="1478"/>
                </a:cubicBezTo>
                <a:cubicBezTo>
                  <a:pt x="3797" y="1478"/>
                  <a:pt x="3800" y="1477"/>
                  <a:pt x="3803" y="1478"/>
                </a:cubicBezTo>
                <a:cubicBezTo>
                  <a:pt x="3804" y="1478"/>
                  <a:pt x="3804" y="1479"/>
                  <a:pt x="3805" y="1479"/>
                </a:cubicBezTo>
                <a:cubicBezTo>
                  <a:pt x="3807" y="1480"/>
                  <a:pt x="3809" y="1481"/>
                  <a:pt x="3810" y="1482"/>
                </a:cubicBezTo>
                <a:cubicBezTo>
                  <a:pt x="3811" y="1483"/>
                  <a:pt x="3812" y="1483"/>
                  <a:pt x="3813" y="1484"/>
                </a:cubicBezTo>
                <a:cubicBezTo>
                  <a:pt x="3814" y="1484"/>
                  <a:pt x="3815" y="1485"/>
                  <a:pt x="3816" y="1486"/>
                </a:cubicBezTo>
                <a:cubicBezTo>
                  <a:pt x="3818" y="1488"/>
                  <a:pt x="3819" y="1489"/>
                  <a:pt x="3820" y="1491"/>
                </a:cubicBezTo>
                <a:cubicBezTo>
                  <a:pt x="3821" y="1492"/>
                  <a:pt x="3821" y="1493"/>
                  <a:pt x="3822" y="1494"/>
                </a:cubicBezTo>
                <a:cubicBezTo>
                  <a:pt x="3824" y="1497"/>
                  <a:pt x="3827" y="1498"/>
                  <a:pt x="3827" y="1502"/>
                </a:cubicBezTo>
                <a:cubicBezTo>
                  <a:pt x="3827" y="1503"/>
                  <a:pt x="3826" y="1503"/>
                  <a:pt x="3826" y="1504"/>
                </a:cubicBezTo>
                <a:cubicBezTo>
                  <a:pt x="3826" y="1506"/>
                  <a:pt x="3826" y="1507"/>
                  <a:pt x="3826" y="1508"/>
                </a:cubicBezTo>
                <a:cubicBezTo>
                  <a:pt x="3826" y="1510"/>
                  <a:pt x="3824" y="1511"/>
                  <a:pt x="3822" y="1512"/>
                </a:cubicBezTo>
                <a:cubicBezTo>
                  <a:pt x="3821" y="1513"/>
                  <a:pt x="3820" y="1512"/>
                  <a:pt x="3820" y="1512"/>
                </a:cubicBezTo>
                <a:cubicBezTo>
                  <a:pt x="3819" y="1512"/>
                  <a:pt x="3818" y="1513"/>
                  <a:pt x="3817" y="1513"/>
                </a:cubicBezTo>
                <a:cubicBezTo>
                  <a:pt x="3816" y="1513"/>
                  <a:pt x="3815" y="1514"/>
                  <a:pt x="3814" y="1515"/>
                </a:cubicBezTo>
                <a:cubicBezTo>
                  <a:pt x="3813" y="1515"/>
                  <a:pt x="3812" y="1516"/>
                  <a:pt x="3812" y="1517"/>
                </a:cubicBezTo>
                <a:cubicBezTo>
                  <a:pt x="3811" y="1518"/>
                  <a:pt x="3810" y="1519"/>
                  <a:pt x="3810" y="1520"/>
                </a:cubicBezTo>
                <a:cubicBezTo>
                  <a:pt x="3810" y="1521"/>
                  <a:pt x="3811" y="1522"/>
                  <a:pt x="3811" y="1523"/>
                </a:cubicBezTo>
                <a:cubicBezTo>
                  <a:pt x="3811" y="1525"/>
                  <a:pt x="3814" y="1527"/>
                  <a:pt x="3816" y="1527"/>
                </a:cubicBezTo>
                <a:cubicBezTo>
                  <a:pt x="3819" y="1527"/>
                  <a:pt x="3821" y="1527"/>
                  <a:pt x="3823" y="1525"/>
                </a:cubicBezTo>
                <a:cubicBezTo>
                  <a:pt x="3824" y="1525"/>
                  <a:pt x="3825" y="1524"/>
                  <a:pt x="3826" y="1523"/>
                </a:cubicBezTo>
                <a:cubicBezTo>
                  <a:pt x="3826" y="1523"/>
                  <a:pt x="3826" y="1521"/>
                  <a:pt x="3826" y="1521"/>
                </a:cubicBezTo>
                <a:cubicBezTo>
                  <a:pt x="3827" y="1519"/>
                  <a:pt x="3828" y="1518"/>
                  <a:pt x="3829" y="1518"/>
                </a:cubicBezTo>
                <a:cubicBezTo>
                  <a:pt x="3832" y="1518"/>
                  <a:pt x="3834" y="1518"/>
                  <a:pt x="3837" y="1520"/>
                </a:cubicBezTo>
                <a:cubicBezTo>
                  <a:pt x="3838" y="1521"/>
                  <a:pt x="3838" y="1522"/>
                  <a:pt x="3839" y="1523"/>
                </a:cubicBezTo>
                <a:cubicBezTo>
                  <a:pt x="3840" y="1524"/>
                  <a:pt x="3841" y="1524"/>
                  <a:pt x="3842" y="1525"/>
                </a:cubicBezTo>
                <a:cubicBezTo>
                  <a:pt x="3843" y="1525"/>
                  <a:pt x="3843" y="1527"/>
                  <a:pt x="3844" y="1527"/>
                </a:cubicBezTo>
                <a:cubicBezTo>
                  <a:pt x="3845" y="1528"/>
                  <a:pt x="3846" y="1528"/>
                  <a:pt x="3847" y="1528"/>
                </a:cubicBezTo>
                <a:cubicBezTo>
                  <a:pt x="3848" y="1528"/>
                  <a:pt x="3849" y="1529"/>
                  <a:pt x="3850" y="1529"/>
                </a:cubicBezTo>
                <a:cubicBezTo>
                  <a:pt x="3852" y="1530"/>
                  <a:pt x="3854" y="1530"/>
                  <a:pt x="3856" y="1531"/>
                </a:cubicBezTo>
                <a:cubicBezTo>
                  <a:pt x="3857" y="1532"/>
                  <a:pt x="3857" y="1533"/>
                  <a:pt x="3858" y="1533"/>
                </a:cubicBezTo>
                <a:cubicBezTo>
                  <a:pt x="3859" y="1534"/>
                  <a:pt x="3860" y="1534"/>
                  <a:pt x="3861" y="1534"/>
                </a:cubicBezTo>
                <a:cubicBezTo>
                  <a:pt x="3863" y="1534"/>
                  <a:pt x="3864" y="1535"/>
                  <a:pt x="3866" y="1535"/>
                </a:cubicBezTo>
                <a:cubicBezTo>
                  <a:pt x="3868" y="1535"/>
                  <a:pt x="3869" y="1535"/>
                  <a:pt x="3872" y="1535"/>
                </a:cubicBezTo>
                <a:cubicBezTo>
                  <a:pt x="3874" y="1535"/>
                  <a:pt x="3875" y="1536"/>
                  <a:pt x="3877" y="1535"/>
                </a:cubicBezTo>
                <a:cubicBezTo>
                  <a:pt x="3878" y="1535"/>
                  <a:pt x="3879" y="1534"/>
                  <a:pt x="3880" y="1533"/>
                </a:cubicBezTo>
                <a:cubicBezTo>
                  <a:pt x="3881" y="1533"/>
                  <a:pt x="3882" y="1533"/>
                  <a:pt x="3882" y="1532"/>
                </a:cubicBezTo>
                <a:cubicBezTo>
                  <a:pt x="3883" y="1531"/>
                  <a:pt x="3883" y="1530"/>
                  <a:pt x="3883" y="1529"/>
                </a:cubicBezTo>
                <a:cubicBezTo>
                  <a:pt x="3883" y="1527"/>
                  <a:pt x="3883" y="1526"/>
                  <a:pt x="3883" y="1524"/>
                </a:cubicBezTo>
                <a:cubicBezTo>
                  <a:pt x="3884" y="1524"/>
                  <a:pt x="3886" y="1524"/>
                  <a:pt x="3887" y="1524"/>
                </a:cubicBezTo>
                <a:cubicBezTo>
                  <a:pt x="3889" y="1523"/>
                  <a:pt x="3890" y="1522"/>
                  <a:pt x="3892" y="1521"/>
                </a:cubicBezTo>
                <a:cubicBezTo>
                  <a:pt x="3893" y="1521"/>
                  <a:pt x="3894" y="1520"/>
                  <a:pt x="3895" y="1519"/>
                </a:cubicBezTo>
                <a:cubicBezTo>
                  <a:pt x="3897" y="1517"/>
                  <a:pt x="3898" y="1514"/>
                  <a:pt x="3901" y="1514"/>
                </a:cubicBezTo>
                <a:cubicBezTo>
                  <a:pt x="3902" y="1514"/>
                  <a:pt x="3902" y="1514"/>
                  <a:pt x="3902" y="1514"/>
                </a:cubicBezTo>
                <a:cubicBezTo>
                  <a:pt x="3903" y="1514"/>
                  <a:pt x="3904" y="1515"/>
                  <a:pt x="3905" y="1515"/>
                </a:cubicBezTo>
                <a:cubicBezTo>
                  <a:pt x="3905" y="1516"/>
                  <a:pt x="3906" y="1516"/>
                  <a:pt x="3907" y="1516"/>
                </a:cubicBezTo>
                <a:cubicBezTo>
                  <a:pt x="3908" y="1516"/>
                  <a:pt x="3909" y="1517"/>
                  <a:pt x="3910" y="1517"/>
                </a:cubicBezTo>
                <a:cubicBezTo>
                  <a:pt x="3912" y="1518"/>
                  <a:pt x="3913" y="1519"/>
                  <a:pt x="3915" y="1520"/>
                </a:cubicBezTo>
                <a:cubicBezTo>
                  <a:pt x="3916" y="1521"/>
                  <a:pt x="3917" y="1521"/>
                  <a:pt x="3918" y="1521"/>
                </a:cubicBezTo>
                <a:cubicBezTo>
                  <a:pt x="3919" y="1523"/>
                  <a:pt x="3920" y="1525"/>
                  <a:pt x="3921" y="1527"/>
                </a:cubicBezTo>
                <a:cubicBezTo>
                  <a:pt x="3921" y="1527"/>
                  <a:pt x="3922" y="1528"/>
                  <a:pt x="3922" y="1529"/>
                </a:cubicBezTo>
                <a:cubicBezTo>
                  <a:pt x="3923" y="1531"/>
                  <a:pt x="3926" y="1531"/>
                  <a:pt x="3927" y="1533"/>
                </a:cubicBezTo>
                <a:cubicBezTo>
                  <a:pt x="3928" y="1534"/>
                  <a:pt x="3929" y="1535"/>
                  <a:pt x="3929" y="1536"/>
                </a:cubicBezTo>
                <a:cubicBezTo>
                  <a:pt x="3931" y="1538"/>
                  <a:pt x="3931" y="1539"/>
                  <a:pt x="3933" y="1541"/>
                </a:cubicBezTo>
                <a:cubicBezTo>
                  <a:pt x="3933" y="1542"/>
                  <a:pt x="3934" y="1543"/>
                  <a:pt x="3935" y="1544"/>
                </a:cubicBezTo>
                <a:cubicBezTo>
                  <a:pt x="3935" y="1545"/>
                  <a:pt x="3935" y="1547"/>
                  <a:pt x="3936" y="1547"/>
                </a:cubicBezTo>
                <a:cubicBezTo>
                  <a:pt x="3938" y="1547"/>
                  <a:pt x="3939" y="1547"/>
                  <a:pt x="3941" y="1547"/>
                </a:cubicBezTo>
                <a:cubicBezTo>
                  <a:pt x="3945" y="1547"/>
                  <a:pt x="3946" y="1547"/>
                  <a:pt x="3950" y="1546"/>
                </a:cubicBezTo>
                <a:cubicBezTo>
                  <a:pt x="3952" y="1546"/>
                  <a:pt x="3953" y="1546"/>
                  <a:pt x="3955" y="1546"/>
                </a:cubicBezTo>
                <a:cubicBezTo>
                  <a:pt x="3958" y="1546"/>
                  <a:pt x="3960" y="1548"/>
                  <a:pt x="3962" y="1550"/>
                </a:cubicBezTo>
                <a:cubicBezTo>
                  <a:pt x="3964" y="1552"/>
                  <a:pt x="3965" y="1553"/>
                  <a:pt x="3967" y="1554"/>
                </a:cubicBezTo>
                <a:cubicBezTo>
                  <a:pt x="3969" y="1555"/>
                  <a:pt x="3970" y="1555"/>
                  <a:pt x="3971" y="1555"/>
                </a:cubicBezTo>
                <a:cubicBezTo>
                  <a:pt x="3973" y="1555"/>
                  <a:pt x="3974" y="1555"/>
                  <a:pt x="3975" y="1555"/>
                </a:cubicBezTo>
                <a:cubicBezTo>
                  <a:pt x="3975" y="1547"/>
                  <a:pt x="3975" y="1547"/>
                  <a:pt x="3975" y="1547"/>
                </a:cubicBezTo>
                <a:cubicBezTo>
                  <a:pt x="3975" y="1545"/>
                  <a:pt x="3973" y="1544"/>
                  <a:pt x="3972" y="1543"/>
                </a:cubicBezTo>
                <a:cubicBezTo>
                  <a:pt x="3971" y="1543"/>
                  <a:pt x="3970" y="1543"/>
                  <a:pt x="3969" y="1542"/>
                </a:cubicBezTo>
                <a:cubicBezTo>
                  <a:pt x="3968" y="1542"/>
                  <a:pt x="3967" y="1542"/>
                  <a:pt x="3967" y="1542"/>
                </a:cubicBezTo>
                <a:cubicBezTo>
                  <a:pt x="3966" y="1541"/>
                  <a:pt x="3966" y="1540"/>
                  <a:pt x="3965" y="1539"/>
                </a:cubicBezTo>
                <a:cubicBezTo>
                  <a:pt x="3964" y="1538"/>
                  <a:pt x="3964" y="1537"/>
                  <a:pt x="3963" y="1536"/>
                </a:cubicBezTo>
                <a:cubicBezTo>
                  <a:pt x="3962" y="1535"/>
                  <a:pt x="3961" y="1535"/>
                  <a:pt x="3960" y="1534"/>
                </a:cubicBezTo>
                <a:cubicBezTo>
                  <a:pt x="3959" y="1534"/>
                  <a:pt x="3958" y="1535"/>
                  <a:pt x="3957" y="1534"/>
                </a:cubicBezTo>
                <a:cubicBezTo>
                  <a:pt x="3957" y="1534"/>
                  <a:pt x="3956" y="1535"/>
                  <a:pt x="3955" y="1534"/>
                </a:cubicBezTo>
                <a:cubicBezTo>
                  <a:pt x="3954" y="1534"/>
                  <a:pt x="3953" y="1533"/>
                  <a:pt x="3952" y="1533"/>
                </a:cubicBezTo>
                <a:cubicBezTo>
                  <a:pt x="3951" y="1532"/>
                  <a:pt x="3950" y="1532"/>
                  <a:pt x="3950" y="1532"/>
                </a:cubicBezTo>
                <a:cubicBezTo>
                  <a:pt x="3949" y="1532"/>
                  <a:pt x="3948" y="1531"/>
                  <a:pt x="3947" y="1531"/>
                </a:cubicBezTo>
                <a:cubicBezTo>
                  <a:pt x="3945" y="1531"/>
                  <a:pt x="3944" y="1531"/>
                  <a:pt x="3942" y="1531"/>
                </a:cubicBezTo>
                <a:cubicBezTo>
                  <a:pt x="3942" y="1515"/>
                  <a:pt x="3942" y="1515"/>
                  <a:pt x="3942" y="1515"/>
                </a:cubicBezTo>
                <a:cubicBezTo>
                  <a:pt x="3937" y="1514"/>
                  <a:pt x="3935" y="1514"/>
                  <a:pt x="3930" y="1515"/>
                </a:cubicBezTo>
                <a:cubicBezTo>
                  <a:pt x="3930" y="1502"/>
                  <a:pt x="3930" y="1502"/>
                  <a:pt x="3930" y="1502"/>
                </a:cubicBezTo>
                <a:cubicBezTo>
                  <a:pt x="3934" y="1502"/>
                  <a:pt x="3936" y="1502"/>
                  <a:pt x="3940" y="1502"/>
                </a:cubicBezTo>
                <a:cubicBezTo>
                  <a:pt x="3940" y="1498"/>
                  <a:pt x="3940" y="1498"/>
                  <a:pt x="3940" y="1498"/>
                </a:cubicBezTo>
                <a:cubicBezTo>
                  <a:pt x="3940" y="1497"/>
                  <a:pt x="3939" y="1497"/>
                  <a:pt x="3938" y="1497"/>
                </a:cubicBezTo>
                <a:cubicBezTo>
                  <a:pt x="3937" y="1496"/>
                  <a:pt x="3937" y="1495"/>
                  <a:pt x="3936" y="1494"/>
                </a:cubicBezTo>
                <a:cubicBezTo>
                  <a:pt x="3935" y="1493"/>
                  <a:pt x="3934" y="1493"/>
                  <a:pt x="3933" y="1492"/>
                </a:cubicBezTo>
                <a:cubicBezTo>
                  <a:pt x="3920" y="1492"/>
                  <a:pt x="3920" y="1492"/>
                  <a:pt x="3920" y="1492"/>
                </a:cubicBezTo>
                <a:cubicBezTo>
                  <a:pt x="3920" y="1491"/>
                  <a:pt x="3919" y="1490"/>
                  <a:pt x="3918" y="1489"/>
                </a:cubicBezTo>
                <a:cubicBezTo>
                  <a:pt x="3917" y="1488"/>
                  <a:pt x="3916" y="1488"/>
                  <a:pt x="3916" y="1487"/>
                </a:cubicBezTo>
                <a:cubicBezTo>
                  <a:pt x="3915" y="1486"/>
                  <a:pt x="3915" y="1484"/>
                  <a:pt x="3914" y="1482"/>
                </a:cubicBezTo>
                <a:cubicBezTo>
                  <a:pt x="3914" y="1481"/>
                  <a:pt x="3914" y="1480"/>
                  <a:pt x="3914" y="1480"/>
                </a:cubicBezTo>
                <a:cubicBezTo>
                  <a:pt x="3913" y="1479"/>
                  <a:pt x="3912" y="1479"/>
                  <a:pt x="3911" y="1478"/>
                </a:cubicBezTo>
                <a:cubicBezTo>
                  <a:pt x="3910" y="1477"/>
                  <a:pt x="3909" y="1477"/>
                  <a:pt x="3908" y="1476"/>
                </a:cubicBezTo>
                <a:cubicBezTo>
                  <a:pt x="3907" y="1476"/>
                  <a:pt x="3907" y="1475"/>
                  <a:pt x="3906" y="1474"/>
                </a:cubicBezTo>
                <a:cubicBezTo>
                  <a:pt x="3905" y="1473"/>
                  <a:pt x="3904" y="1473"/>
                  <a:pt x="3903" y="1472"/>
                </a:cubicBezTo>
                <a:cubicBezTo>
                  <a:pt x="3901" y="1470"/>
                  <a:pt x="3901" y="1468"/>
                  <a:pt x="3898" y="1467"/>
                </a:cubicBezTo>
                <a:cubicBezTo>
                  <a:pt x="3897" y="1466"/>
                  <a:pt x="3896" y="1465"/>
                  <a:pt x="3895" y="1465"/>
                </a:cubicBezTo>
                <a:cubicBezTo>
                  <a:pt x="3893" y="1465"/>
                  <a:pt x="3892" y="1465"/>
                  <a:pt x="3889" y="1465"/>
                </a:cubicBezTo>
                <a:cubicBezTo>
                  <a:pt x="3887" y="1465"/>
                  <a:pt x="3885" y="1464"/>
                  <a:pt x="3884" y="1463"/>
                </a:cubicBezTo>
                <a:cubicBezTo>
                  <a:pt x="3883" y="1462"/>
                  <a:pt x="3883" y="1460"/>
                  <a:pt x="3882" y="1460"/>
                </a:cubicBezTo>
                <a:cubicBezTo>
                  <a:pt x="3882" y="1460"/>
                  <a:pt x="3881" y="1460"/>
                  <a:pt x="3880" y="1460"/>
                </a:cubicBezTo>
                <a:cubicBezTo>
                  <a:pt x="3879" y="1460"/>
                  <a:pt x="3878" y="1460"/>
                  <a:pt x="3876" y="1459"/>
                </a:cubicBezTo>
                <a:cubicBezTo>
                  <a:pt x="3874" y="1459"/>
                  <a:pt x="3873" y="1458"/>
                  <a:pt x="3871" y="1457"/>
                </a:cubicBezTo>
                <a:cubicBezTo>
                  <a:pt x="3869" y="1456"/>
                  <a:pt x="3868" y="1455"/>
                  <a:pt x="3866" y="1454"/>
                </a:cubicBezTo>
                <a:cubicBezTo>
                  <a:pt x="3865" y="1454"/>
                  <a:pt x="3864" y="1453"/>
                  <a:pt x="3863" y="1453"/>
                </a:cubicBezTo>
                <a:cubicBezTo>
                  <a:pt x="3863" y="1453"/>
                  <a:pt x="3862" y="1453"/>
                  <a:pt x="3861" y="1453"/>
                </a:cubicBezTo>
                <a:cubicBezTo>
                  <a:pt x="3857" y="1453"/>
                  <a:pt x="3856" y="1453"/>
                  <a:pt x="3852" y="1453"/>
                </a:cubicBezTo>
                <a:cubicBezTo>
                  <a:pt x="3851" y="1453"/>
                  <a:pt x="3850" y="1452"/>
                  <a:pt x="3849" y="1452"/>
                </a:cubicBezTo>
                <a:cubicBezTo>
                  <a:pt x="3846" y="1452"/>
                  <a:pt x="3844" y="1453"/>
                  <a:pt x="3841" y="1452"/>
                </a:cubicBezTo>
                <a:cubicBezTo>
                  <a:pt x="3839" y="1451"/>
                  <a:pt x="3838" y="1449"/>
                  <a:pt x="3836" y="1448"/>
                </a:cubicBezTo>
                <a:cubicBezTo>
                  <a:pt x="3834" y="1447"/>
                  <a:pt x="3833" y="1446"/>
                  <a:pt x="3831" y="1445"/>
                </a:cubicBezTo>
                <a:cubicBezTo>
                  <a:pt x="3830" y="1445"/>
                  <a:pt x="3829" y="1444"/>
                  <a:pt x="3828" y="1444"/>
                </a:cubicBezTo>
                <a:cubicBezTo>
                  <a:pt x="3827" y="1444"/>
                  <a:pt x="3826" y="1444"/>
                  <a:pt x="3825" y="1443"/>
                </a:cubicBezTo>
                <a:cubicBezTo>
                  <a:pt x="3823" y="1442"/>
                  <a:pt x="3822" y="1440"/>
                  <a:pt x="3820" y="1440"/>
                </a:cubicBezTo>
                <a:cubicBezTo>
                  <a:pt x="3819" y="1440"/>
                  <a:pt x="3818" y="1440"/>
                  <a:pt x="3816" y="1441"/>
                </a:cubicBezTo>
                <a:cubicBezTo>
                  <a:pt x="3815" y="1442"/>
                  <a:pt x="3815" y="1443"/>
                  <a:pt x="3814" y="1444"/>
                </a:cubicBezTo>
                <a:cubicBezTo>
                  <a:pt x="3813" y="1445"/>
                  <a:pt x="3811" y="1446"/>
                  <a:pt x="3809" y="1446"/>
                </a:cubicBezTo>
                <a:cubicBezTo>
                  <a:pt x="3807" y="1446"/>
                  <a:pt x="3805" y="1446"/>
                  <a:pt x="3803" y="1446"/>
                </a:cubicBezTo>
                <a:cubicBezTo>
                  <a:pt x="3802" y="1446"/>
                  <a:pt x="3802" y="1447"/>
                  <a:pt x="3801" y="1448"/>
                </a:cubicBezTo>
                <a:cubicBezTo>
                  <a:pt x="3799" y="1448"/>
                  <a:pt x="3798" y="1449"/>
                  <a:pt x="3798" y="1450"/>
                </a:cubicBezTo>
                <a:cubicBezTo>
                  <a:pt x="3798" y="1452"/>
                  <a:pt x="3799" y="1454"/>
                  <a:pt x="3798" y="1455"/>
                </a:cubicBezTo>
                <a:cubicBezTo>
                  <a:pt x="3798" y="1456"/>
                  <a:pt x="3797" y="1457"/>
                  <a:pt x="3797" y="1458"/>
                </a:cubicBezTo>
                <a:cubicBezTo>
                  <a:pt x="3796" y="1459"/>
                  <a:pt x="3795" y="1459"/>
                  <a:pt x="3794" y="1459"/>
                </a:cubicBezTo>
                <a:cubicBezTo>
                  <a:pt x="3792" y="1460"/>
                  <a:pt x="3791" y="1460"/>
                  <a:pt x="3789" y="1460"/>
                </a:cubicBezTo>
                <a:cubicBezTo>
                  <a:pt x="3787" y="1460"/>
                  <a:pt x="3785" y="1460"/>
                  <a:pt x="3783" y="1459"/>
                </a:cubicBezTo>
                <a:cubicBezTo>
                  <a:pt x="3781" y="1459"/>
                  <a:pt x="3779" y="1459"/>
                  <a:pt x="3778" y="1458"/>
                </a:cubicBezTo>
                <a:cubicBezTo>
                  <a:pt x="3777" y="1457"/>
                  <a:pt x="3777" y="1456"/>
                  <a:pt x="3776" y="1455"/>
                </a:cubicBezTo>
                <a:cubicBezTo>
                  <a:pt x="3775" y="1455"/>
                  <a:pt x="3776" y="1453"/>
                  <a:pt x="3776" y="1453"/>
                </a:cubicBezTo>
                <a:cubicBezTo>
                  <a:pt x="3775" y="1451"/>
                  <a:pt x="3773" y="1451"/>
                  <a:pt x="3771" y="1451"/>
                </a:cubicBezTo>
                <a:cubicBezTo>
                  <a:pt x="3770" y="1451"/>
                  <a:pt x="3769" y="1451"/>
                  <a:pt x="3768" y="1451"/>
                </a:cubicBezTo>
                <a:cubicBezTo>
                  <a:pt x="3767" y="1451"/>
                  <a:pt x="3767" y="1452"/>
                  <a:pt x="3765" y="1453"/>
                </a:cubicBezTo>
                <a:cubicBezTo>
                  <a:pt x="3764" y="1453"/>
                  <a:pt x="3764" y="1453"/>
                  <a:pt x="3763" y="1453"/>
                </a:cubicBezTo>
                <a:cubicBezTo>
                  <a:pt x="3746" y="1453"/>
                  <a:pt x="3746" y="1453"/>
                  <a:pt x="3746" y="1453"/>
                </a:cubicBezTo>
                <a:cubicBezTo>
                  <a:pt x="3746" y="1459"/>
                  <a:pt x="3746" y="1459"/>
                  <a:pt x="3746" y="1459"/>
                </a:cubicBezTo>
                <a:cubicBezTo>
                  <a:pt x="3748" y="1459"/>
                  <a:pt x="3748" y="1459"/>
                  <a:pt x="3749" y="1460"/>
                </a:cubicBezTo>
                <a:cubicBezTo>
                  <a:pt x="3750" y="1461"/>
                  <a:pt x="3751" y="1461"/>
                  <a:pt x="3752" y="1462"/>
                </a:cubicBezTo>
                <a:cubicBezTo>
                  <a:pt x="3752" y="1463"/>
                  <a:pt x="3752" y="1464"/>
                  <a:pt x="3752" y="1465"/>
                </a:cubicBezTo>
                <a:cubicBezTo>
                  <a:pt x="3752" y="1466"/>
                  <a:pt x="3752" y="1468"/>
                  <a:pt x="3752" y="1470"/>
                </a:cubicBezTo>
                <a:cubicBezTo>
                  <a:pt x="3756" y="1470"/>
                  <a:pt x="3756" y="1470"/>
                  <a:pt x="3756" y="1470"/>
                </a:cubicBezTo>
                <a:cubicBezTo>
                  <a:pt x="3756" y="1469"/>
                  <a:pt x="3755" y="1468"/>
                  <a:pt x="3756" y="1467"/>
                </a:cubicBezTo>
                <a:close/>
                <a:moveTo>
                  <a:pt x="3652" y="1439"/>
                </a:moveTo>
                <a:cubicBezTo>
                  <a:pt x="3651" y="1439"/>
                  <a:pt x="3650" y="1439"/>
                  <a:pt x="3649" y="1439"/>
                </a:cubicBezTo>
                <a:cubicBezTo>
                  <a:pt x="3648" y="1439"/>
                  <a:pt x="3649" y="1441"/>
                  <a:pt x="3648" y="1442"/>
                </a:cubicBezTo>
                <a:cubicBezTo>
                  <a:pt x="3649" y="1442"/>
                  <a:pt x="3649" y="1444"/>
                  <a:pt x="3651" y="1444"/>
                </a:cubicBezTo>
                <a:cubicBezTo>
                  <a:pt x="3653" y="1444"/>
                  <a:pt x="3653" y="1444"/>
                  <a:pt x="3653" y="1444"/>
                </a:cubicBezTo>
                <a:cubicBezTo>
                  <a:pt x="3656" y="1444"/>
                  <a:pt x="3656" y="1444"/>
                  <a:pt x="3656" y="1444"/>
                </a:cubicBezTo>
                <a:cubicBezTo>
                  <a:pt x="3658" y="1444"/>
                  <a:pt x="3659" y="1444"/>
                  <a:pt x="3661" y="1444"/>
                </a:cubicBezTo>
                <a:cubicBezTo>
                  <a:pt x="3663" y="1444"/>
                  <a:pt x="3664" y="1444"/>
                  <a:pt x="3666" y="1444"/>
                </a:cubicBezTo>
                <a:cubicBezTo>
                  <a:pt x="3666" y="1443"/>
                  <a:pt x="3665" y="1444"/>
                  <a:pt x="3665" y="1444"/>
                </a:cubicBezTo>
                <a:cubicBezTo>
                  <a:pt x="3664" y="1442"/>
                  <a:pt x="3665" y="1440"/>
                  <a:pt x="3665" y="1438"/>
                </a:cubicBezTo>
                <a:cubicBezTo>
                  <a:pt x="3663" y="1438"/>
                  <a:pt x="3662" y="1438"/>
                  <a:pt x="3661" y="1438"/>
                </a:cubicBezTo>
                <a:cubicBezTo>
                  <a:pt x="3653" y="1438"/>
                  <a:pt x="3653" y="1438"/>
                  <a:pt x="3653" y="1438"/>
                </a:cubicBezTo>
                <a:cubicBezTo>
                  <a:pt x="3652" y="1438"/>
                  <a:pt x="3653" y="1439"/>
                  <a:pt x="3652" y="1439"/>
                </a:cubicBezTo>
                <a:close/>
                <a:moveTo>
                  <a:pt x="3787" y="1429"/>
                </a:moveTo>
                <a:cubicBezTo>
                  <a:pt x="3787" y="1430"/>
                  <a:pt x="3787" y="1431"/>
                  <a:pt x="3788" y="1432"/>
                </a:cubicBezTo>
                <a:cubicBezTo>
                  <a:pt x="3788" y="1433"/>
                  <a:pt x="3789" y="1434"/>
                  <a:pt x="3789" y="1436"/>
                </a:cubicBezTo>
                <a:cubicBezTo>
                  <a:pt x="3789" y="1439"/>
                  <a:pt x="3788" y="1440"/>
                  <a:pt x="3788" y="1443"/>
                </a:cubicBezTo>
                <a:cubicBezTo>
                  <a:pt x="3801" y="1443"/>
                  <a:pt x="3801" y="1443"/>
                  <a:pt x="3801" y="1443"/>
                </a:cubicBezTo>
                <a:cubicBezTo>
                  <a:pt x="3801" y="1440"/>
                  <a:pt x="3801" y="1440"/>
                  <a:pt x="3801" y="1440"/>
                </a:cubicBezTo>
                <a:cubicBezTo>
                  <a:pt x="3796" y="1440"/>
                  <a:pt x="3796" y="1440"/>
                  <a:pt x="3796" y="1440"/>
                </a:cubicBezTo>
                <a:cubicBezTo>
                  <a:pt x="3796" y="1438"/>
                  <a:pt x="3796" y="1437"/>
                  <a:pt x="3796" y="1435"/>
                </a:cubicBezTo>
                <a:cubicBezTo>
                  <a:pt x="3796" y="1433"/>
                  <a:pt x="3795" y="1433"/>
                  <a:pt x="3795" y="1431"/>
                </a:cubicBezTo>
                <a:cubicBezTo>
                  <a:pt x="3795" y="1430"/>
                  <a:pt x="3796" y="1430"/>
                  <a:pt x="3796" y="1429"/>
                </a:cubicBezTo>
                <a:cubicBezTo>
                  <a:pt x="3792" y="1429"/>
                  <a:pt x="3790" y="1429"/>
                  <a:pt x="3787" y="1429"/>
                </a:cubicBezTo>
                <a:close/>
                <a:moveTo>
                  <a:pt x="3732" y="1430"/>
                </a:moveTo>
                <a:cubicBezTo>
                  <a:pt x="3731" y="1430"/>
                  <a:pt x="3730" y="1430"/>
                  <a:pt x="3729" y="1430"/>
                </a:cubicBezTo>
                <a:cubicBezTo>
                  <a:pt x="3727" y="1431"/>
                  <a:pt x="3726" y="1432"/>
                  <a:pt x="3724" y="1433"/>
                </a:cubicBezTo>
                <a:cubicBezTo>
                  <a:pt x="3724" y="1435"/>
                  <a:pt x="3724" y="1435"/>
                  <a:pt x="3724" y="1435"/>
                </a:cubicBezTo>
                <a:cubicBezTo>
                  <a:pt x="3725" y="1435"/>
                  <a:pt x="3726" y="1436"/>
                  <a:pt x="3727" y="1436"/>
                </a:cubicBezTo>
                <a:cubicBezTo>
                  <a:pt x="3728" y="1436"/>
                  <a:pt x="3729" y="1437"/>
                  <a:pt x="3730" y="1437"/>
                </a:cubicBezTo>
                <a:cubicBezTo>
                  <a:pt x="3731" y="1437"/>
                  <a:pt x="3731" y="1438"/>
                  <a:pt x="3732" y="1438"/>
                </a:cubicBezTo>
                <a:cubicBezTo>
                  <a:pt x="3733" y="1439"/>
                  <a:pt x="3734" y="1438"/>
                  <a:pt x="3735" y="1438"/>
                </a:cubicBezTo>
                <a:cubicBezTo>
                  <a:pt x="3736" y="1439"/>
                  <a:pt x="3737" y="1438"/>
                  <a:pt x="3738" y="1438"/>
                </a:cubicBezTo>
                <a:cubicBezTo>
                  <a:pt x="3739" y="1439"/>
                  <a:pt x="3740" y="1440"/>
                  <a:pt x="3741" y="1440"/>
                </a:cubicBezTo>
                <a:cubicBezTo>
                  <a:pt x="3741" y="1441"/>
                  <a:pt x="3741" y="1442"/>
                  <a:pt x="3741" y="1443"/>
                </a:cubicBezTo>
                <a:cubicBezTo>
                  <a:pt x="3742" y="1444"/>
                  <a:pt x="3742" y="1446"/>
                  <a:pt x="3743" y="1446"/>
                </a:cubicBezTo>
                <a:cubicBezTo>
                  <a:pt x="3744" y="1446"/>
                  <a:pt x="3745" y="1446"/>
                  <a:pt x="3746" y="1446"/>
                </a:cubicBezTo>
                <a:cubicBezTo>
                  <a:pt x="3748" y="1446"/>
                  <a:pt x="3748" y="1446"/>
                  <a:pt x="3748" y="1446"/>
                </a:cubicBezTo>
                <a:cubicBezTo>
                  <a:pt x="3750" y="1446"/>
                  <a:pt x="3751" y="1445"/>
                  <a:pt x="3752" y="1445"/>
                </a:cubicBezTo>
                <a:cubicBezTo>
                  <a:pt x="3753" y="1445"/>
                  <a:pt x="3753" y="1444"/>
                  <a:pt x="3754" y="1444"/>
                </a:cubicBezTo>
                <a:cubicBezTo>
                  <a:pt x="3755" y="1444"/>
                  <a:pt x="3755" y="1445"/>
                  <a:pt x="3756" y="1445"/>
                </a:cubicBezTo>
                <a:cubicBezTo>
                  <a:pt x="3757" y="1445"/>
                  <a:pt x="3758" y="1446"/>
                  <a:pt x="3759" y="1446"/>
                </a:cubicBezTo>
                <a:cubicBezTo>
                  <a:pt x="3761" y="1446"/>
                  <a:pt x="3762" y="1446"/>
                  <a:pt x="3763" y="1446"/>
                </a:cubicBezTo>
                <a:cubicBezTo>
                  <a:pt x="3765" y="1446"/>
                  <a:pt x="3766" y="1446"/>
                  <a:pt x="3767" y="1446"/>
                </a:cubicBezTo>
                <a:cubicBezTo>
                  <a:pt x="3769" y="1445"/>
                  <a:pt x="3769" y="1444"/>
                  <a:pt x="3770" y="1444"/>
                </a:cubicBezTo>
                <a:cubicBezTo>
                  <a:pt x="3770" y="1443"/>
                  <a:pt x="3770" y="1442"/>
                  <a:pt x="3769" y="1441"/>
                </a:cubicBezTo>
                <a:cubicBezTo>
                  <a:pt x="3769" y="1440"/>
                  <a:pt x="3767" y="1441"/>
                  <a:pt x="3767" y="1440"/>
                </a:cubicBezTo>
                <a:cubicBezTo>
                  <a:pt x="3765" y="1437"/>
                  <a:pt x="3767" y="1435"/>
                  <a:pt x="3767" y="1432"/>
                </a:cubicBezTo>
                <a:cubicBezTo>
                  <a:pt x="3767" y="1431"/>
                  <a:pt x="3767" y="1430"/>
                  <a:pt x="3767" y="1429"/>
                </a:cubicBezTo>
                <a:cubicBezTo>
                  <a:pt x="3766" y="1428"/>
                  <a:pt x="3766" y="1427"/>
                  <a:pt x="3765" y="1426"/>
                </a:cubicBezTo>
                <a:cubicBezTo>
                  <a:pt x="3764" y="1426"/>
                  <a:pt x="3763" y="1426"/>
                  <a:pt x="3762" y="1425"/>
                </a:cubicBezTo>
                <a:cubicBezTo>
                  <a:pt x="3760" y="1424"/>
                  <a:pt x="3759" y="1424"/>
                  <a:pt x="3756" y="1424"/>
                </a:cubicBezTo>
                <a:cubicBezTo>
                  <a:pt x="3754" y="1424"/>
                  <a:pt x="3752" y="1424"/>
                  <a:pt x="3750" y="1425"/>
                </a:cubicBezTo>
                <a:cubicBezTo>
                  <a:pt x="3749" y="1426"/>
                  <a:pt x="3749" y="1427"/>
                  <a:pt x="3748" y="1427"/>
                </a:cubicBezTo>
                <a:cubicBezTo>
                  <a:pt x="3746" y="1428"/>
                  <a:pt x="3745" y="1428"/>
                  <a:pt x="3743" y="1428"/>
                </a:cubicBezTo>
                <a:cubicBezTo>
                  <a:pt x="3741" y="1428"/>
                  <a:pt x="3739" y="1428"/>
                  <a:pt x="3737" y="1428"/>
                </a:cubicBezTo>
                <a:cubicBezTo>
                  <a:pt x="3736" y="1428"/>
                  <a:pt x="3735" y="1429"/>
                  <a:pt x="3734" y="1429"/>
                </a:cubicBezTo>
                <a:cubicBezTo>
                  <a:pt x="3733" y="1430"/>
                  <a:pt x="3732" y="1430"/>
                  <a:pt x="3731" y="1431"/>
                </a:cubicBezTo>
                <a:cubicBezTo>
                  <a:pt x="3731" y="1432"/>
                  <a:pt x="3731" y="1433"/>
                  <a:pt x="3730" y="1434"/>
                </a:cubicBezTo>
                <a:lnTo>
                  <a:pt x="3732" y="1430"/>
                </a:lnTo>
                <a:close/>
                <a:moveTo>
                  <a:pt x="3729" y="1425"/>
                </a:moveTo>
                <a:cubicBezTo>
                  <a:pt x="3731" y="1423"/>
                  <a:pt x="3733" y="1422"/>
                  <a:pt x="3733" y="1419"/>
                </a:cubicBezTo>
                <a:cubicBezTo>
                  <a:pt x="3733" y="1417"/>
                  <a:pt x="3731" y="1416"/>
                  <a:pt x="3730" y="1416"/>
                </a:cubicBezTo>
                <a:cubicBezTo>
                  <a:pt x="3729" y="1415"/>
                  <a:pt x="3729" y="1414"/>
                  <a:pt x="3728" y="1414"/>
                </a:cubicBezTo>
                <a:cubicBezTo>
                  <a:pt x="3725" y="1414"/>
                  <a:pt x="3725" y="1414"/>
                  <a:pt x="3725" y="1414"/>
                </a:cubicBezTo>
                <a:cubicBezTo>
                  <a:pt x="3724" y="1414"/>
                  <a:pt x="3723" y="1414"/>
                  <a:pt x="3722" y="1414"/>
                </a:cubicBezTo>
                <a:cubicBezTo>
                  <a:pt x="3722" y="1415"/>
                  <a:pt x="3722" y="1416"/>
                  <a:pt x="3722" y="1417"/>
                </a:cubicBezTo>
                <a:cubicBezTo>
                  <a:pt x="3721" y="1419"/>
                  <a:pt x="3720" y="1420"/>
                  <a:pt x="3719" y="1422"/>
                </a:cubicBezTo>
                <a:cubicBezTo>
                  <a:pt x="3721" y="1423"/>
                  <a:pt x="3722" y="1425"/>
                  <a:pt x="3724" y="1425"/>
                </a:cubicBezTo>
                <a:cubicBezTo>
                  <a:pt x="3725" y="1426"/>
                  <a:pt x="3728" y="1425"/>
                  <a:pt x="3729" y="1425"/>
                </a:cubicBezTo>
                <a:close/>
                <a:moveTo>
                  <a:pt x="3716" y="1442"/>
                </a:moveTo>
                <a:cubicBezTo>
                  <a:pt x="3716" y="1444"/>
                  <a:pt x="3716" y="1444"/>
                  <a:pt x="3716" y="1444"/>
                </a:cubicBezTo>
                <a:cubicBezTo>
                  <a:pt x="3716" y="1446"/>
                  <a:pt x="3716" y="1447"/>
                  <a:pt x="3716" y="1449"/>
                </a:cubicBezTo>
                <a:cubicBezTo>
                  <a:pt x="3720" y="1448"/>
                  <a:pt x="3721" y="1448"/>
                  <a:pt x="3725" y="1449"/>
                </a:cubicBezTo>
                <a:cubicBezTo>
                  <a:pt x="3725" y="1440"/>
                  <a:pt x="3725" y="1440"/>
                  <a:pt x="3725" y="1440"/>
                </a:cubicBezTo>
                <a:cubicBezTo>
                  <a:pt x="3717" y="1440"/>
                  <a:pt x="3717" y="1440"/>
                  <a:pt x="3717" y="1440"/>
                </a:cubicBezTo>
                <a:cubicBezTo>
                  <a:pt x="3717" y="1444"/>
                  <a:pt x="3717" y="1444"/>
                  <a:pt x="3717" y="1444"/>
                </a:cubicBezTo>
                <a:lnTo>
                  <a:pt x="3716" y="1442"/>
                </a:lnTo>
                <a:close/>
                <a:moveTo>
                  <a:pt x="3692" y="1457"/>
                </a:moveTo>
                <a:cubicBezTo>
                  <a:pt x="3692" y="1458"/>
                  <a:pt x="3692" y="1458"/>
                  <a:pt x="3692" y="1459"/>
                </a:cubicBezTo>
                <a:cubicBezTo>
                  <a:pt x="3692" y="1460"/>
                  <a:pt x="3693" y="1461"/>
                  <a:pt x="3693" y="1462"/>
                </a:cubicBezTo>
                <a:cubicBezTo>
                  <a:pt x="3701" y="1462"/>
                  <a:pt x="3701" y="1462"/>
                  <a:pt x="3701" y="1462"/>
                </a:cubicBezTo>
                <a:cubicBezTo>
                  <a:pt x="3703" y="1462"/>
                  <a:pt x="3704" y="1461"/>
                  <a:pt x="3706" y="1461"/>
                </a:cubicBezTo>
                <a:cubicBezTo>
                  <a:pt x="3707" y="1461"/>
                  <a:pt x="3708" y="1462"/>
                  <a:pt x="3709" y="1462"/>
                </a:cubicBezTo>
                <a:cubicBezTo>
                  <a:pt x="3711" y="1462"/>
                  <a:pt x="3711" y="1462"/>
                  <a:pt x="3711" y="1462"/>
                </a:cubicBezTo>
                <a:cubicBezTo>
                  <a:pt x="3712" y="1462"/>
                  <a:pt x="3713" y="1462"/>
                  <a:pt x="3714" y="1463"/>
                </a:cubicBezTo>
                <a:cubicBezTo>
                  <a:pt x="3715" y="1463"/>
                  <a:pt x="3716" y="1463"/>
                  <a:pt x="3716" y="1463"/>
                </a:cubicBezTo>
                <a:cubicBezTo>
                  <a:pt x="3717" y="1463"/>
                  <a:pt x="3718" y="1464"/>
                  <a:pt x="3719" y="1464"/>
                </a:cubicBezTo>
                <a:cubicBezTo>
                  <a:pt x="3720" y="1464"/>
                  <a:pt x="3721" y="1466"/>
                  <a:pt x="3722" y="1466"/>
                </a:cubicBezTo>
                <a:cubicBezTo>
                  <a:pt x="3724" y="1466"/>
                  <a:pt x="3725" y="1466"/>
                  <a:pt x="3728" y="1466"/>
                </a:cubicBezTo>
                <a:cubicBezTo>
                  <a:pt x="3727" y="1463"/>
                  <a:pt x="3727" y="1461"/>
                  <a:pt x="3727" y="1458"/>
                </a:cubicBezTo>
                <a:cubicBezTo>
                  <a:pt x="3725" y="1458"/>
                  <a:pt x="3723" y="1458"/>
                  <a:pt x="3720" y="1457"/>
                </a:cubicBezTo>
                <a:cubicBezTo>
                  <a:pt x="3718" y="1457"/>
                  <a:pt x="3717" y="1457"/>
                  <a:pt x="3715" y="1457"/>
                </a:cubicBezTo>
                <a:cubicBezTo>
                  <a:pt x="3714" y="1457"/>
                  <a:pt x="3714" y="1456"/>
                  <a:pt x="3713" y="1456"/>
                </a:cubicBezTo>
                <a:cubicBezTo>
                  <a:pt x="3710" y="1456"/>
                  <a:pt x="3710" y="1456"/>
                  <a:pt x="3710" y="1456"/>
                </a:cubicBezTo>
                <a:cubicBezTo>
                  <a:pt x="3708" y="1456"/>
                  <a:pt x="3707" y="1455"/>
                  <a:pt x="3705" y="1455"/>
                </a:cubicBezTo>
                <a:cubicBezTo>
                  <a:pt x="3702" y="1454"/>
                  <a:pt x="3701" y="1453"/>
                  <a:pt x="3698" y="1453"/>
                </a:cubicBezTo>
                <a:cubicBezTo>
                  <a:pt x="3697" y="1453"/>
                  <a:pt x="3695" y="1453"/>
                  <a:pt x="3694" y="1454"/>
                </a:cubicBezTo>
                <a:cubicBezTo>
                  <a:pt x="3694" y="1455"/>
                  <a:pt x="3694" y="1456"/>
                  <a:pt x="3694" y="1457"/>
                </a:cubicBezTo>
                <a:cubicBezTo>
                  <a:pt x="3693" y="1458"/>
                  <a:pt x="3693" y="1458"/>
                  <a:pt x="3692" y="1459"/>
                </a:cubicBezTo>
                <a:lnTo>
                  <a:pt x="3692" y="1457"/>
                </a:lnTo>
                <a:close/>
                <a:moveTo>
                  <a:pt x="3682" y="1459"/>
                </a:moveTo>
                <a:cubicBezTo>
                  <a:pt x="3680" y="1458"/>
                  <a:pt x="3678" y="1458"/>
                  <a:pt x="3677" y="1457"/>
                </a:cubicBezTo>
                <a:cubicBezTo>
                  <a:pt x="3675" y="1457"/>
                  <a:pt x="3673" y="1456"/>
                  <a:pt x="3671" y="1456"/>
                </a:cubicBezTo>
                <a:cubicBezTo>
                  <a:pt x="3671" y="1461"/>
                  <a:pt x="3671" y="1461"/>
                  <a:pt x="3671" y="1461"/>
                </a:cubicBezTo>
                <a:cubicBezTo>
                  <a:pt x="3672" y="1462"/>
                  <a:pt x="3672" y="1463"/>
                  <a:pt x="3673" y="1464"/>
                </a:cubicBezTo>
                <a:cubicBezTo>
                  <a:pt x="3675" y="1465"/>
                  <a:pt x="3675" y="1465"/>
                  <a:pt x="3675" y="1465"/>
                </a:cubicBezTo>
                <a:cubicBezTo>
                  <a:pt x="3676" y="1466"/>
                  <a:pt x="3677" y="1466"/>
                  <a:pt x="3678" y="1466"/>
                </a:cubicBezTo>
                <a:cubicBezTo>
                  <a:pt x="3683" y="1466"/>
                  <a:pt x="3683" y="1466"/>
                  <a:pt x="3683" y="1466"/>
                </a:cubicBezTo>
                <a:cubicBezTo>
                  <a:pt x="3683" y="1461"/>
                  <a:pt x="3683" y="1461"/>
                  <a:pt x="3683" y="1461"/>
                </a:cubicBezTo>
                <a:cubicBezTo>
                  <a:pt x="3683" y="1460"/>
                  <a:pt x="3683" y="1459"/>
                  <a:pt x="3682" y="1459"/>
                </a:cubicBezTo>
                <a:close/>
                <a:moveTo>
                  <a:pt x="3698" y="1388"/>
                </a:moveTo>
                <a:cubicBezTo>
                  <a:pt x="3697" y="1390"/>
                  <a:pt x="3695" y="1391"/>
                  <a:pt x="3694" y="1393"/>
                </a:cubicBezTo>
                <a:cubicBezTo>
                  <a:pt x="3693" y="1394"/>
                  <a:pt x="3692" y="1395"/>
                  <a:pt x="3691" y="1395"/>
                </a:cubicBezTo>
                <a:cubicBezTo>
                  <a:pt x="3690" y="1396"/>
                  <a:pt x="3690" y="1397"/>
                  <a:pt x="3688" y="1397"/>
                </a:cubicBezTo>
                <a:cubicBezTo>
                  <a:pt x="3688" y="1398"/>
                  <a:pt x="3686" y="1397"/>
                  <a:pt x="3686" y="1397"/>
                </a:cubicBezTo>
                <a:cubicBezTo>
                  <a:pt x="3685" y="1398"/>
                  <a:pt x="3685" y="1399"/>
                  <a:pt x="3685" y="1400"/>
                </a:cubicBezTo>
                <a:cubicBezTo>
                  <a:pt x="3685" y="1401"/>
                  <a:pt x="3685" y="1401"/>
                  <a:pt x="3685" y="1401"/>
                </a:cubicBezTo>
                <a:cubicBezTo>
                  <a:pt x="3685" y="1404"/>
                  <a:pt x="3686" y="1405"/>
                  <a:pt x="3686" y="1408"/>
                </a:cubicBezTo>
                <a:cubicBezTo>
                  <a:pt x="3686" y="1409"/>
                  <a:pt x="3686" y="1409"/>
                  <a:pt x="3686" y="1410"/>
                </a:cubicBezTo>
                <a:cubicBezTo>
                  <a:pt x="3686" y="1412"/>
                  <a:pt x="3686" y="1414"/>
                  <a:pt x="3686" y="1416"/>
                </a:cubicBezTo>
                <a:cubicBezTo>
                  <a:pt x="3685" y="1417"/>
                  <a:pt x="3684" y="1417"/>
                  <a:pt x="3684" y="1418"/>
                </a:cubicBezTo>
                <a:cubicBezTo>
                  <a:pt x="3683" y="1420"/>
                  <a:pt x="3682" y="1421"/>
                  <a:pt x="3682" y="1423"/>
                </a:cubicBezTo>
                <a:cubicBezTo>
                  <a:pt x="3682" y="1424"/>
                  <a:pt x="3683" y="1425"/>
                  <a:pt x="3683" y="1426"/>
                </a:cubicBezTo>
                <a:cubicBezTo>
                  <a:pt x="3683" y="1428"/>
                  <a:pt x="3682" y="1429"/>
                  <a:pt x="3682" y="1431"/>
                </a:cubicBezTo>
                <a:cubicBezTo>
                  <a:pt x="3683" y="1431"/>
                  <a:pt x="3684" y="1431"/>
                  <a:pt x="3685" y="1431"/>
                </a:cubicBezTo>
                <a:cubicBezTo>
                  <a:pt x="3686" y="1431"/>
                  <a:pt x="3687" y="1433"/>
                  <a:pt x="3688" y="1433"/>
                </a:cubicBezTo>
                <a:cubicBezTo>
                  <a:pt x="3690" y="1433"/>
                  <a:pt x="3691" y="1432"/>
                  <a:pt x="3693" y="1431"/>
                </a:cubicBezTo>
                <a:cubicBezTo>
                  <a:pt x="3693" y="1429"/>
                  <a:pt x="3694" y="1428"/>
                  <a:pt x="3694" y="1425"/>
                </a:cubicBezTo>
                <a:cubicBezTo>
                  <a:pt x="3694" y="1422"/>
                  <a:pt x="3693" y="1421"/>
                  <a:pt x="3693" y="1418"/>
                </a:cubicBezTo>
                <a:cubicBezTo>
                  <a:pt x="3693" y="1418"/>
                  <a:pt x="3694" y="1417"/>
                  <a:pt x="3694" y="1417"/>
                </a:cubicBezTo>
                <a:cubicBezTo>
                  <a:pt x="3698" y="1417"/>
                  <a:pt x="3700" y="1417"/>
                  <a:pt x="3703" y="1417"/>
                </a:cubicBezTo>
                <a:cubicBezTo>
                  <a:pt x="3704" y="1417"/>
                  <a:pt x="3705" y="1417"/>
                  <a:pt x="3706" y="1418"/>
                </a:cubicBezTo>
                <a:cubicBezTo>
                  <a:pt x="3706" y="1416"/>
                  <a:pt x="3707" y="1415"/>
                  <a:pt x="3707" y="1413"/>
                </a:cubicBezTo>
                <a:cubicBezTo>
                  <a:pt x="3707" y="1411"/>
                  <a:pt x="3706" y="1411"/>
                  <a:pt x="3705" y="1409"/>
                </a:cubicBezTo>
                <a:cubicBezTo>
                  <a:pt x="3704" y="1408"/>
                  <a:pt x="3702" y="1409"/>
                  <a:pt x="3702" y="1408"/>
                </a:cubicBezTo>
                <a:cubicBezTo>
                  <a:pt x="3702" y="1407"/>
                  <a:pt x="3703" y="1406"/>
                  <a:pt x="3703" y="1405"/>
                </a:cubicBezTo>
                <a:cubicBezTo>
                  <a:pt x="3703" y="1404"/>
                  <a:pt x="3703" y="1403"/>
                  <a:pt x="3703" y="1402"/>
                </a:cubicBezTo>
                <a:cubicBezTo>
                  <a:pt x="3702" y="1402"/>
                  <a:pt x="3701" y="1401"/>
                  <a:pt x="3700" y="1401"/>
                </a:cubicBezTo>
                <a:cubicBezTo>
                  <a:pt x="3698" y="1401"/>
                  <a:pt x="3697" y="1402"/>
                  <a:pt x="3695" y="1402"/>
                </a:cubicBezTo>
                <a:cubicBezTo>
                  <a:pt x="3695" y="1398"/>
                  <a:pt x="3695" y="1398"/>
                  <a:pt x="3695" y="1398"/>
                </a:cubicBezTo>
                <a:cubicBezTo>
                  <a:pt x="3695" y="1397"/>
                  <a:pt x="3695" y="1396"/>
                  <a:pt x="3696" y="1395"/>
                </a:cubicBezTo>
                <a:cubicBezTo>
                  <a:pt x="3696" y="1394"/>
                  <a:pt x="3698" y="1395"/>
                  <a:pt x="3698" y="1393"/>
                </a:cubicBezTo>
                <a:cubicBezTo>
                  <a:pt x="3699" y="1393"/>
                  <a:pt x="3699" y="1392"/>
                  <a:pt x="3699" y="1391"/>
                </a:cubicBezTo>
                <a:cubicBezTo>
                  <a:pt x="3699" y="1390"/>
                  <a:pt x="3698" y="1389"/>
                  <a:pt x="3698" y="1388"/>
                </a:cubicBezTo>
                <a:close/>
                <a:moveTo>
                  <a:pt x="3575" y="1457"/>
                </a:moveTo>
                <a:cubicBezTo>
                  <a:pt x="3575" y="1459"/>
                  <a:pt x="3577" y="1461"/>
                  <a:pt x="3578" y="1462"/>
                </a:cubicBezTo>
                <a:cubicBezTo>
                  <a:pt x="3579" y="1462"/>
                  <a:pt x="3580" y="1462"/>
                  <a:pt x="3581" y="1463"/>
                </a:cubicBezTo>
                <a:cubicBezTo>
                  <a:pt x="3582" y="1463"/>
                  <a:pt x="3582" y="1464"/>
                  <a:pt x="3583" y="1464"/>
                </a:cubicBezTo>
                <a:cubicBezTo>
                  <a:pt x="3585" y="1464"/>
                  <a:pt x="3587" y="1464"/>
                  <a:pt x="3588" y="1464"/>
                </a:cubicBezTo>
                <a:cubicBezTo>
                  <a:pt x="3588" y="1465"/>
                  <a:pt x="3589" y="1466"/>
                  <a:pt x="3589" y="1467"/>
                </a:cubicBezTo>
                <a:cubicBezTo>
                  <a:pt x="3589" y="1469"/>
                  <a:pt x="3588" y="1470"/>
                  <a:pt x="3587" y="1472"/>
                </a:cubicBezTo>
                <a:cubicBezTo>
                  <a:pt x="3587" y="1473"/>
                  <a:pt x="3586" y="1474"/>
                  <a:pt x="3586" y="1475"/>
                </a:cubicBezTo>
                <a:cubicBezTo>
                  <a:pt x="3586" y="1476"/>
                  <a:pt x="3586" y="1477"/>
                  <a:pt x="3586" y="1478"/>
                </a:cubicBezTo>
                <a:cubicBezTo>
                  <a:pt x="3586" y="1479"/>
                  <a:pt x="3586" y="1480"/>
                  <a:pt x="3586" y="1481"/>
                </a:cubicBezTo>
                <a:cubicBezTo>
                  <a:pt x="3586" y="1482"/>
                  <a:pt x="3588" y="1482"/>
                  <a:pt x="3588" y="1484"/>
                </a:cubicBezTo>
                <a:cubicBezTo>
                  <a:pt x="3588" y="1485"/>
                  <a:pt x="3588" y="1486"/>
                  <a:pt x="3588" y="1487"/>
                </a:cubicBezTo>
                <a:cubicBezTo>
                  <a:pt x="3589" y="1488"/>
                  <a:pt x="3589" y="1488"/>
                  <a:pt x="3590" y="1489"/>
                </a:cubicBezTo>
                <a:cubicBezTo>
                  <a:pt x="3591" y="1489"/>
                  <a:pt x="3592" y="1488"/>
                  <a:pt x="3592" y="1487"/>
                </a:cubicBezTo>
                <a:cubicBezTo>
                  <a:pt x="3593" y="1487"/>
                  <a:pt x="3595" y="1487"/>
                  <a:pt x="3595" y="1485"/>
                </a:cubicBezTo>
                <a:cubicBezTo>
                  <a:pt x="3596" y="1483"/>
                  <a:pt x="3596" y="1482"/>
                  <a:pt x="3596" y="1480"/>
                </a:cubicBezTo>
                <a:cubicBezTo>
                  <a:pt x="3596" y="1478"/>
                  <a:pt x="3596" y="1476"/>
                  <a:pt x="3596" y="1474"/>
                </a:cubicBezTo>
                <a:cubicBezTo>
                  <a:pt x="3596" y="1473"/>
                  <a:pt x="3597" y="1473"/>
                  <a:pt x="3597" y="1472"/>
                </a:cubicBezTo>
                <a:cubicBezTo>
                  <a:pt x="3597" y="1454"/>
                  <a:pt x="3597" y="1454"/>
                  <a:pt x="3597" y="1454"/>
                </a:cubicBezTo>
                <a:cubicBezTo>
                  <a:pt x="3605" y="1454"/>
                  <a:pt x="3605" y="1454"/>
                  <a:pt x="3605" y="1454"/>
                </a:cubicBezTo>
                <a:cubicBezTo>
                  <a:pt x="3605" y="1460"/>
                  <a:pt x="3605" y="1460"/>
                  <a:pt x="3605" y="1460"/>
                </a:cubicBezTo>
                <a:cubicBezTo>
                  <a:pt x="3604" y="1463"/>
                  <a:pt x="3604" y="1463"/>
                  <a:pt x="3604" y="1463"/>
                </a:cubicBezTo>
                <a:cubicBezTo>
                  <a:pt x="3604" y="1465"/>
                  <a:pt x="3604" y="1465"/>
                  <a:pt x="3604" y="1465"/>
                </a:cubicBezTo>
                <a:cubicBezTo>
                  <a:pt x="3605" y="1465"/>
                  <a:pt x="3606" y="1466"/>
                  <a:pt x="3607" y="1466"/>
                </a:cubicBezTo>
                <a:cubicBezTo>
                  <a:pt x="3608" y="1466"/>
                  <a:pt x="3609" y="1466"/>
                  <a:pt x="3609" y="1466"/>
                </a:cubicBezTo>
                <a:cubicBezTo>
                  <a:pt x="3610" y="1466"/>
                  <a:pt x="3611" y="1467"/>
                  <a:pt x="3612" y="1467"/>
                </a:cubicBezTo>
                <a:cubicBezTo>
                  <a:pt x="3613" y="1467"/>
                  <a:pt x="3614" y="1468"/>
                  <a:pt x="3615" y="1468"/>
                </a:cubicBezTo>
                <a:cubicBezTo>
                  <a:pt x="3615" y="1468"/>
                  <a:pt x="3616" y="1468"/>
                  <a:pt x="3617" y="1468"/>
                </a:cubicBezTo>
                <a:cubicBezTo>
                  <a:pt x="3617" y="1473"/>
                  <a:pt x="3617" y="1473"/>
                  <a:pt x="3617" y="1473"/>
                </a:cubicBezTo>
                <a:cubicBezTo>
                  <a:pt x="3617" y="1474"/>
                  <a:pt x="3616" y="1475"/>
                  <a:pt x="3616" y="1476"/>
                </a:cubicBezTo>
                <a:cubicBezTo>
                  <a:pt x="3616" y="1476"/>
                  <a:pt x="3615" y="1477"/>
                  <a:pt x="3615" y="1478"/>
                </a:cubicBezTo>
                <a:cubicBezTo>
                  <a:pt x="3615" y="1481"/>
                  <a:pt x="3615" y="1481"/>
                  <a:pt x="3615" y="1481"/>
                </a:cubicBezTo>
                <a:cubicBezTo>
                  <a:pt x="3615" y="1482"/>
                  <a:pt x="3615" y="1483"/>
                  <a:pt x="3615" y="1484"/>
                </a:cubicBezTo>
                <a:cubicBezTo>
                  <a:pt x="3615" y="1485"/>
                  <a:pt x="3617" y="1485"/>
                  <a:pt x="3618" y="1486"/>
                </a:cubicBezTo>
                <a:cubicBezTo>
                  <a:pt x="3619" y="1487"/>
                  <a:pt x="3620" y="1487"/>
                  <a:pt x="3621" y="1487"/>
                </a:cubicBezTo>
                <a:cubicBezTo>
                  <a:pt x="3630" y="1487"/>
                  <a:pt x="3630" y="1487"/>
                  <a:pt x="3630" y="1487"/>
                </a:cubicBezTo>
                <a:cubicBezTo>
                  <a:pt x="3630" y="1486"/>
                  <a:pt x="3630" y="1486"/>
                  <a:pt x="3630" y="1485"/>
                </a:cubicBezTo>
                <a:cubicBezTo>
                  <a:pt x="3630" y="1481"/>
                  <a:pt x="3630" y="1481"/>
                  <a:pt x="3630" y="1481"/>
                </a:cubicBezTo>
                <a:cubicBezTo>
                  <a:pt x="3630" y="1478"/>
                  <a:pt x="3630" y="1477"/>
                  <a:pt x="3630" y="1474"/>
                </a:cubicBezTo>
                <a:cubicBezTo>
                  <a:pt x="3629" y="1473"/>
                  <a:pt x="3628" y="1474"/>
                  <a:pt x="3627" y="1473"/>
                </a:cubicBezTo>
                <a:cubicBezTo>
                  <a:pt x="3626" y="1472"/>
                  <a:pt x="3625" y="1471"/>
                  <a:pt x="3624" y="1470"/>
                </a:cubicBezTo>
                <a:cubicBezTo>
                  <a:pt x="3624" y="1470"/>
                  <a:pt x="3622" y="1469"/>
                  <a:pt x="3622" y="1468"/>
                </a:cubicBezTo>
                <a:cubicBezTo>
                  <a:pt x="3621" y="1467"/>
                  <a:pt x="3621" y="1466"/>
                  <a:pt x="3621" y="1465"/>
                </a:cubicBezTo>
                <a:cubicBezTo>
                  <a:pt x="3621" y="1463"/>
                  <a:pt x="3622" y="1462"/>
                  <a:pt x="3622" y="1461"/>
                </a:cubicBezTo>
                <a:cubicBezTo>
                  <a:pt x="3622" y="1458"/>
                  <a:pt x="3622" y="1458"/>
                  <a:pt x="3622" y="1458"/>
                </a:cubicBezTo>
                <a:cubicBezTo>
                  <a:pt x="3622" y="1457"/>
                  <a:pt x="3622" y="1456"/>
                  <a:pt x="3622" y="1455"/>
                </a:cubicBezTo>
                <a:cubicBezTo>
                  <a:pt x="3621" y="1454"/>
                  <a:pt x="3620" y="1454"/>
                  <a:pt x="3619" y="1453"/>
                </a:cubicBezTo>
                <a:cubicBezTo>
                  <a:pt x="3618" y="1453"/>
                  <a:pt x="3618" y="1452"/>
                  <a:pt x="3617" y="1451"/>
                </a:cubicBezTo>
                <a:cubicBezTo>
                  <a:pt x="3616" y="1450"/>
                  <a:pt x="3616" y="1450"/>
                  <a:pt x="3615" y="1449"/>
                </a:cubicBezTo>
                <a:cubicBezTo>
                  <a:pt x="3614" y="1448"/>
                  <a:pt x="3612" y="1449"/>
                  <a:pt x="3611" y="1448"/>
                </a:cubicBezTo>
                <a:cubicBezTo>
                  <a:pt x="3611" y="1448"/>
                  <a:pt x="3611" y="1446"/>
                  <a:pt x="3611" y="1446"/>
                </a:cubicBezTo>
                <a:cubicBezTo>
                  <a:pt x="3611" y="1441"/>
                  <a:pt x="3611" y="1441"/>
                  <a:pt x="3611" y="1441"/>
                </a:cubicBezTo>
                <a:cubicBezTo>
                  <a:pt x="3615" y="1441"/>
                  <a:pt x="3617" y="1442"/>
                  <a:pt x="3620" y="1441"/>
                </a:cubicBezTo>
                <a:cubicBezTo>
                  <a:pt x="3621" y="1441"/>
                  <a:pt x="3621" y="1439"/>
                  <a:pt x="3622" y="1439"/>
                </a:cubicBezTo>
                <a:cubicBezTo>
                  <a:pt x="3623" y="1439"/>
                  <a:pt x="3624" y="1439"/>
                  <a:pt x="3625" y="1438"/>
                </a:cubicBezTo>
                <a:cubicBezTo>
                  <a:pt x="3628" y="1438"/>
                  <a:pt x="3630" y="1439"/>
                  <a:pt x="3633" y="1438"/>
                </a:cubicBezTo>
                <a:cubicBezTo>
                  <a:pt x="3634" y="1438"/>
                  <a:pt x="3635" y="1439"/>
                  <a:pt x="3635" y="1438"/>
                </a:cubicBezTo>
                <a:cubicBezTo>
                  <a:pt x="3637" y="1438"/>
                  <a:pt x="3637" y="1437"/>
                  <a:pt x="3637" y="1435"/>
                </a:cubicBezTo>
                <a:cubicBezTo>
                  <a:pt x="3637" y="1434"/>
                  <a:pt x="3636" y="1434"/>
                  <a:pt x="3636" y="1433"/>
                </a:cubicBezTo>
                <a:cubicBezTo>
                  <a:pt x="3636" y="1431"/>
                  <a:pt x="3635" y="1431"/>
                  <a:pt x="3634" y="1430"/>
                </a:cubicBezTo>
                <a:cubicBezTo>
                  <a:pt x="3633" y="1429"/>
                  <a:pt x="3632" y="1429"/>
                  <a:pt x="3632" y="1429"/>
                </a:cubicBezTo>
                <a:cubicBezTo>
                  <a:pt x="3631" y="1428"/>
                  <a:pt x="3630" y="1427"/>
                  <a:pt x="3629" y="1427"/>
                </a:cubicBezTo>
                <a:cubicBezTo>
                  <a:pt x="3628" y="1426"/>
                  <a:pt x="3628" y="1425"/>
                  <a:pt x="3626" y="1425"/>
                </a:cubicBezTo>
                <a:cubicBezTo>
                  <a:pt x="3624" y="1425"/>
                  <a:pt x="3624" y="1425"/>
                  <a:pt x="3624" y="1425"/>
                </a:cubicBezTo>
                <a:cubicBezTo>
                  <a:pt x="3623" y="1425"/>
                  <a:pt x="3622" y="1425"/>
                  <a:pt x="3621" y="1425"/>
                </a:cubicBezTo>
                <a:cubicBezTo>
                  <a:pt x="3620" y="1425"/>
                  <a:pt x="3619" y="1426"/>
                  <a:pt x="3619" y="1426"/>
                </a:cubicBezTo>
                <a:cubicBezTo>
                  <a:pt x="3617" y="1427"/>
                  <a:pt x="3617" y="1428"/>
                  <a:pt x="3617" y="1429"/>
                </a:cubicBezTo>
                <a:cubicBezTo>
                  <a:pt x="3614" y="1431"/>
                  <a:pt x="3612" y="1433"/>
                  <a:pt x="3609" y="1434"/>
                </a:cubicBezTo>
                <a:cubicBezTo>
                  <a:pt x="3607" y="1434"/>
                  <a:pt x="3605" y="1434"/>
                  <a:pt x="3604" y="1433"/>
                </a:cubicBezTo>
                <a:cubicBezTo>
                  <a:pt x="3603" y="1433"/>
                  <a:pt x="3602" y="1433"/>
                  <a:pt x="3601" y="1433"/>
                </a:cubicBezTo>
                <a:cubicBezTo>
                  <a:pt x="3599" y="1432"/>
                  <a:pt x="3598" y="1431"/>
                  <a:pt x="3596" y="1431"/>
                </a:cubicBezTo>
                <a:cubicBezTo>
                  <a:pt x="3595" y="1430"/>
                  <a:pt x="3595" y="1429"/>
                  <a:pt x="3594" y="1429"/>
                </a:cubicBezTo>
                <a:cubicBezTo>
                  <a:pt x="3591" y="1429"/>
                  <a:pt x="3591" y="1429"/>
                  <a:pt x="3591" y="1429"/>
                </a:cubicBezTo>
                <a:cubicBezTo>
                  <a:pt x="3590" y="1429"/>
                  <a:pt x="3589" y="1431"/>
                  <a:pt x="3588" y="1432"/>
                </a:cubicBezTo>
                <a:cubicBezTo>
                  <a:pt x="3587" y="1434"/>
                  <a:pt x="3586" y="1435"/>
                  <a:pt x="3585" y="1437"/>
                </a:cubicBezTo>
                <a:cubicBezTo>
                  <a:pt x="3585" y="1438"/>
                  <a:pt x="3585" y="1440"/>
                  <a:pt x="3585" y="1441"/>
                </a:cubicBezTo>
                <a:cubicBezTo>
                  <a:pt x="3585" y="1442"/>
                  <a:pt x="3584" y="1443"/>
                  <a:pt x="3584" y="1444"/>
                </a:cubicBezTo>
                <a:cubicBezTo>
                  <a:pt x="3584" y="1445"/>
                  <a:pt x="3584" y="1445"/>
                  <a:pt x="3584" y="1446"/>
                </a:cubicBezTo>
                <a:cubicBezTo>
                  <a:pt x="3584" y="1447"/>
                  <a:pt x="3584" y="1448"/>
                  <a:pt x="3584" y="1449"/>
                </a:cubicBezTo>
                <a:cubicBezTo>
                  <a:pt x="3583" y="1450"/>
                  <a:pt x="3582" y="1450"/>
                  <a:pt x="3581" y="1451"/>
                </a:cubicBezTo>
                <a:cubicBezTo>
                  <a:pt x="3581" y="1451"/>
                  <a:pt x="3579" y="1450"/>
                  <a:pt x="3579" y="1451"/>
                </a:cubicBezTo>
                <a:cubicBezTo>
                  <a:pt x="3578" y="1452"/>
                  <a:pt x="3577" y="1453"/>
                  <a:pt x="3577" y="1453"/>
                </a:cubicBezTo>
                <a:cubicBezTo>
                  <a:pt x="3576" y="1455"/>
                  <a:pt x="3575" y="1456"/>
                  <a:pt x="3575" y="1457"/>
                </a:cubicBezTo>
                <a:close/>
                <a:moveTo>
                  <a:pt x="3651" y="1402"/>
                </a:moveTo>
                <a:cubicBezTo>
                  <a:pt x="3650" y="1402"/>
                  <a:pt x="3651" y="1404"/>
                  <a:pt x="3651" y="1405"/>
                </a:cubicBezTo>
                <a:cubicBezTo>
                  <a:pt x="3607" y="1405"/>
                  <a:pt x="3607" y="1405"/>
                  <a:pt x="3607" y="1405"/>
                </a:cubicBezTo>
                <a:cubicBezTo>
                  <a:pt x="3604" y="1405"/>
                  <a:pt x="3604" y="1408"/>
                  <a:pt x="3602" y="1409"/>
                </a:cubicBezTo>
                <a:cubicBezTo>
                  <a:pt x="3600" y="1410"/>
                  <a:pt x="3598" y="1410"/>
                  <a:pt x="3596" y="1410"/>
                </a:cubicBezTo>
                <a:cubicBezTo>
                  <a:pt x="3593" y="1410"/>
                  <a:pt x="3591" y="1410"/>
                  <a:pt x="3588" y="1412"/>
                </a:cubicBezTo>
                <a:cubicBezTo>
                  <a:pt x="3588" y="1412"/>
                  <a:pt x="3587" y="1413"/>
                  <a:pt x="3587" y="1414"/>
                </a:cubicBezTo>
                <a:cubicBezTo>
                  <a:pt x="3586" y="1416"/>
                  <a:pt x="3585" y="1417"/>
                  <a:pt x="3585" y="1418"/>
                </a:cubicBezTo>
                <a:cubicBezTo>
                  <a:pt x="3585" y="1420"/>
                  <a:pt x="3586" y="1421"/>
                  <a:pt x="3586" y="1422"/>
                </a:cubicBezTo>
                <a:cubicBezTo>
                  <a:pt x="3589" y="1421"/>
                  <a:pt x="3591" y="1420"/>
                  <a:pt x="3594" y="1418"/>
                </a:cubicBezTo>
                <a:cubicBezTo>
                  <a:pt x="3595" y="1418"/>
                  <a:pt x="3596" y="1418"/>
                  <a:pt x="3596" y="1418"/>
                </a:cubicBezTo>
                <a:cubicBezTo>
                  <a:pt x="3597" y="1417"/>
                  <a:pt x="3597" y="1416"/>
                  <a:pt x="3598" y="1415"/>
                </a:cubicBezTo>
                <a:cubicBezTo>
                  <a:pt x="3599" y="1414"/>
                  <a:pt x="3600" y="1414"/>
                  <a:pt x="3601" y="1414"/>
                </a:cubicBezTo>
                <a:cubicBezTo>
                  <a:pt x="3602" y="1413"/>
                  <a:pt x="3603" y="1413"/>
                  <a:pt x="3604" y="1412"/>
                </a:cubicBezTo>
                <a:cubicBezTo>
                  <a:pt x="3604" y="1412"/>
                  <a:pt x="3605" y="1412"/>
                  <a:pt x="3606" y="1412"/>
                </a:cubicBezTo>
                <a:cubicBezTo>
                  <a:pt x="3607" y="1412"/>
                  <a:pt x="3608" y="1411"/>
                  <a:pt x="3609" y="1410"/>
                </a:cubicBezTo>
                <a:cubicBezTo>
                  <a:pt x="3614" y="1411"/>
                  <a:pt x="3614" y="1411"/>
                  <a:pt x="3614" y="1411"/>
                </a:cubicBezTo>
                <a:cubicBezTo>
                  <a:pt x="3630" y="1411"/>
                  <a:pt x="3630" y="1411"/>
                  <a:pt x="3630" y="1411"/>
                </a:cubicBezTo>
                <a:cubicBezTo>
                  <a:pt x="3631" y="1411"/>
                  <a:pt x="3632" y="1411"/>
                  <a:pt x="3633" y="1412"/>
                </a:cubicBezTo>
                <a:cubicBezTo>
                  <a:pt x="3634" y="1412"/>
                  <a:pt x="3635" y="1413"/>
                  <a:pt x="3635" y="1413"/>
                </a:cubicBezTo>
                <a:cubicBezTo>
                  <a:pt x="3637" y="1414"/>
                  <a:pt x="3638" y="1416"/>
                  <a:pt x="3639" y="1416"/>
                </a:cubicBezTo>
                <a:cubicBezTo>
                  <a:pt x="3641" y="1416"/>
                  <a:pt x="3642" y="1415"/>
                  <a:pt x="3643" y="1415"/>
                </a:cubicBezTo>
                <a:cubicBezTo>
                  <a:pt x="3644" y="1415"/>
                  <a:pt x="3645" y="1414"/>
                  <a:pt x="3646" y="1414"/>
                </a:cubicBezTo>
                <a:cubicBezTo>
                  <a:pt x="3647" y="1413"/>
                  <a:pt x="3647" y="1412"/>
                  <a:pt x="3648" y="1411"/>
                </a:cubicBezTo>
                <a:cubicBezTo>
                  <a:pt x="3649" y="1411"/>
                  <a:pt x="3650" y="1411"/>
                  <a:pt x="3651" y="1411"/>
                </a:cubicBezTo>
                <a:cubicBezTo>
                  <a:pt x="3653" y="1410"/>
                  <a:pt x="3653" y="1410"/>
                  <a:pt x="3653" y="1410"/>
                </a:cubicBezTo>
                <a:cubicBezTo>
                  <a:pt x="3654" y="1409"/>
                  <a:pt x="3654" y="1408"/>
                  <a:pt x="3655" y="1407"/>
                </a:cubicBezTo>
                <a:cubicBezTo>
                  <a:pt x="3657" y="1405"/>
                  <a:pt x="3657" y="1404"/>
                  <a:pt x="3658" y="1401"/>
                </a:cubicBezTo>
                <a:cubicBezTo>
                  <a:pt x="3655" y="1401"/>
                  <a:pt x="3654" y="1401"/>
                  <a:pt x="3651" y="1402"/>
                </a:cubicBezTo>
                <a:close/>
                <a:moveTo>
                  <a:pt x="3637" y="1542"/>
                </a:moveTo>
                <a:cubicBezTo>
                  <a:pt x="3637" y="1543"/>
                  <a:pt x="3637" y="1544"/>
                  <a:pt x="3637" y="1545"/>
                </a:cubicBezTo>
                <a:cubicBezTo>
                  <a:pt x="3637" y="1547"/>
                  <a:pt x="3639" y="1548"/>
                  <a:pt x="3641" y="1548"/>
                </a:cubicBezTo>
                <a:cubicBezTo>
                  <a:pt x="3642" y="1548"/>
                  <a:pt x="3643" y="1549"/>
                  <a:pt x="3644" y="1549"/>
                </a:cubicBezTo>
                <a:cubicBezTo>
                  <a:pt x="3645" y="1549"/>
                  <a:pt x="3646" y="1549"/>
                  <a:pt x="3647" y="1549"/>
                </a:cubicBezTo>
                <a:cubicBezTo>
                  <a:pt x="3649" y="1549"/>
                  <a:pt x="3649" y="1547"/>
                  <a:pt x="3651" y="1545"/>
                </a:cubicBezTo>
                <a:cubicBezTo>
                  <a:pt x="3652" y="1543"/>
                  <a:pt x="3654" y="1542"/>
                  <a:pt x="3656" y="1540"/>
                </a:cubicBezTo>
                <a:cubicBezTo>
                  <a:pt x="3657" y="1539"/>
                  <a:pt x="3658" y="1538"/>
                  <a:pt x="3659" y="1537"/>
                </a:cubicBezTo>
                <a:cubicBezTo>
                  <a:pt x="3660" y="1537"/>
                  <a:pt x="3661" y="1536"/>
                  <a:pt x="3662" y="1536"/>
                </a:cubicBezTo>
                <a:cubicBezTo>
                  <a:pt x="3663" y="1536"/>
                  <a:pt x="3665" y="1536"/>
                  <a:pt x="3667" y="1536"/>
                </a:cubicBezTo>
                <a:cubicBezTo>
                  <a:pt x="3669" y="1535"/>
                  <a:pt x="3670" y="1532"/>
                  <a:pt x="3672" y="1531"/>
                </a:cubicBezTo>
                <a:cubicBezTo>
                  <a:pt x="3674" y="1530"/>
                  <a:pt x="3675" y="1530"/>
                  <a:pt x="3677" y="1530"/>
                </a:cubicBezTo>
                <a:cubicBezTo>
                  <a:pt x="3679" y="1530"/>
                  <a:pt x="3681" y="1530"/>
                  <a:pt x="3683" y="1530"/>
                </a:cubicBezTo>
                <a:cubicBezTo>
                  <a:pt x="3683" y="1530"/>
                  <a:pt x="3684" y="1530"/>
                  <a:pt x="3685" y="1530"/>
                </a:cubicBezTo>
                <a:cubicBezTo>
                  <a:pt x="3686" y="1530"/>
                  <a:pt x="3686" y="1528"/>
                  <a:pt x="3686" y="1527"/>
                </a:cubicBezTo>
                <a:cubicBezTo>
                  <a:pt x="3685" y="1527"/>
                  <a:pt x="3685" y="1526"/>
                  <a:pt x="3684" y="1526"/>
                </a:cubicBezTo>
                <a:cubicBezTo>
                  <a:pt x="3683" y="1525"/>
                  <a:pt x="3683" y="1524"/>
                  <a:pt x="3681" y="1523"/>
                </a:cubicBezTo>
                <a:cubicBezTo>
                  <a:pt x="3679" y="1523"/>
                  <a:pt x="3678" y="1523"/>
                  <a:pt x="3676" y="1523"/>
                </a:cubicBezTo>
                <a:cubicBezTo>
                  <a:pt x="3675" y="1523"/>
                  <a:pt x="3674" y="1523"/>
                  <a:pt x="3673" y="1523"/>
                </a:cubicBezTo>
                <a:cubicBezTo>
                  <a:pt x="3673" y="1523"/>
                  <a:pt x="3672" y="1523"/>
                  <a:pt x="3671" y="1523"/>
                </a:cubicBezTo>
                <a:cubicBezTo>
                  <a:pt x="3669" y="1524"/>
                  <a:pt x="3669" y="1525"/>
                  <a:pt x="3668" y="1526"/>
                </a:cubicBezTo>
                <a:cubicBezTo>
                  <a:pt x="3667" y="1526"/>
                  <a:pt x="3666" y="1526"/>
                  <a:pt x="3666" y="1527"/>
                </a:cubicBezTo>
                <a:cubicBezTo>
                  <a:pt x="3665" y="1527"/>
                  <a:pt x="3664" y="1527"/>
                  <a:pt x="3663" y="1527"/>
                </a:cubicBezTo>
                <a:cubicBezTo>
                  <a:pt x="3662" y="1528"/>
                  <a:pt x="3661" y="1529"/>
                  <a:pt x="3660" y="1529"/>
                </a:cubicBezTo>
                <a:cubicBezTo>
                  <a:pt x="3659" y="1530"/>
                  <a:pt x="3658" y="1529"/>
                  <a:pt x="3657" y="1530"/>
                </a:cubicBezTo>
                <a:cubicBezTo>
                  <a:pt x="3656" y="1530"/>
                  <a:pt x="3655" y="1530"/>
                  <a:pt x="3654" y="1531"/>
                </a:cubicBezTo>
                <a:cubicBezTo>
                  <a:pt x="3654" y="1531"/>
                  <a:pt x="3655" y="1533"/>
                  <a:pt x="3654" y="1533"/>
                </a:cubicBezTo>
                <a:cubicBezTo>
                  <a:pt x="3652" y="1534"/>
                  <a:pt x="3650" y="1533"/>
                  <a:pt x="3649" y="1534"/>
                </a:cubicBezTo>
                <a:cubicBezTo>
                  <a:pt x="3647" y="1534"/>
                  <a:pt x="3646" y="1533"/>
                  <a:pt x="3645" y="1534"/>
                </a:cubicBezTo>
                <a:cubicBezTo>
                  <a:pt x="3644" y="1534"/>
                  <a:pt x="3644" y="1536"/>
                  <a:pt x="3643" y="1536"/>
                </a:cubicBezTo>
                <a:cubicBezTo>
                  <a:pt x="3642" y="1537"/>
                  <a:pt x="3642" y="1538"/>
                  <a:pt x="3641" y="1538"/>
                </a:cubicBezTo>
                <a:cubicBezTo>
                  <a:pt x="3640" y="1540"/>
                  <a:pt x="3638" y="1540"/>
                  <a:pt x="3638" y="1542"/>
                </a:cubicBezTo>
                <a:cubicBezTo>
                  <a:pt x="3638" y="1543"/>
                  <a:pt x="3638" y="1543"/>
                  <a:pt x="3638" y="1543"/>
                </a:cubicBezTo>
                <a:cubicBezTo>
                  <a:pt x="3638" y="1544"/>
                  <a:pt x="3639" y="1545"/>
                  <a:pt x="3639" y="1546"/>
                </a:cubicBezTo>
                <a:lnTo>
                  <a:pt x="3637" y="1542"/>
                </a:lnTo>
                <a:close/>
                <a:moveTo>
                  <a:pt x="3632" y="1553"/>
                </a:moveTo>
                <a:cubicBezTo>
                  <a:pt x="3630" y="1554"/>
                  <a:pt x="3629" y="1555"/>
                  <a:pt x="3627" y="1556"/>
                </a:cubicBezTo>
                <a:cubicBezTo>
                  <a:pt x="3628" y="1557"/>
                  <a:pt x="3628" y="1558"/>
                  <a:pt x="3628" y="1560"/>
                </a:cubicBezTo>
                <a:cubicBezTo>
                  <a:pt x="3636" y="1560"/>
                  <a:pt x="3636" y="1560"/>
                  <a:pt x="3636" y="1560"/>
                </a:cubicBezTo>
                <a:cubicBezTo>
                  <a:pt x="3636" y="1555"/>
                  <a:pt x="3636" y="1555"/>
                  <a:pt x="3636" y="1555"/>
                </a:cubicBezTo>
                <a:cubicBezTo>
                  <a:pt x="3635" y="1553"/>
                  <a:pt x="3635" y="1553"/>
                  <a:pt x="3635" y="1553"/>
                </a:cubicBezTo>
                <a:cubicBezTo>
                  <a:pt x="3634" y="1553"/>
                  <a:pt x="3633" y="1553"/>
                  <a:pt x="3632" y="1553"/>
                </a:cubicBezTo>
                <a:close/>
                <a:moveTo>
                  <a:pt x="3591" y="1527"/>
                </a:moveTo>
                <a:cubicBezTo>
                  <a:pt x="3593" y="1528"/>
                  <a:pt x="3594" y="1530"/>
                  <a:pt x="3596" y="1531"/>
                </a:cubicBezTo>
                <a:cubicBezTo>
                  <a:pt x="3602" y="1531"/>
                  <a:pt x="3605" y="1531"/>
                  <a:pt x="3610" y="1531"/>
                </a:cubicBezTo>
                <a:cubicBezTo>
                  <a:pt x="3613" y="1531"/>
                  <a:pt x="3613" y="1531"/>
                  <a:pt x="3613" y="1531"/>
                </a:cubicBezTo>
                <a:cubicBezTo>
                  <a:pt x="3617" y="1531"/>
                  <a:pt x="3620" y="1531"/>
                  <a:pt x="3624" y="1531"/>
                </a:cubicBezTo>
                <a:cubicBezTo>
                  <a:pt x="3625" y="1531"/>
                  <a:pt x="3626" y="1530"/>
                  <a:pt x="3627" y="1530"/>
                </a:cubicBezTo>
                <a:cubicBezTo>
                  <a:pt x="3628" y="1530"/>
                  <a:pt x="3629" y="1530"/>
                  <a:pt x="3630" y="1530"/>
                </a:cubicBezTo>
                <a:cubicBezTo>
                  <a:pt x="3630" y="1530"/>
                  <a:pt x="3631" y="1529"/>
                  <a:pt x="3632" y="1529"/>
                </a:cubicBezTo>
                <a:cubicBezTo>
                  <a:pt x="3633" y="1529"/>
                  <a:pt x="3634" y="1528"/>
                  <a:pt x="3635" y="1528"/>
                </a:cubicBezTo>
                <a:cubicBezTo>
                  <a:pt x="3636" y="1527"/>
                  <a:pt x="3636" y="1526"/>
                  <a:pt x="3637" y="1525"/>
                </a:cubicBezTo>
                <a:cubicBezTo>
                  <a:pt x="3638" y="1525"/>
                  <a:pt x="3639" y="1525"/>
                  <a:pt x="3640" y="1525"/>
                </a:cubicBezTo>
                <a:cubicBezTo>
                  <a:pt x="3642" y="1525"/>
                  <a:pt x="3643" y="1525"/>
                  <a:pt x="3645" y="1525"/>
                </a:cubicBezTo>
                <a:cubicBezTo>
                  <a:pt x="3647" y="1525"/>
                  <a:pt x="3647" y="1525"/>
                  <a:pt x="3649" y="1525"/>
                </a:cubicBezTo>
                <a:cubicBezTo>
                  <a:pt x="3650" y="1525"/>
                  <a:pt x="3650" y="1524"/>
                  <a:pt x="3651" y="1523"/>
                </a:cubicBezTo>
                <a:cubicBezTo>
                  <a:pt x="3650" y="1521"/>
                  <a:pt x="3650" y="1521"/>
                  <a:pt x="3650" y="1521"/>
                </a:cubicBezTo>
                <a:cubicBezTo>
                  <a:pt x="3649" y="1521"/>
                  <a:pt x="3648" y="1521"/>
                  <a:pt x="3647" y="1521"/>
                </a:cubicBezTo>
                <a:cubicBezTo>
                  <a:pt x="3646" y="1521"/>
                  <a:pt x="3646" y="1523"/>
                  <a:pt x="3645" y="1523"/>
                </a:cubicBezTo>
                <a:cubicBezTo>
                  <a:pt x="3642" y="1523"/>
                  <a:pt x="3639" y="1522"/>
                  <a:pt x="3636" y="1523"/>
                </a:cubicBezTo>
                <a:cubicBezTo>
                  <a:pt x="3634" y="1523"/>
                  <a:pt x="3633" y="1524"/>
                  <a:pt x="3631" y="1524"/>
                </a:cubicBezTo>
                <a:cubicBezTo>
                  <a:pt x="3628" y="1524"/>
                  <a:pt x="3628" y="1524"/>
                  <a:pt x="3628" y="1524"/>
                </a:cubicBezTo>
                <a:cubicBezTo>
                  <a:pt x="3627" y="1524"/>
                  <a:pt x="3627" y="1525"/>
                  <a:pt x="3626" y="1525"/>
                </a:cubicBezTo>
                <a:cubicBezTo>
                  <a:pt x="3625" y="1525"/>
                  <a:pt x="3624" y="1524"/>
                  <a:pt x="3623" y="1525"/>
                </a:cubicBezTo>
                <a:cubicBezTo>
                  <a:pt x="3621" y="1525"/>
                  <a:pt x="3621" y="1526"/>
                  <a:pt x="3619" y="1526"/>
                </a:cubicBezTo>
                <a:cubicBezTo>
                  <a:pt x="3618" y="1526"/>
                  <a:pt x="3617" y="1526"/>
                  <a:pt x="3615" y="1525"/>
                </a:cubicBezTo>
                <a:cubicBezTo>
                  <a:pt x="3614" y="1525"/>
                  <a:pt x="3613" y="1523"/>
                  <a:pt x="3612" y="1523"/>
                </a:cubicBezTo>
                <a:cubicBezTo>
                  <a:pt x="3610" y="1522"/>
                  <a:pt x="3609" y="1522"/>
                  <a:pt x="3607" y="1522"/>
                </a:cubicBezTo>
                <a:cubicBezTo>
                  <a:pt x="3605" y="1522"/>
                  <a:pt x="3604" y="1521"/>
                  <a:pt x="3603" y="1521"/>
                </a:cubicBezTo>
                <a:cubicBezTo>
                  <a:pt x="3601" y="1521"/>
                  <a:pt x="3600" y="1522"/>
                  <a:pt x="3599" y="1522"/>
                </a:cubicBezTo>
                <a:cubicBezTo>
                  <a:pt x="3598" y="1522"/>
                  <a:pt x="3597" y="1523"/>
                  <a:pt x="3596" y="1523"/>
                </a:cubicBezTo>
                <a:cubicBezTo>
                  <a:pt x="3594" y="1524"/>
                  <a:pt x="3594" y="1525"/>
                  <a:pt x="3592" y="1525"/>
                </a:cubicBezTo>
                <a:cubicBezTo>
                  <a:pt x="3589" y="1525"/>
                  <a:pt x="3589" y="1525"/>
                  <a:pt x="3589" y="1525"/>
                </a:cubicBezTo>
                <a:lnTo>
                  <a:pt x="3591" y="1527"/>
                </a:lnTo>
                <a:close/>
                <a:moveTo>
                  <a:pt x="3587" y="1535"/>
                </a:moveTo>
                <a:cubicBezTo>
                  <a:pt x="3584" y="1536"/>
                  <a:pt x="3583" y="1537"/>
                  <a:pt x="3581" y="1538"/>
                </a:cubicBezTo>
                <a:cubicBezTo>
                  <a:pt x="3582" y="1539"/>
                  <a:pt x="3582" y="1540"/>
                  <a:pt x="3583" y="1540"/>
                </a:cubicBezTo>
                <a:cubicBezTo>
                  <a:pt x="3583" y="1541"/>
                  <a:pt x="3585" y="1541"/>
                  <a:pt x="3585" y="1542"/>
                </a:cubicBezTo>
                <a:cubicBezTo>
                  <a:pt x="3586" y="1543"/>
                  <a:pt x="3586" y="1544"/>
                  <a:pt x="3587" y="1545"/>
                </a:cubicBezTo>
                <a:cubicBezTo>
                  <a:pt x="3587" y="1546"/>
                  <a:pt x="3588" y="1547"/>
                  <a:pt x="3588" y="1548"/>
                </a:cubicBezTo>
                <a:cubicBezTo>
                  <a:pt x="3589" y="1548"/>
                  <a:pt x="3591" y="1548"/>
                  <a:pt x="3592" y="1548"/>
                </a:cubicBezTo>
                <a:cubicBezTo>
                  <a:pt x="3594" y="1549"/>
                  <a:pt x="3595" y="1548"/>
                  <a:pt x="3597" y="1548"/>
                </a:cubicBezTo>
                <a:cubicBezTo>
                  <a:pt x="3601" y="1548"/>
                  <a:pt x="3602" y="1548"/>
                  <a:pt x="3605" y="1548"/>
                </a:cubicBezTo>
                <a:cubicBezTo>
                  <a:pt x="3605" y="1545"/>
                  <a:pt x="3605" y="1545"/>
                  <a:pt x="3605" y="1545"/>
                </a:cubicBezTo>
                <a:cubicBezTo>
                  <a:pt x="3604" y="1545"/>
                  <a:pt x="3603" y="1544"/>
                  <a:pt x="3602" y="1544"/>
                </a:cubicBezTo>
                <a:cubicBezTo>
                  <a:pt x="3601" y="1544"/>
                  <a:pt x="3600" y="1544"/>
                  <a:pt x="3599" y="1543"/>
                </a:cubicBezTo>
                <a:cubicBezTo>
                  <a:pt x="3598" y="1542"/>
                  <a:pt x="3599" y="1541"/>
                  <a:pt x="3598" y="1540"/>
                </a:cubicBezTo>
                <a:cubicBezTo>
                  <a:pt x="3598" y="1540"/>
                  <a:pt x="3597" y="1540"/>
                  <a:pt x="3596" y="1540"/>
                </a:cubicBezTo>
                <a:cubicBezTo>
                  <a:pt x="3595" y="1539"/>
                  <a:pt x="3594" y="1539"/>
                  <a:pt x="3593" y="1539"/>
                </a:cubicBezTo>
                <a:cubicBezTo>
                  <a:pt x="3592" y="1539"/>
                  <a:pt x="3592" y="1537"/>
                  <a:pt x="3591" y="1536"/>
                </a:cubicBezTo>
                <a:cubicBezTo>
                  <a:pt x="3590" y="1537"/>
                  <a:pt x="3587" y="1535"/>
                  <a:pt x="3587" y="1535"/>
                </a:cubicBezTo>
                <a:close/>
                <a:moveTo>
                  <a:pt x="3554" y="1524"/>
                </a:moveTo>
                <a:cubicBezTo>
                  <a:pt x="3552" y="1524"/>
                  <a:pt x="3550" y="1525"/>
                  <a:pt x="3550" y="1527"/>
                </a:cubicBezTo>
                <a:cubicBezTo>
                  <a:pt x="3550" y="1528"/>
                  <a:pt x="3551" y="1528"/>
                  <a:pt x="3552" y="1529"/>
                </a:cubicBezTo>
                <a:cubicBezTo>
                  <a:pt x="3554" y="1532"/>
                  <a:pt x="3557" y="1531"/>
                  <a:pt x="3560" y="1531"/>
                </a:cubicBezTo>
                <a:cubicBezTo>
                  <a:pt x="3562" y="1531"/>
                  <a:pt x="3563" y="1531"/>
                  <a:pt x="3565" y="1531"/>
                </a:cubicBezTo>
                <a:cubicBezTo>
                  <a:pt x="3566" y="1530"/>
                  <a:pt x="3567" y="1530"/>
                  <a:pt x="3568" y="1529"/>
                </a:cubicBezTo>
                <a:cubicBezTo>
                  <a:pt x="3569" y="1529"/>
                  <a:pt x="3568" y="1527"/>
                  <a:pt x="3570" y="1527"/>
                </a:cubicBezTo>
                <a:cubicBezTo>
                  <a:pt x="3572" y="1526"/>
                  <a:pt x="3573" y="1527"/>
                  <a:pt x="3575" y="1527"/>
                </a:cubicBezTo>
                <a:cubicBezTo>
                  <a:pt x="3578" y="1527"/>
                  <a:pt x="3579" y="1527"/>
                  <a:pt x="3581" y="1527"/>
                </a:cubicBezTo>
                <a:cubicBezTo>
                  <a:pt x="3582" y="1527"/>
                  <a:pt x="3583" y="1527"/>
                  <a:pt x="3584" y="1527"/>
                </a:cubicBezTo>
                <a:cubicBezTo>
                  <a:pt x="3584" y="1526"/>
                  <a:pt x="3583" y="1527"/>
                  <a:pt x="3583" y="1527"/>
                </a:cubicBezTo>
                <a:cubicBezTo>
                  <a:pt x="3582" y="1525"/>
                  <a:pt x="3583" y="1525"/>
                  <a:pt x="3583" y="1523"/>
                </a:cubicBezTo>
                <a:cubicBezTo>
                  <a:pt x="3581" y="1523"/>
                  <a:pt x="3579" y="1524"/>
                  <a:pt x="3577" y="1523"/>
                </a:cubicBezTo>
                <a:cubicBezTo>
                  <a:pt x="3576" y="1523"/>
                  <a:pt x="3576" y="1522"/>
                  <a:pt x="3575" y="1522"/>
                </a:cubicBezTo>
                <a:cubicBezTo>
                  <a:pt x="3574" y="1522"/>
                  <a:pt x="3573" y="1522"/>
                  <a:pt x="3572" y="1522"/>
                </a:cubicBezTo>
                <a:cubicBezTo>
                  <a:pt x="3571" y="1522"/>
                  <a:pt x="3570" y="1521"/>
                  <a:pt x="3568" y="1521"/>
                </a:cubicBezTo>
                <a:cubicBezTo>
                  <a:pt x="3566" y="1521"/>
                  <a:pt x="3565" y="1521"/>
                  <a:pt x="3564" y="1521"/>
                </a:cubicBezTo>
                <a:cubicBezTo>
                  <a:pt x="3563" y="1522"/>
                  <a:pt x="3562" y="1522"/>
                  <a:pt x="3561" y="1523"/>
                </a:cubicBezTo>
                <a:cubicBezTo>
                  <a:pt x="3560" y="1523"/>
                  <a:pt x="3560" y="1525"/>
                  <a:pt x="3559" y="1525"/>
                </a:cubicBezTo>
                <a:cubicBezTo>
                  <a:pt x="3557" y="1525"/>
                  <a:pt x="3556" y="1524"/>
                  <a:pt x="3554" y="1524"/>
                </a:cubicBezTo>
                <a:close/>
                <a:moveTo>
                  <a:pt x="3412" y="1502"/>
                </a:moveTo>
                <a:cubicBezTo>
                  <a:pt x="3412" y="1505"/>
                  <a:pt x="3412" y="1505"/>
                  <a:pt x="3412" y="1505"/>
                </a:cubicBezTo>
                <a:cubicBezTo>
                  <a:pt x="3420" y="1505"/>
                  <a:pt x="3420" y="1505"/>
                  <a:pt x="3420" y="1505"/>
                </a:cubicBezTo>
                <a:cubicBezTo>
                  <a:pt x="3420" y="1511"/>
                  <a:pt x="3420" y="1511"/>
                  <a:pt x="3420" y="1511"/>
                </a:cubicBezTo>
                <a:cubicBezTo>
                  <a:pt x="3422" y="1511"/>
                  <a:pt x="3423" y="1511"/>
                  <a:pt x="3425" y="1511"/>
                </a:cubicBezTo>
                <a:cubicBezTo>
                  <a:pt x="3426" y="1511"/>
                  <a:pt x="3427" y="1511"/>
                  <a:pt x="3428" y="1511"/>
                </a:cubicBezTo>
                <a:cubicBezTo>
                  <a:pt x="3430" y="1512"/>
                  <a:pt x="3430" y="1512"/>
                  <a:pt x="3430" y="1512"/>
                </a:cubicBezTo>
                <a:cubicBezTo>
                  <a:pt x="3432" y="1513"/>
                  <a:pt x="3432" y="1514"/>
                  <a:pt x="3432" y="1515"/>
                </a:cubicBezTo>
                <a:cubicBezTo>
                  <a:pt x="3433" y="1516"/>
                  <a:pt x="3434" y="1517"/>
                  <a:pt x="3435" y="1517"/>
                </a:cubicBezTo>
                <a:cubicBezTo>
                  <a:pt x="3436" y="1518"/>
                  <a:pt x="3438" y="1518"/>
                  <a:pt x="3439" y="1518"/>
                </a:cubicBezTo>
                <a:cubicBezTo>
                  <a:pt x="3442" y="1518"/>
                  <a:pt x="3443" y="1516"/>
                  <a:pt x="3446" y="1515"/>
                </a:cubicBezTo>
                <a:cubicBezTo>
                  <a:pt x="3446" y="1515"/>
                  <a:pt x="3447" y="1515"/>
                  <a:pt x="3448" y="1515"/>
                </a:cubicBezTo>
                <a:cubicBezTo>
                  <a:pt x="3450" y="1515"/>
                  <a:pt x="3451" y="1515"/>
                  <a:pt x="3453" y="1515"/>
                </a:cubicBezTo>
                <a:cubicBezTo>
                  <a:pt x="3455" y="1515"/>
                  <a:pt x="3457" y="1515"/>
                  <a:pt x="3459" y="1515"/>
                </a:cubicBezTo>
                <a:cubicBezTo>
                  <a:pt x="3461" y="1515"/>
                  <a:pt x="3463" y="1515"/>
                  <a:pt x="3464" y="1515"/>
                </a:cubicBezTo>
                <a:cubicBezTo>
                  <a:pt x="3465" y="1516"/>
                  <a:pt x="3465" y="1518"/>
                  <a:pt x="3466" y="1518"/>
                </a:cubicBezTo>
                <a:cubicBezTo>
                  <a:pt x="3467" y="1519"/>
                  <a:pt x="3467" y="1520"/>
                  <a:pt x="3468" y="1520"/>
                </a:cubicBezTo>
                <a:cubicBezTo>
                  <a:pt x="3469" y="1520"/>
                  <a:pt x="3470" y="1520"/>
                  <a:pt x="3471" y="1520"/>
                </a:cubicBezTo>
                <a:cubicBezTo>
                  <a:pt x="3473" y="1520"/>
                  <a:pt x="3474" y="1519"/>
                  <a:pt x="3476" y="1519"/>
                </a:cubicBezTo>
                <a:cubicBezTo>
                  <a:pt x="3479" y="1519"/>
                  <a:pt x="3480" y="1520"/>
                  <a:pt x="3483" y="1520"/>
                </a:cubicBezTo>
                <a:cubicBezTo>
                  <a:pt x="3485" y="1521"/>
                  <a:pt x="3486" y="1523"/>
                  <a:pt x="3488" y="1524"/>
                </a:cubicBezTo>
                <a:cubicBezTo>
                  <a:pt x="3489" y="1524"/>
                  <a:pt x="3489" y="1526"/>
                  <a:pt x="3491" y="1526"/>
                </a:cubicBezTo>
                <a:cubicBezTo>
                  <a:pt x="3492" y="1526"/>
                  <a:pt x="3493" y="1526"/>
                  <a:pt x="3494" y="1526"/>
                </a:cubicBezTo>
                <a:cubicBezTo>
                  <a:pt x="3496" y="1526"/>
                  <a:pt x="3497" y="1526"/>
                  <a:pt x="3500" y="1527"/>
                </a:cubicBezTo>
                <a:cubicBezTo>
                  <a:pt x="3500" y="1526"/>
                  <a:pt x="3500" y="1525"/>
                  <a:pt x="3500" y="1524"/>
                </a:cubicBezTo>
                <a:cubicBezTo>
                  <a:pt x="3500" y="1523"/>
                  <a:pt x="3501" y="1522"/>
                  <a:pt x="3501" y="1521"/>
                </a:cubicBezTo>
                <a:cubicBezTo>
                  <a:pt x="3502" y="1522"/>
                  <a:pt x="3503" y="1521"/>
                  <a:pt x="3504" y="1521"/>
                </a:cubicBezTo>
                <a:cubicBezTo>
                  <a:pt x="3505" y="1522"/>
                  <a:pt x="3505" y="1523"/>
                  <a:pt x="3506" y="1523"/>
                </a:cubicBezTo>
                <a:cubicBezTo>
                  <a:pt x="3507" y="1524"/>
                  <a:pt x="3508" y="1523"/>
                  <a:pt x="3509" y="1523"/>
                </a:cubicBezTo>
                <a:cubicBezTo>
                  <a:pt x="3511" y="1523"/>
                  <a:pt x="3511" y="1523"/>
                  <a:pt x="3511" y="1523"/>
                </a:cubicBezTo>
                <a:cubicBezTo>
                  <a:pt x="3513" y="1523"/>
                  <a:pt x="3514" y="1522"/>
                  <a:pt x="3515" y="1522"/>
                </a:cubicBezTo>
                <a:cubicBezTo>
                  <a:pt x="3517" y="1522"/>
                  <a:pt x="3518" y="1523"/>
                  <a:pt x="3520" y="1523"/>
                </a:cubicBezTo>
                <a:cubicBezTo>
                  <a:pt x="3521" y="1524"/>
                  <a:pt x="3522" y="1524"/>
                  <a:pt x="3523" y="1524"/>
                </a:cubicBezTo>
                <a:cubicBezTo>
                  <a:pt x="3524" y="1524"/>
                  <a:pt x="3524" y="1526"/>
                  <a:pt x="3524" y="1527"/>
                </a:cubicBezTo>
                <a:cubicBezTo>
                  <a:pt x="3526" y="1528"/>
                  <a:pt x="3528" y="1529"/>
                  <a:pt x="3530" y="1530"/>
                </a:cubicBezTo>
                <a:cubicBezTo>
                  <a:pt x="3532" y="1531"/>
                  <a:pt x="3533" y="1531"/>
                  <a:pt x="3535" y="1531"/>
                </a:cubicBezTo>
                <a:cubicBezTo>
                  <a:pt x="3538" y="1531"/>
                  <a:pt x="3538" y="1531"/>
                  <a:pt x="3538" y="1531"/>
                </a:cubicBezTo>
                <a:cubicBezTo>
                  <a:pt x="3539" y="1531"/>
                  <a:pt x="3540" y="1529"/>
                  <a:pt x="3541" y="1529"/>
                </a:cubicBezTo>
                <a:cubicBezTo>
                  <a:pt x="3540" y="1527"/>
                  <a:pt x="3539" y="1526"/>
                  <a:pt x="3538" y="1524"/>
                </a:cubicBezTo>
                <a:cubicBezTo>
                  <a:pt x="3538" y="1523"/>
                  <a:pt x="3537" y="1522"/>
                  <a:pt x="3536" y="1521"/>
                </a:cubicBezTo>
                <a:cubicBezTo>
                  <a:pt x="3535" y="1521"/>
                  <a:pt x="3534" y="1522"/>
                  <a:pt x="3533" y="1521"/>
                </a:cubicBezTo>
                <a:cubicBezTo>
                  <a:pt x="3531" y="1520"/>
                  <a:pt x="3530" y="1519"/>
                  <a:pt x="3528" y="1516"/>
                </a:cubicBezTo>
                <a:cubicBezTo>
                  <a:pt x="3508" y="1516"/>
                  <a:pt x="3508" y="1516"/>
                  <a:pt x="3508" y="1516"/>
                </a:cubicBezTo>
                <a:cubicBezTo>
                  <a:pt x="3508" y="1515"/>
                  <a:pt x="3508" y="1515"/>
                  <a:pt x="3508" y="1514"/>
                </a:cubicBezTo>
                <a:cubicBezTo>
                  <a:pt x="3509" y="1513"/>
                  <a:pt x="3509" y="1512"/>
                  <a:pt x="3509" y="1511"/>
                </a:cubicBezTo>
                <a:cubicBezTo>
                  <a:pt x="3510" y="1510"/>
                  <a:pt x="3511" y="1510"/>
                  <a:pt x="3512" y="1510"/>
                </a:cubicBezTo>
                <a:cubicBezTo>
                  <a:pt x="3514" y="1510"/>
                  <a:pt x="3516" y="1511"/>
                  <a:pt x="3517" y="1510"/>
                </a:cubicBezTo>
                <a:cubicBezTo>
                  <a:pt x="3519" y="1510"/>
                  <a:pt x="3521" y="1509"/>
                  <a:pt x="3523" y="1508"/>
                </a:cubicBezTo>
                <a:cubicBezTo>
                  <a:pt x="3521" y="1507"/>
                  <a:pt x="3519" y="1507"/>
                  <a:pt x="3517" y="1507"/>
                </a:cubicBezTo>
                <a:cubicBezTo>
                  <a:pt x="3516" y="1507"/>
                  <a:pt x="3516" y="1506"/>
                  <a:pt x="3515" y="1506"/>
                </a:cubicBezTo>
                <a:cubicBezTo>
                  <a:pt x="3514" y="1506"/>
                  <a:pt x="3513" y="1506"/>
                  <a:pt x="3512" y="1506"/>
                </a:cubicBezTo>
                <a:cubicBezTo>
                  <a:pt x="3510" y="1505"/>
                  <a:pt x="3509" y="1504"/>
                  <a:pt x="3506" y="1504"/>
                </a:cubicBezTo>
                <a:cubicBezTo>
                  <a:pt x="3504" y="1504"/>
                  <a:pt x="3503" y="1505"/>
                  <a:pt x="3501" y="1505"/>
                </a:cubicBezTo>
                <a:cubicBezTo>
                  <a:pt x="3500" y="1505"/>
                  <a:pt x="3499" y="1504"/>
                  <a:pt x="3498" y="1504"/>
                </a:cubicBezTo>
                <a:cubicBezTo>
                  <a:pt x="3495" y="1504"/>
                  <a:pt x="3493" y="1505"/>
                  <a:pt x="3490" y="1504"/>
                </a:cubicBezTo>
                <a:cubicBezTo>
                  <a:pt x="3488" y="1503"/>
                  <a:pt x="3487" y="1502"/>
                  <a:pt x="3485" y="1501"/>
                </a:cubicBezTo>
                <a:cubicBezTo>
                  <a:pt x="3483" y="1501"/>
                  <a:pt x="3481" y="1500"/>
                  <a:pt x="3479" y="1500"/>
                </a:cubicBezTo>
                <a:lnTo>
                  <a:pt x="3412" y="1502"/>
                </a:lnTo>
                <a:close/>
                <a:moveTo>
                  <a:pt x="3372" y="1483"/>
                </a:moveTo>
                <a:cubicBezTo>
                  <a:pt x="3372" y="1484"/>
                  <a:pt x="3371" y="1484"/>
                  <a:pt x="3370" y="1485"/>
                </a:cubicBezTo>
                <a:cubicBezTo>
                  <a:pt x="3370" y="1486"/>
                  <a:pt x="3371" y="1487"/>
                  <a:pt x="3370" y="1488"/>
                </a:cubicBezTo>
                <a:cubicBezTo>
                  <a:pt x="3373" y="1490"/>
                  <a:pt x="3373" y="1490"/>
                  <a:pt x="3373" y="1490"/>
                </a:cubicBezTo>
                <a:cubicBezTo>
                  <a:pt x="3373" y="1487"/>
                  <a:pt x="3373" y="1487"/>
                  <a:pt x="3373" y="1487"/>
                </a:cubicBezTo>
                <a:cubicBezTo>
                  <a:pt x="3373" y="1487"/>
                  <a:pt x="3372" y="1486"/>
                  <a:pt x="3372" y="1485"/>
                </a:cubicBezTo>
                <a:lnTo>
                  <a:pt x="3372" y="1483"/>
                </a:lnTo>
                <a:close/>
                <a:moveTo>
                  <a:pt x="3465" y="1394"/>
                </a:moveTo>
                <a:cubicBezTo>
                  <a:pt x="3462" y="1394"/>
                  <a:pt x="3462" y="1394"/>
                  <a:pt x="3462" y="1394"/>
                </a:cubicBezTo>
                <a:cubicBezTo>
                  <a:pt x="3461" y="1394"/>
                  <a:pt x="3461" y="1395"/>
                  <a:pt x="3460" y="1395"/>
                </a:cubicBezTo>
                <a:cubicBezTo>
                  <a:pt x="3460" y="1399"/>
                  <a:pt x="3461" y="1402"/>
                  <a:pt x="3459" y="1405"/>
                </a:cubicBezTo>
                <a:cubicBezTo>
                  <a:pt x="3458" y="1406"/>
                  <a:pt x="3456" y="1406"/>
                  <a:pt x="3456" y="1407"/>
                </a:cubicBezTo>
                <a:cubicBezTo>
                  <a:pt x="3456" y="1408"/>
                  <a:pt x="3455" y="1409"/>
                  <a:pt x="3455" y="1410"/>
                </a:cubicBezTo>
                <a:cubicBezTo>
                  <a:pt x="3455" y="1412"/>
                  <a:pt x="3455" y="1413"/>
                  <a:pt x="3455" y="1416"/>
                </a:cubicBezTo>
                <a:cubicBezTo>
                  <a:pt x="3455" y="1418"/>
                  <a:pt x="3455" y="1419"/>
                  <a:pt x="3455" y="1421"/>
                </a:cubicBezTo>
                <a:cubicBezTo>
                  <a:pt x="3455" y="1422"/>
                  <a:pt x="3456" y="1423"/>
                  <a:pt x="3456" y="1424"/>
                </a:cubicBezTo>
                <a:cubicBezTo>
                  <a:pt x="3457" y="1425"/>
                  <a:pt x="3458" y="1425"/>
                  <a:pt x="3459" y="1426"/>
                </a:cubicBezTo>
                <a:cubicBezTo>
                  <a:pt x="3460" y="1427"/>
                  <a:pt x="3462" y="1427"/>
                  <a:pt x="3464" y="1429"/>
                </a:cubicBezTo>
                <a:cubicBezTo>
                  <a:pt x="3465" y="1429"/>
                  <a:pt x="3465" y="1430"/>
                  <a:pt x="3466" y="1431"/>
                </a:cubicBezTo>
                <a:cubicBezTo>
                  <a:pt x="3466" y="1432"/>
                  <a:pt x="3468" y="1432"/>
                  <a:pt x="3468" y="1433"/>
                </a:cubicBezTo>
                <a:cubicBezTo>
                  <a:pt x="3469" y="1434"/>
                  <a:pt x="3468" y="1436"/>
                  <a:pt x="3468" y="1437"/>
                </a:cubicBezTo>
                <a:cubicBezTo>
                  <a:pt x="3468" y="1438"/>
                  <a:pt x="3468" y="1438"/>
                  <a:pt x="3468" y="1438"/>
                </a:cubicBezTo>
                <a:cubicBezTo>
                  <a:pt x="3468" y="1441"/>
                  <a:pt x="3468" y="1441"/>
                  <a:pt x="3468" y="1441"/>
                </a:cubicBezTo>
                <a:cubicBezTo>
                  <a:pt x="3468" y="1443"/>
                  <a:pt x="3467" y="1443"/>
                  <a:pt x="3467" y="1445"/>
                </a:cubicBezTo>
                <a:cubicBezTo>
                  <a:pt x="3467" y="1446"/>
                  <a:pt x="3467" y="1448"/>
                  <a:pt x="3468" y="1449"/>
                </a:cubicBezTo>
                <a:cubicBezTo>
                  <a:pt x="3468" y="1450"/>
                  <a:pt x="3468" y="1451"/>
                  <a:pt x="3468" y="1452"/>
                </a:cubicBezTo>
                <a:cubicBezTo>
                  <a:pt x="3469" y="1453"/>
                  <a:pt x="3469" y="1453"/>
                  <a:pt x="3470" y="1454"/>
                </a:cubicBezTo>
                <a:cubicBezTo>
                  <a:pt x="3471" y="1455"/>
                  <a:pt x="3472" y="1455"/>
                  <a:pt x="3473" y="1455"/>
                </a:cubicBezTo>
                <a:cubicBezTo>
                  <a:pt x="3475" y="1456"/>
                  <a:pt x="3476" y="1456"/>
                  <a:pt x="3478" y="1456"/>
                </a:cubicBezTo>
                <a:cubicBezTo>
                  <a:pt x="3480" y="1456"/>
                  <a:pt x="3482" y="1456"/>
                  <a:pt x="3484" y="1456"/>
                </a:cubicBezTo>
                <a:cubicBezTo>
                  <a:pt x="3485" y="1456"/>
                  <a:pt x="3486" y="1456"/>
                  <a:pt x="3487" y="1457"/>
                </a:cubicBezTo>
                <a:cubicBezTo>
                  <a:pt x="3487" y="1457"/>
                  <a:pt x="3487" y="1459"/>
                  <a:pt x="3487" y="1459"/>
                </a:cubicBezTo>
                <a:cubicBezTo>
                  <a:pt x="3489" y="1461"/>
                  <a:pt x="3490" y="1463"/>
                  <a:pt x="3492" y="1463"/>
                </a:cubicBezTo>
                <a:cubicBezTo>
                  <a:pt x="3494" y="1464"/>
                  <a:pt x="3495" y="1463"/>
                  <a:pt x="3497" y="1463"/>
                </a:cubicBezTo>
                <a:cubicBezTo>
                  <a:pt x="3499" y="1463"/>
                  <a:pt x="3500" y="1463"/>
                  <a:pt x="3502" y="1463"/>
                </a:cubicBezTo>
                <a:cubicBezTo>
                  <a:pt x="3505" y="1463"/>
                  <a:pt x="3506" y="1460"/>
                  <a:pt x="3509" y="1460"/>
                </a:cubicBezTo>
                <a:cubicBezTo>
                  <a:pt x="3510" y="1460"/>
                  <a:pt x="3512" y="1460"/>
                  <a:pt x="3513" y="1461"/>
                </a:cubicBezTo>
                <a:cubicBezTo>
                  <a:pt x="3514" y="1461"/>
                  <a:pt x="3514" y="1462"/>
                  <a:pt x="3515" y="1463"/>
                </a:cubicBezTo>
                <a:cubicBezTo>
                  <a:pt x="3516" y="1463"/>
                  <a:pt x="3516" y="1465"/>
                  <a:pt x="3517" y="1465"/>
                </a:cubicBezTo>
                <a:cubicBezTo>
                  <a:pt x="3519" y="1465"/>
                  <a:pt x="3520" y="1463"/>
                  <a:pt x="3521" y="1463"/>
                </a:cubicBezTo>
                <a:cubicBezTo>
                  <a:pt x="3524" y="1463"/>
                  <a:pt x="3526" y="1465"/>
                  <a:pt x="3528" y="1467"/>
                </a:cubicBezTo>
                <a:cubicBezTo>
                  <a:pt x="3529" y="1468"/>
                  <a:pt x="3529" y="1469"/>
                  <a:pt x="3530" y="1470"/>
                </a:cubicBezTo>
                <a:cubicBezTo>
                  <a:pt x="3531" y="1470"/>
                  <a:pt x="3532" y="1470"/>
                  <a:pt x="3533" y="1470"/>
                </a:cubicBezTo>
                <a:cubicBezTo>
                  <a:pt x="3534" y="1471"/>
                  <a:pt x="3535" y="1470"/>
                  <a:pt x="3537" y="1470"/>
                </a:cubicBezTo>
                <a:cubicBezTo>
                  <a:pt x="3541" y="1470"/>
                  <a:pt x="3541" y="1470"/>
                  <a:pt x="3541" y="1470"/>
                </a:cubicBezTo>
                <a:cubicBezTo>
                  <a:pt x="3541" y="1470"/>
                  <a:pt x="3542" y="1470"/>
                  <a:pt x="3542" y="1470"/>
                </a:cubicBezTo>
                <a:cubicBezTo>
                  <a:pt x="3542" y="1465"/>
                  <a:pt x="3542" y="1465"/>
                  <a:pt x="3542" y="1465"/>
                </a:cubicBezTo>
                <a:cubicBezTo>
                  <a:pt x="3543" y="1464"/>
                  <a:pt x="3542" y="1462"/>
                  <a:pt x="3543" y="1462"/>
                </a:cubicBezTo>
                <a:cubicBezTo>
                  <a:pt x="3544" y="1461"/>
                  <a:pt x="3545" y="1461"/>
                  <a:pt x="3545" y="1461"/>
                </a:cubicBezTo>
                <a:cubicBezTo>
                  <a:pt x="3546" y="1460"/>
                  <a:pt x="3547" y="1460"/>
                  <a:pt x="3548" y="1459"/>
                </a:cubicBezTo>
                <a:cubicBezTo>
                  <a:pt x="3549" y="1459"/>
                  <a:pt x="3550" y="1457"/>
                  <a:pt x="3550" y="1455"/>
                </a:cubicBezTo>
                <a:cubicBezTo>
                  <a:pt x="3550" y="1454"/>
                  <a:pt x="3550" y="1453"/>
                  <a:pt x="3549" y="1452"/>
                </a:cubicBezTo>
                <a:cubicBezTo>
                  <a:pt x="3549" y="1450"/>
                  <a:pt x="3548" y="1450"/>
                  <a:pt x="3547" y="1449"/>
                </a:cubicBezTo>
                <a:cubicBezTo>
                  <a:pt x="3547" y="1448"/>
                  <a:pt x="3546" y="1447"/>
                  <a:pt x="3546" y="1446"/>
                </a:cubicBezTo>
                <a:cubicBezTo>
                  <a:pt x="3546" y="1444"/>
                  <a:pt x="3548" y="1444"/>
                  <a:pt x="3548" y="1443"/>
                </a:cubicBezTo>
                <a:cubicBezTo>
                  <a:pt x="3548" y="1442"/>
                  <a:pt x="3550" y="1442"/>
                  <a:pt x="3551" y="1441"/>
                </a:cubicBezTo>
                <a:cubicBezTo>
                  <a:pt x="3551" y="1440"/>
                  <a:pt x="3551" y="1439"/>
                  <a:pt x="3552" y="1438"/>
                </a:cubicBezTo>
                <a:cubicBezTo>
                  <a:pt x="3553" y="1437"/>
                  <a:pt x="3554" y="1437"/>
                  <a:pt x="3554" y="1435"/>
                </a:cubicBezTo>
                <a:cubicBezTo>
                  <a:pt x="3555" y="1432"/>
                  <a:pt x="3555" y="1430"/>
                  <a:pt x="3556" y="1427"/>
                </a:cubicBezTo>
                <a:cubicBezTo>
                  <a:pt x="3564" y="1427"/>
                  <a:pt x="3564" y="1427"/>
                  <a:pt x="3564" y="1427"/>
                </a:cubicBezTo>
                <a:cubicBezTo>
                  <a:pt x="3564" y="1414"/>
                  <a:pt x="3564" y="1414"/>
                  <a:pt x="3564" y="1414"/>
                </a:cubicBezTo>
                <a:cubicBezTo>
                  <a:pt x="3567" y="1414"/>
                  <a:pt x="3569" y="1414"/>
                  <a:pt x="3572" y="1414"/>
                </a:cubicBezTo>
                <a:cubicBezTo>
                  <a:pt x="3573" y="1414"/>
                  <a:pt x="3574" y="1413"/>
                  <a:pt x="3575" y="1413"/>
                </a:cubicBezTo>
                <a:cubicBezTo>
                  <a:pt x="3577" y="1413"/>
                  <a:pt x="3577" y="1412"/>
                  <a:pt x="3578" y="1410"/>
                </a:cubicBezTo>
                <a:cubicBezTo>
                  <a:pt x="3579" y="1410"/>
                  <a:pt x="3579" y="1409"/>
                  <a:pt x="3579" y="1408"/>
                </a:cubicBezTo>
                <a:cubicBezTo>
                  <a:pt x="3578" y="1407"/>
                  <a:pt x="3579" y="1405"/>
                  <a:pt x="3577" y="1405"/>
                </a:cubicBezTo>
                <a:cubicBezTo>
                  <a:pt x="3576" y="1405"/>
                  <a:pt x="3575" y="1405"/>
                  <a:pt x="3574" y="1405"/>
                </a:cubicBezTo>
                <a:cubicBezTo>
                  <a:pt x="3573" y="1405"/>
                  <a:pt x="3572" y="1405"/>
                  <a:pt x="3572" y="1405"/>
                </a:cubicBezTo>
                <a:cubicBezTo>
                  <a:pt x="3570" y="1405"/>
                  <a:pt x="3568" y="1405"/>
                  <a:pt x="3566" y="1405"/>
                </a:cubicBezTo>
                <a:cubicBezTo>
                  <a:pt x="3566" y="1403"/>
                  <a:pt x="3565" y="1402"/>
                  <a:pt x="3565" y="1401"/>
                </a:cubicBezTo>
                <a:cubicBezTo>
                  <a:pt x="3565" y="1399"/>
                  <a:pt x="3566" y="1399"/>
                  <a:pt x="3566" y="1398"/>
                </a:cubicBezTo>
                <a:cubicBezTo>
                  <a:pt x="3566" y="1394"/>
                  <a:pt x="3566" y="1394"/>
                  <a:pt x="3566" y="1394"/>
                </a:cubicBezTo>
                <a:cubicBezTo>
                  <a:pt x="3566" y="1393"/>
                  <a:pt x="3567" y="1391"/>
                  <a:pt x="3566" y="1390"/>
                </a:cubicBezTo>
                <a:cubicBezTo>
                  <a:pt x="3566" y="1389"/>
                  <a:pt x="3565" y="1388"/>
                  <a:pt x="3565" y="1388"/>
                </a:cubicBezTo>
                <a:cubicBezTo>
                  <a:pt x="3564" y="1386"/>
                  <a:pt x="3563" y="1385"/>
                  <a:pt x="3563" y="1382"/>
                </a:cubicBezTo>
                <a:cubicBezTo>
                  <a:pt x="3563" y="1369"/>
                  <a:pt x="3563" y="1369"/>
                  <a:pt x="3563" y="1369"/>
                </a:cubicBezTo>
                <a:cubicBezTo>
                  <a:pt x="3566" y="1369"/>
                  <a:pt x="3567" y="1369"/>
                  <a:pt x="3570" y="1369"/>
                </a:cubicBezTo>
                <a:cubicBezTo>
                  <a:pt x="3571" y="1369"/>
                  <a:pt x="3572" y="1369"/>
                  <a:pt x="3573" y="1369"/>
                </a:cubicBezTo>
                <a:cubicBezTo>
                  <a:pt x="3573" y="1368"/>
                  <a:pt x="3573" y="1367"/>
                  <a:pt x="3573" y="1366"/>
                </a:cubicBezTo>
                <a:cubicBezTo>
                  <a:pt x="3573" y="1365"/>
                  <a:pt x="3572" y="1364"/>
                  <a:pt x="3573" y="1363"/>
                </a:cubicBezTo>
                <a:cubicBezTo>
                  <a:pt x="3573" y="1362"/>
                  <a:pt x="3574" y="1362"/>
                  <a:pt x="3575" y="1361"/>
                </a:cubicBezTo>
                <a:cubicBezTo>
                  <a:pt x="3575" y="1360"/>
                  <a:pt x="3577" y="1361"/>
                  <a:pt x="3577" y="1361"/>
                </a:cubicBezTo>
                <a:cubicBezTo>
                  <a:pt x="3579" y="1360"/>
                  <a:pt x="3579" y="1359"/>
                  <a:pt x="3580" y="1358"/>
                </a:cubicBezTo>
                <a:cubicBezTo>
                  <a:pt x="3582" y="1357"/>
                  <a:pt x="3583" y="1357"/>
                  <a:pt x="3585" y="1356"/>
                </a:cubicBezTo>
                <a:cubicBezTo>
                  <a:pt x="3585" y="1354"/>
                  <a:pt x="3585" y="1352"/>
                  <a:pt x="3583" y="1351"/>
                </a:cubicBezTo>
                <a:cubicBezTo>
                  <a:pt x="3582" y="1350"/>
                  <a:pt x="3580" y="1350"/>
                  <a:pt x="3578" y="1350"/>
                </a:cubicBezTo>
                <a:cubicBezTo>
                  <a:pt x="3576" y="1350"/>
                  <a:pt x="3575" y="1350"/>
                  <a:pt x="3573" y="1350"/>
                </a:cubicBezTo>
                <a:cubicBezTo>
                  <a:pt x="3572" y="1350"/>
                  <a:pt x="3571" y="1350"/>
                  <a:pt x="3570" y="1350"/>
                </a:cubicBezTo>
                <a:cubicBezTo>
                  <a:pt x="3568" y="1349"/>
                  <a:pt x="3568" y="1348"/>
                  <a:pt x="3567" y="1348"/>
                </a:cubicBezTo>
                <a:cubicBezTo>
                  <a:pt x="3566" y="1347"/>
                  <a:pt x="3565" y="1347"/>
                  <a:pt x="3564" y="1346"/>
                </a:cubicBezTo>
                <a:cubicBezTo>
                  <a:pt x="3564" y="1346"/>
                  <a:pt x="3565" y="1345"/>
                  <a:pt x="3564" y="1344"/>
                </a:cubicBezTo>
                <a:cubicBezTo>
                  <a:pt x="3564" y="1343"/>
                  <a:pt x="3565" y="1342"/>
                  <a:pt x="3564" y="1341"/>
                </a:cubicBezTo>
                <a:cubicBezTo>
                  <a:pt x="3564" y="1340"/>
                  <a:pt x="3562" y="1340"/>
                  <a:pt x="3562" y="1339"/>
                </a:cubicBezTo>
                <a:cubicBezTo>
                  <a:pt x="3561" y="1337"/>
                  <a:pt x="3561" y="1335"/>
                  <a:pt x="3559" y="1334"/>
                </a:cubicBezTo>
                <a:cubicBezTo>
                  <a:pt x="3558" y="1334"/>
                  <a:pt x="3557" y="1334"/>
                  <a:pt x="3557" y="1333"/>
                </a:cubicBezTo>
                <a:cubicBezTo>
                  <a:pt x="3556" y="1333"/>
                  <a:pt x="3555" y="1333"/>
                  <a:pt x="3554" y="1333"/>
                </a:cubicBezTo>
                <a:cubicBezTo>
                  <a:pt x="3554" y="1334"/>
                  <a:pt x="3554" y="1335"/>
                  <a:pt x="3553" y="1335"/>
                </a:cubicBezTo>
                <a:cubicBezTo>
                  <a:pt x="3553" y="1336"/>
                  <a:pt x="3552" y="1337"/>
                  <a:pt x="3551" y="1338"/>
                </a:cubicBezTo>
                <a:cubicBezTo>
                  <a:pt x="3550" y="1339"/>
                  <a:pt x="3550" y="1340"/>
                  <a:pt x="3549" y="1341"/>
                </a:cubicBezTo>
                <a:cubicBezTo>
                  <a:pt x="3547" y="1341"/>
                  <a:pt x="3545" y="1341"/>
                  <a:pt x="3543" y="1342"/>
                </a:cubicBezTo>
                <a:cubicBezTo>
                  <a:pt x="3542" y="1342"/>
                  <a:pt x="3542" y="1343"/>
                  <a:pt x="3541" y="1344"/>
                </a:cubicBezTo>
                <a:cubicBezTo>
                  <a:pt x="3540" y="1345"/>
                  <a:pt x="3539" y="1346"/>
                  <a:pt x="3538" y="1347"/>
                </a:cubicBezTo>
                <a:cubicBezTo>
                  <a:pt x="3538" y="1348"/>
                  <a:pt x="3537" y="1349"/>
                  <a:pt x="3536" y="1350"/>
                </a:cubicBezTo>
                <a:cubicBezTo>
                  <a:pt x="3536" y="1350"/>
                  <a:pt x="3536" y="1351"/>
                  <a:pt x="3536" y="1352"/>
                </a:cubicBezTo>
                <a:cubicBezTo>
                  <a:pt x="3535" y="1353"/>
                  <a:pt x="3535" y="1354"/>
                  <a:pt x="3534" y="1355"/>
                </a:cubicBezTo>
                <a:cubicBezTo>
                  <a:pt x="3534" y="1356"/>
                  <a:pt x="3533" y="1357"/>
                  <a:pt x="3532" y="1358"/>
                </a:cubicBezTo>
                <a:cubicBezTo>
                  <a:pt x="3531" y="1358"/>
                  <a:pt x="3530" y="1359"/>
                  <a:pt x="3530" y="1360"/>
                </a:cubicBezTo>
                <a:cubicBezTo>
                  <a:pt x="3529" y="1361"/>
                  <a:pt x="3529" y="1362"/>
                  <a:pt x="3528" y="1363"/>
                </a:cubicBezTo>
                <a:cubicBezTo>
                  <a:pt x="3527" y="1363"/>
                  <a:pt x="3526" y="1364"/>
                  <a:pt x="3525" y="1364"/>
                </a:cubicBezTo>
                <a:cubicBezTo>
                  <a:pt x="3522" y="1365"/>
                  <a:pt x="3520" y="1364"/>
                  <a:pt x="3517" y="1365"/>
                </a:cubicBezTo>
                <a:cubicBezTo>
                  <a:pt x="3515" y="1366"/>
                  <a:pt x="3515" y="1367"/>
                  <a:pt x="3514" y="1368"/>
                </a:cubicBezTo>
                <a:cubicBezTo>
                  <a:pt x="3513" y="1369"/>
                  <a:pt x="3512" y="1369"/>
                  <a:pt x="3511" y="1370"/>
                </a:cubicBezTo>
                <a:cubicBezTo>
                  <a:pt x="3511" y="1371"/>
                  <a:pt x="3510" y="1372"/>
                  <a:pt x="3509" y="1373"/>
                </a:cubicBezTo>
                <a:cubicBezTo>
                  <a:pt x="3509" y="1374"/>
                  <a:pt x="3509" y="1375"/>
                  <a:pt x="3509" y="1376"/>
                </a:cubicBezTo>
                <a:cubicBezTo>
                  <a:pt x="3508" y="1376"/>
                  <a:pt x="3507" y="1376"/>
                  <a:pt x="3506" y="1377"/>
                </a:cubicBezTo>
                <a:cubicBezTo>
                  <a:pt x="3505" y="1378"/>
                  <a:pt x="3505" y="1378"/>
                  <a:pt x="3504" y="1379"/>
                </a:cubicBezTo>
                <a:cubicBezTo>
                  <a:pt x="3503" y="1380"/>
                  <a:pt x="3502" y="1380"/>
                  <a:pt x="3501" y="1381"/>
                </a:cubicBezTo>
                <a:cubicBezTo>
                  <a:pt x="3500" y="1382"/>
                  <a:pt x="3500" y="1383"/>
                  <a:pt x="3499" y="1384"/>
                </a:cubicBezTo>
                <a:cubicBezTo>
                  <a:pt x="3498" y="1384"/>
                  <a:pt x="3497" y="1385"/>
                  <a:pt x="3496" y="1385"/>
                </a:cubicBezTo>
                <a:cubicBezTo>
                  <a:pt x="3495" y="1385"/>
                  <a:pt x="3494" y="1386"/>
                  <a:pt x="3493" y="1386"/>
                </a:cubicBezTo>
                <a:cubicBezTo>
                  <a:pt x="3491" y="1386"/>
                  <a:pt x="3490" y="1386"/>
                  <a:pt x="3488" y="1386"/>
                </a:cubicBezTo>
                <a:cubicBezTo>
                  <a:pt x="3488" y="1399"/>
                  <a:pt x="3488" y="1399"/>
                  <a:pt x="3488" y="1399"/>
                </a:cubicBezTo>
                <a:cubicBezTo>
                  <a:pt x="3486" y="1399"/>
                  <a:pt x="3485" y="1398"/>
                  <a:pt x="3483" y="1399"/>
                </a:cubicBezTo>
                <a:cubicBezTo>
                  <a:pt x="3482" y="1399"/>
                  <a:pt x="3482" y="1400"/>
                  <a:pt x="3481" y="1400"/>
                </a:cubicBezTo>
                <a:cubicBezTo>
                  <a:pt x="3479" y="1400"/>
                  <a:pt x="3478" y="1400"/>
                  <a:pt x="3477" y="1400"/>
                </a:cubicBezTo>
                <a:cubicBezTo>
                  <a:pt x="3475" y="1400"/>
                  <a:pt x="3475" y="1400"/>
                  <a:pt x="3473" y="1400"/>
                </a:cubicBezTo>
                <a:cubicBezTo>
                  <a:pt x="3470" y="1400"/>
                  <a:pt x="3469" y="1397"/>
                  <a:pt x="3468" y="1395"/>
                </a:cubicBezTo>
                <a:lnTo>
                  <a:pt x="3465" y="1394"/>
                </a:lnTo>
                <a:close/>
                <a:moveTo>
                  <a:pt x="3327" y="1433"/>
                </a:moveTo>
                <a:cubicBezTo>
                  <a:pt x="3327" y="1435"/>
                  <a:pt x="3327" y="1436"/>
                  <a:pt x="3327" y="1438"/>
                </a:cubicBezTo>
                <a:cubicBezTo>
                  <a:pt x="3328" y="1440"/>
                  <a:pt x="3329" y="1441"/>
                  <a:pt x="3331" y="1443"/>
                </a:cubicBezTo>
                <a:cubicBezTo>
                  <a:pt x="3332" y="1445"/>
                  <a:pt x="3333" y="1446"/>
                  <a:pt x="3334" y="1448"/>
                </a:cubicBezTo>
                <a:cubicBezTo>
                  <a:pt x="3336" y="1450"/>
                  <a:pt x="3337" y="1452"/>
                  <a:pt x="3339" y="1453"/>
                </a:cubicBezTo>
                <a:cubicBezTo>
                  <a:pt x="3340" y="1454"/>
                  <a:pt x="3340" y="1455"/>
                  <a:pt x="3341" y="1456"/>
                </a:cubicBezTo>
                <a:cubicBezTo>
                  <a:pt x="3342" y="1456"/>
                  <a:pt x="3343" y="1456"/>
                  <a:pt x="3344" y="1457"/>
                </a:cubicBezTo>
                <a:cubicBezTo>
                  <a:pt x="3344" y="1458"/>
                  <a:pt x="3345" y="1458"/>
                  <a:pt x="3346" y="1459"/>
                </a:cubicBezTo>
                <a:cubicBezTo>
                  <a:pt x="3346" y="1460"/>
                  <a:pt x="3346" y="1461"/>
                  <a:pt x="3346" y="1462"/>
                </a:cubicBezTo>
                <a:cubicBezTo>
                  <a:pt x="3347" y="1463"/>
                  <a:pt x="3348" y="1464"/>
                  <a:pt x="3348" y="1465"/>
                </a:cubicBezTo>
                <a:cubicBezTo>
                  <a:pt x="3349" y="1465"/>
                  <a:pt x="3350" y="1464"/>
                  <a:pt x="3351" y="1465"/>
                </a:cubicBezTo>
                <a:cubicBezTo>
                  <a:pt x="3351" y="1454"/>
                  <a:pt x="3351" y="1454"/>
                  <a:pt x="3351" y="1454"/>
                </a:cubicBezTo>
                <a:cubicBezTo>
                  <a:pt x="3350" y="1454"/>
                  <a:pt x="3349" y="1453"/>
                  <a:pt x="3348" y="1453"/>
                </a:cubicBezTo>
                <a:cubicBezTo>
                  <a:pt x="3347" y="1452"/>
                  <a:pt x="3347" y="1451"/>
                  <a:pt x="3346" y="1450"/>
                </a:cubicBezTo>
                <a:cubicBezTo>
                  <a:pt x="3345" y="1450"/>
                  <a:pt x="3344" y="1450"/>
                  <a:pt x="3343" y="1450"/>
                </a:cubicBezTo>
                <a:cubicBezTo>
                  <a:pt x="3342" y="1449"/>
                  <a:pt x="3341" y="1450"/>
                  <a:pt x="3340" y="1450"/>
                </a:cubicBezTo>
                <a:cubicBezTo>
                  <a:pt x="3338" y="1449"/>
                  <a:pt x="3338" y="1448"/>
                  <a:pt x="3337" y="1447"/>
                </a:cubicBezTo>
                <a:cubicBezTo>
                  <a:pt x="3336" y="1446"/>
                  <a:pt x="3335" y="1445"/>
                  <a:pt x="3335" y="1444"/>
                </a:cubicBezTo>
                <a:cubicBezTo>
                  <a:pt x="3335" y="1444"/>
                  <a:pt x="3335" y="1443"/>
                  <a:pt x="3334" y="1442"/>
                </a:cubicBezTo>
                <a:cubicBezTo>
                  <a:pt x="3334" y="1440"/>
                  <a:pt x="3334" y="1438"/>
                  <a:pt x="3334" y="1437"/>
                </a:cubicBezTo>
                <a:cubicBezTo>
                  <a:pt x="3334" y="1435"/>
                  <a:pt x="3335" y="1433"/>
                  <a:pt x="3334" y="1431"/>
                </a:cubicBezTo>
                <a:cubicBezTo>
                  <a:pt x="3333" y="1429"/>
                  <a:pt x="3331" y="1429"/>
                  <a:pt x="3329" y="1429"/>
                </a:cubicBezTo>
                <a:cubicBezTo>
                  <a:pt x="3327" y="1431"/>
                  <a:pt x="3327" y="1431"/>
                  <a:pt x="3327" y="1431"/>
                </a:cubicBezTo>
                <a:cubicBezTo>
                  <a:pt x="3328" y="1432"/>
                  <a:pt x="3327" y="1431"/>
                  <a:pt x="3327" y="1433"/>
                </a:cubicBezTo>
                <a:close/>
                <a:moveTo>
                  <a:pt x="3306" y="1404"/>
                </a:moveTo>
                <a:cubicBezTo>
                  <a:pt x="3308" y="1406"/>
                  <a:pt x="3309" y="1408"/>
                  <a:pt x="3311" y="1410"/>
                </a:cubicBezTo>
                <a:cubicBezTo>
                  <a:pt x="3312" y="1411"/>
                  <a:pt x="3313" y="1411"/>
                  <a:pt x="3314" y="1412"/>
                </a:cubicBezTo>
                <a:cubicBezTo>
                  <a:pt x="3315" y="1413"/>
                  <a:pt x="3316" y="1413"/>
                  <a:pt x="3317" y="1414"/>
                </a:cubicBezTo>
                <a:cubicBezTo>
                  <a:pt x="3318" y="1416"/>
                  <a:pt x="3318" y="1417"/>
                  <a:pt x="3319" y="1418"/>
                </a:cubicBezTo>
                <a:cubicBezTo>
                  <a:pt x="3319" y="1418"/>
                  <a:pt x="3319" y="1417"/>
                  <a:pt x="3319" y="1417"/>
                </a:cubicBezTo>
                <a:cubicBezTo>
                  <a:pt x="3319" y="1414"/>
                  <a:pt x="3319" y="1414"/>
                  <a:pt x="3319" y="1414"/>
                </a:cubicBezTo>
                <a:cubicBezTo>
                  <a:pt x="3319" y="1412"/>
                  <a:pt x="3319" y="1411"/>
                  <a:pt x="3318" y="1409"/>
                </a:cubicBezTo>
                <a:cubicBezTo>
                  <a:pt x="3318" y="1408"/>
                  <a:pt x="3316" y="1408"/>
                  <a:pt x="3316" y="1407"/>
                </a:cubicBezTo>
                <a:cubicBezTo>
                  <a:pt x="3314" y="1405"/>
                  <a:pt x="3313" y="1403"/>
                  <a:pt x="3311" y="1402"/>
                </a:cubicBezTo>
                <a:cubicBezTo>
                  <a:pt x="3310" y="1401"/>
                  <a:pt x="3309" y="1402"/>
                  <a:pt x="3308" y="1401"/>
                </a:cubicBezTo>
                <a:cubicBezTo>
                  <a:pt x="3308" y="1402"/>
                  <a:pt x="3307" y="1403"/>
                  <a:pt x="3307" y="1404"/>
                </a:cubicBezTo>
                <a:cubicBezTo>
                  <a:pt x="3307" y="1405"/>
                  <a:pt x="3307" y="1405"/>
                  <a:pt x="3307" y="1406"/>
                </a:cubicBezTo>
                <a:lnTo>
                  <a:pt x="3306" y="1404"/>
                </a:lnTo>
                <a:close/>
                <a:moveTo>
                  <a:pt x="3297" y="1387"/>
                </a:moveTo>
                <a:cubicBezTo>
                  <a:pt x="3297" y="1386"/>
                  <a:pt x="3296" y="1385"/>
                  <a:pt x="3296" y="1384"/>
                </a:cubicBezTo>
                <a:cubicBezTo>
                  <a:pt x="3293" y="1382"/>
                  <a:pt x="3293" y="1382"/>
                  <a:pt x="3293" y="1382"/>
                </a:cubicBezTo>
                <a:cubicBezTo>
                  <a:pt x="3293" y="1383"/>
                  <a:pt x="3293" y="1384"/>
                  <a:pt x="3293" y="1385"/>
                </a:cubicBezTo>
                <a:cubicBezTo>
                  <a:pt x="3293" y="1386"/>
                  <a:pt x="3294" y="1387"/>
                  <a:pt x="3294" y="1388"/>
                </a:cubicBezTo>
                <a:cubicBezTo>
                  <a:pt x="3294" y="1388"/>
                  <a:pt x="3294" y="1389"/>
                  <a:pt x="3295" y="1390"/>
                </a:cubicBezTo>
                <a:cubicBezTo>
                  <a:pt x="3295" y="1391"/>
                  <a:pt x="3295" y="1392"/>
                  <a:pt x="3295" y="1393"/>
                </a:cubicBezTo>
                <a:cubicBezTo>
                  <a:pt x="3297" y="1394"/>
                  <a:pt x="3299" y="1393"/>
                  <a:pt x="3301" y="1393"/>
                </a:cubicBezTo>
                <a:cubicBezTo>
                  <a:pt x="3301" y="1391"/>
                  <a:pt x="3301" y="1391"/>
                  <a:pt x="3301" y="1391"/>
                </a:cubicBezTo>
                <a:cubicBezTo>
                  <a:pt x="3299" y="1390"/>
                  <a:pt x="3297" y="1389"/>
                  <a:pt x="3297" y="1387"/>
                </a:cubicBezTo>
                <a:close/>
                <a:moveTo>
                  <a:pt x="3301" y="1357"/>
                </a:moveTo>
                <a:cubicBezTo>
                  <a:pt x="3300" y="1357"/>
                  <a:pt x="3299" y="1357"/>
                  <a:pt x="3299" y="1357"/>
                </a:cubicBezTo>
                <a:cubicBezTo>
                  <a:pt x="3297" y="1357"/>
                  <a:pt x="3297" y="1355"/>
                  <a:pt x="3296" y="1355"/>
                </a:cubicBezTo>
                <a:cubicBezTo>
                  <a:pt x="3295" y="1355"/>
                  <a:pt x="3294" y="1355"/>
                  <a:pt x="3293" y="1354"/>
                </a:cubicBezTo>
                <a:cubicBezTo>
                  <a:pt x="3291" y="1353"/>
                  <a:pt x="3291" y="1351"/>
                  <a:pt x="3288" y="1350"/>
                </a:cubicBezTo>
                <a:cubicBezTo>
                  <a:pt x="3287" y="1350"/>
                  <a:pt x="3287" y="1349"/>
                  <a:pt x="3286" y="1349"/>
                </a:cubicBezTo>
                <a:cubicBezTo>
                  <a:pt x="3284" y="1349"/>
                  <a:pt x="3284" y="1350"/>
                  <a:pt x="3283" y="1350"/>
                </a:cubicBezTo>
                <a:cubicBezTo>
                  <a:pt x="3283" y="1351"/>
                  <a:pt x="3283" y="1352"/>
                  <a:pt x="3283" y="1353"/>
                </a:cubicBezTo>
                <a:cubicBezTo>
                  <a:pt x="3284" y="1355"/>
                  <a:pt x="3285" y="1356"/>
                  <a:pt x="3286" y="1358"/>
                </a:cubicBezTo>
                <a:cubicBezTo>
                  <a:pt x="3286" y="1359"/>
                  <a:pt x="3287" y="1360"/>
                  <a:pt x="3288" y="1361"/>
                </a:cubicBezTo>
                <a:cubicBezTo>
                  <a:pt x="3289" y="1362"/>
                  <a:pt x="3290" y="1363"/>
                  <a:pt x="3291" y="1364"/>
                </a:cubicBezTo>
                <a:cubicBezTo>
                  <a:pt x="3292" y="1365"/>
                  <a:pt x="3292" y="1366"/>
                  <a:pt x="3293" y="1367"/>
                </a:cubicBezTo>
                <a:cubicBezTo>
                  <a:pt x="3294" y="1368"/>
                  <a:pt x="3295" y="1369"/>
                  <a:pt x="3296" y="1369"/>
                </a:cubicBezTo>
                <a:cubicBezTo>
                  <a:pt x="3298" y="1370"/>
                  <a:pt x="3299" y="1370"/>
                  <a:pt x="3301" y="1371"/>
                </a:cubicBezTo>
                <a:cubicBezTo>
                  <a:pt x="3303" y="1372"/>
                  <a:pt x="3303" y="1373"/>
                  <a:pt x="3304" y="1374"/>
                </a:cubicBezTo>
                <a:cubicBezTo>
                  <a:pt x="3305" y="1375"/>
                  <a:pt x="3305" y="1375"/>
                  <a:pt x="3306" y="1376"/>
                </a:cubicBezTo>
                <a:cubicBezTo>
                  <a:pt x="3307" y="1377"/>
                  <a:pt x="3308" y="1378"/>
                  <a:pt x="3308" y="1379"/>
                </a:cubicBezTo>
                <a:cubicBezTo>
                  <a:pt x="3309" y="1381"/>
                  <a:pt x="3310" y="1382"/>
                  <a:pt x="3310" y="1384"/>
                </a:cubicBezTo>
                <a:cubicBezTo>
                  <a:pt x="3311" y="1385"/>
                  <a:pt x="3311" y="1387"/>
                  <a:pt x="3312" y="1388"/>
                </a:cubicBezTo>
                <a:cubicBezTo>
                  <a:pt x="3312" y="1388"/>
                  <a:pt x="3312" y="1390"/>
                  <a:pt x="3313" y="1390"/>
                </a:cubicBezTo>
                <a:cubicBezTo>
                  <a:pt x="3314" y="1390"/>
                  <a:pt x="3315" y="1391"/>
                  <a:pt x="3316" y="1391"/>
                </a:cubicBezTo>
                <a:cubicBezTo>
                  <a:pt x="3316" y="1391"/>
                  <a:pt x="3317" y="1391"/>
                  <a:pt x="3318" y="1391"/>
                </a:cubicBezTo>
                <a:cubicBezTo>
                  <a:pt x="3319" y="1391"/>
                  <a:pt x="3320" y="1391"/>
                  <a:pt x="3321" y="1391"/>
                </a:cubicBezTo>
                <a:cubicBezTo>
                  <a:pt x="3323" y="1392"/>
                  <a:pt x="3324" y="1394"/>
                  <a:pt x="3325" y="1396"/>
                </a:cubicBezTo>
                <a:cubicBezTo>
                  <a:pt x="3326" y="1398"/>
                  <a:pt x="3326" y="1399"/>
                  <a:pt x="3327" y="1401"/>
                </a:cubicBezTo>
                <a:cubicBezTo>
                  <a:pt x="3327" y="1403"/>
                  <a:pt x="3327" y="1405"/>
                  <a:pt x="3327" y="1406"/>
                </a:cubicBezTo>
                <a:cubicBezTo>
                  <a:pt x="3327" y="1409"/>
                  <a:pt x="3327" y="1409"/>
                  <a:pt x="3327" y="1409"/>
                </a:cubicBezTo>
                <a:cubicBezTo>
                  <a:pt x="3327" y="1410"/>
                  <a:pt x="3328" y="1411"/>
                  <a:pt x="3329" y="1412"/>
                </a:cubicBezTo>
                <a:cubicBezTo>
                  <a:pt x="3330" y="1414"/>
                  <a:pt x="3332" y="1415"/>
                  <a:pt x="3334" y="1416"/>
                </a:cubicBezTo>
                <a:cubicBezTo>
                  <a:pt x="3336" y="1418"/>
                  <a:pt x="3337" y="1419"/>
                  <a:pt x="3339" y="1421"/>
                </a:cubicBezTo>
                <a:cubicBezTo>
                  <a:pt x="3340" y="1421"/>
                  <a:pt x="3341" y="1422"/>
                  <a:pt x="3342" y="1423"/>
                </a:cubicBezTo>
                <a:cubicBezTo>
                  <a:pt x="3343" y="1425"/>
                  <a:pt x="3344" y="1426"/>
                  <a:pt x="3346" y="1428"/>
                </a:cubicBezTo>
                <a:cubicBezTo>
                  <a:pt x="3347" y="1430"/>
                  <a:pt x="3349" y="1431"/>
                  <a:pt x="3350" y="1433"/>
                </a:cubicBezTo>
                <a:cubicBezTo>
                  <a:pt x="3351" y="1435"/>
                  <a:pt x="3352" y="1436"/>
                  <a:pt x="3353" y="1438"/>
                </a:cubicBezTo>
                <a:cubicBezTo>
                  <a:pt x="3353" y="1441"/>
                  <a:pt x="3353" y="1442"/>
                  <a:pt x="3353" y="1444"/>
                </a:cubicBezTo>
                <a:cubicBezTo>
                  <a:pt x="3354" y="1445"/>
                  <a:pt x="3354" y="1446"/>
                  <a:pt x="3355" y="1447"/>
                </a:cubicBezTo>
                <a:cubicBezTo>
                  <a:pt x="3356" y="1449"/>
                  <a:pt x="3356" y="1450"/>
                  <a:pt x="3357" y="1452"/>
                </a:cubicBezTo>
                <a:cubicBezTo>
                  <a:pt x="3358" y="1453"/>
                  <a:pt x="3359" y="1454"/>
                  <a:pt x="3360" y="1455"/>
                </a:cubicBezTo>
                <a:cubicBezTo>
                  <a:pt x="3361" y="1456"/>
                  <a:pt x="3362" y="1457"/>
                  <a:pt x="3363" y="1458"/>
                </a:cubicBezTo>
                <a:cubicBezTo>
                  <a:pt x="3363" y="1459"/>
                  <a:pt x="3364" y="1460"/>
                  <a:pt x="3365" y="1461"/>
                </a:cubicBezTo>
                <a:cubicBezTo>
                  <a:pt x="3366" y="1461"/>
                  <a:pt x="3366" y="1462"/>
                  <a:pt x="3367" y="1463"/>
                </a:cubicBezTo>
                <a:cubicBezTo>
                  <a:pt x="3369" y="1465"/>
                  <a:pt x="3371" y="1466"/>
                  <a:pt x="3373" y="1468"/>
                </a:cubicBezTo>
                <a:cubicBezTo>
                  <a:pt x="3375" y="1469"/>
                  <a:pt x="3376" y="1471"/>
                  <a:pt x="3378" y="1473"/>
                </a:cubicBezTo>
                <a:cubicBezTo>
                  <a:pt x="3378" y="1474"/>
                  <a:pt x="3379" y="1475"/>
                  <a:pt x="3380" y="1476"/>
                </a:cubicBezTo>
                <a:cubicBezTo>
                  <a:pt x="3381" y="1476"/>
                  <a:pt x="3381" y="1477"/>
                  <a:pt x="3382" y="1478"/>
                </a:cubicBezTo>
                <a:cubicBezTo>
                  <a:pt x="3383" y="1480"/>
                  <a:pt x="3385" y="1481"/>
                  <a:pt x="3387" y="1483"/>
                </a:cubicBezTo>
                <a:cubicBezTo>
                  <a:pt x="3389" y="1484"/>
                  <a:pt x="3390" y="1486"/>
                  <a:pt x="3392" y="1487"/>
                </a:cubicBezTo>
                <a:cubicBezTo>
                  <a:pt x="3393" y="1488"/>
                  <a:pt x="3394" y="1488"/>
                  <a:pt x="3395" y="1489"/>
                </a:cubicBezTo>
                <a:cubicBezTo>
                  <a:pt x="3395" y="1490"/>
                  <a:pt x="3395" y="1491"/>
                  <a:pt x="3395" y="1492"/>
                </a:cubicBezTo>
                <a:cubicBezTo>
                  <a:pt x="3396" y="1492"/>
                  <a:pt x="3397" y="1491"/>
                  <a:pt x="3398" y="1491"/>
                </a:cubicBezTo>
                <a:cubicBezTo>
                  <a:pt x="3399" y="1491"/>
                  <a:pt x="3400" y="1490"/>
                  <a:pt x="3400" y="1490"/>
                </a:cubicBezTo>
                <a:cubicBezTo>
                  <a:pt x="3403" y="1490"/>
                  <a:pt x="3404" y="1490"/>
                  <a:pt x="3406" y="1490"/>
                </a:cubicBezTo>
                <a:cubicBezTo>
                  <a:pt x="3408" y="1490"/>
                  <a:pt x="3410" y="1490"/>
                  <a:pt x="3412" y="1490"/>
                </a:cubicBezTo>
                <a:cubicBezTo>
                  <a:pt x="3413" y="1490"/>
                  <a:pt x="3414" y="1489"/>
                  <a:pt x="3414" y="1487"/>
                </a:cubicBezTo>
                <a:cubicBezTo>
                  <a:pt x="3415" y="1486"/>
                  <a:pt x="3416" y="1486"/>
                  <a:pt x="3416" y="1485"/>
                </a:cubicBezTo>
                <a:cubicBezTo>
                  <a:pt x="3416" y="1482"/>
                  <a:pt x="3416" y="1482"/>
                  <a:pt x="3416" y="1482"/>
                </a:cubicBezTo>
                <a:cubicBezTo>
                  <a:pt x="3416" y="1479"/>
                  <a:pt x="3416" y="1477"/>
                  <a:pt x="3416" y="1474"/>
                </a:cubicBezTo>
                <a:cubicBezTo>
                  <a:pt x="3416" y="1473"/>
                  <a:pt x="3417" y="1473"/>
                  <a:pt x="3417" y="1472"/>
                </a:cubicBezTo>
                <a:cubicBezTo>
                  <a:pt x="3417" y="1470"/>
                  <a:pt x="3417" y="1468"/>
                  <a:pt x="3417" y="1467"/>
                </a:cubicBezTo>
                <a:cubicBezTo>
                  <a:pt x="3417" y="1464"/>
                  <a:pt x="3417" y="1464"/>
                  <a:pt x="3417" y="1464"/>
                </a:cubicBezTo>
                <a:cubicBezTo>
                  <a:pt x="3417" y="1463"/>
                  <a:pt x="3418" y="1462"/>
                  <a:pt x="3419" y="1461"/>
                </a:cubicBezTo>
                <a:cubicBezTo>
                  <a:pt x="3419" y="1460"/>
                  <a:pt x="3420" y="1459"/>
                  <a:pt x="3422" y="1459"/>
                </a:cubicBezTo>
                <a:cubicBezTo>
                  <a:pt x="3423" y="1459"/>
                  <a:pt x="3424" y="1459"/>
                  <a:pt x="3426" y="1459"/>
                </a:cubicBezTo>
                <a:cubicBezTo>
                  <a:pt x="3427" y="1459"/>
                  <a:pt x="3427" y="1461"/>
                  <a:pt x="3429" y="1461"/>
                </a:cubicBezTo>
                <a:cubicBezTo>
                  <a:pt x="3430" y="1461"/>
                  <a:pt x="3430" y="1459"/>
                  <a:pt x="3431" y="1459"/>
                </a:cubicBezTo>
                <a:cubicBezTo>
                  <a:pt x="3431" y="1458"/>
                  <a:pt x="3431" y="1457"/>
                  <a:pt x="3431" y="1456"/>
                </a:cubicBezTo>
                <a:cubicBezTo>
                  <a:pt x="3431" y="1455"/>
                  <a:pt x="3430" y="1454"/>
                  <a:pt x="3429" y="1453"/>
                </a:cubicBezTo>
                <a:cubicBezTo>
                  <a:pt x="3428" y="1452"/>
                  <a:pt x="3428" y="1451"/>
                  <a:pt x="3427" y="1450"/>
                </a:cubicBezTo>
                <a:cubicBezTo>
                  <a:pt x="3426" y="1450"/>
                  <a:pt x="3425" y="1450"/>
                  <a:pt x="3424" y="1450"/>
                </a:cubicBezTo>
                <a:cubicBezTo>
                  <a:pt x="3423" y="1450"/>
                  <a:pt x="3422" y="1449"/>
                  <a:pt x="3421" y="1449"/>
                </a:cubicBezTo>
                <a:cubicBezTo>
                  <a:pt x="3422" y="1448"/>
                  <a:pt x="3421" y="1447"/>
                  <a:pt x="3421" y="1446"/>
                </a:cubicBezTo>
                <a:cubicBezTo>
                  <a:pt x="3422" y="1445"/>
                  <a:pt x="3423" y="1445"/>
                  <a:pt x="3424" y="1444"/>
                </a:cubicBezTo>
                <a:cubicBezTo>
                  <a:pt x="3423" y="1443"/>
                  <a:pt x="3423" y="1442"/>
                  <a:pt x="3423" y="1441"/>
                </a:cubicBezTo>
                <a:cubicBezTo>
                  <a:pt x="3422" y="1441"/>
                  <a:pt x="3421" y="1440"/>
                  <a:pt x="3420" y="1440"/>
                </a:cubicBezTo>
                <a:cubicBezTo>
                  <a:pt x="3419" y="1439"/>
                  <a:pt x="3418" y="1439"/>
                  <a:pt x="3417" y="1439"/>
                </a:cubicBezTo>
                <a:cubicBezTo>
                  <a:pt x="3416" y="1439"/>
                  <a:pt x="3415" y="1438"/>
                  <a:pt x="3414" y="1438"/>
                </a:cubicBezTo>
                <a:cubicBezTo>
                  <a:pt x="3413" y="1438"/>
                  <a:pt x="3412" y="1439"/>
                  <a:pt x="3411" y="1439"/>
                </a:cubicBezTo>
                <a:cubicBezTo>
                  <a:pt x="3410" y="1439"/>
                  <a:pt x="3409" y="1439"/>
                  <a:pt x="3408" y="1440"/>
                </a:cubicBezTo>
                <a:cubicBezTo>
                  <a:pt x="3408" y="1440"/>
                  <a:pt x="3408" y="1442"/>
                  <a:pt x="3408" y="1442"/>
                </a:cubicBezTo>
                <a:cubicBezTo>
                  <a:pt x="3407" y="1443"/>
                  <a:pt x="3407" y="1444"/>
                  <a:pt x="3407" y="1445"/>
                </a:cubicBezTo>
                <a:cubicBezTo>
                  <a:pt x="3400" y="1445"/>
                  <a:pt x="3400" y="1445"/>
                  <a:pt x="3400" y="1445"/>
                </a:cubicBezTo>
                <a:cubicBezTo>
                  <a:pt x="3400" y="1443"/>
                  <a:pt x="3399" y="1442"/>
                  <a:pt x="3399" y="1440"/>
                </a:cubicBezTo>
                <a:cubicBezTo>
                  <a:pt x="3399" y="1438"/>
                  <a:pt x="3400" y="1437"/>
                  <a:pt x="3400" y="1435"/>
                </a:cubicBezTo>
                <a:cubicBezTo>
                  <a:pt x="3399" y="1434"/>
                  <a:pt x="3399" y="1433"/>
                  <a:pt x="3398" y="1433"/>
                </a:cubicBezTo>
                <a:cubicBezTo>
                  <a:pt x="3395" y="1433"/>
                  <a:pt x="3395" y="1433"/>
                  <a:pt x="3395" y="1433"/>
                </a:cubicBezTo>
                <a:cubicBezTo>
                  <a:pt x="3393" y="1432"/>
                  <a:pt x="3391" y="1433"/>
                  <a:pt x="3389" y="1433"/>
                </a:cubicBezTo>
                <a:cubicBezTo>
                  <a:pt x="3388" y="1432"/>
                  <a:pt x="3388" y="1431"/>
                  <a:pt x="3387" y="1431"/>
                </a:cubicBezTo>
                <a:cubicBezTo>
                  <a:pt x="3386" y="1430"/>
                  <a:pt x="3385" y="1429"/>
                  <a:pt x="3384" y="1429"/>
                </a:cubicBezTo>
                <a:cubicBezTo>
                  <a:pt x="3383" y="1428"/>
                  <a:pt x="3382" y="1428"/>
                  <a:pt x="3381" y="1427"/>
                </a:cubicBezTo>
                <a:cubicBezTo>
                  <a:pt x="3380" y="1427"/>
                  <a:pt x="3380" y="1425"/>
                  <a:pt x="3380" y="1424"/>
                </a:cubicBezTo>
                <a:cubicBezTo>
                  <a:pt x="3380" y="1411"/>
                  <a:pt x="3380" y="1411"/>
                  <a:pt x="3380" y="1411"/>
                </a:cubicBezTo>
                <a:cubicBezTo>
                  <a:pt x="3377" y="1411"/>
                  <a:pt x="3376" y="1412"/>
                  <a:pt x="3373" y="1411"/>
                </a:cubicBezTo>
                <a:cubicBezTo>
                  <a:pt x="3372" y="1411"/>
                  <a:pt x="3371" y="1411"/>
                  <a:pt x="3370" y="1411"/>
                </a:cubicBezTo>
                <a:cubicBezTo>
                  <a:pt x="3369" y="1411"/>
                  <a:pt x="3369" y="1409"/>
                  <a:pt x="3368" y="1408"/>
                </a:cubicBezTo>
                <a:cubicBezTo>
                  <a:pt x="3367" y="1408"/>
                  <a:pt x="3366" y="1408"/>
                  <a:pt x="3365" y="1406"/>
                </a:cubicBezTo>
                <a:cubicBezTo>
                  <a:pt x="3365" y="1406"/>
                  <a:pt x="3365" y="1405"/>
                  <a:pt x="3365" y="1404"/>
                </a:cubicBezTo>
                <a:cubicBezTo>
                  <a:pt x="3364" y="1403"/>
                  <a:pt x="3363" y="1402"/>
                  <a:pt x="3363" y="1401"/>
                </a:cubicBezTo>
                <a:cubicBezTo>
                  <a:pt x="3363" y="1400"/>
                  <a:pt x="3363" y="1399"/>
                  <a:pt x="3363" y="1399"/>
                </a:cubicBezTo>
                <a:cubicBezTo>
                  <a:pt x="3363" y="1398"/>
                  <a:pt x="3363" y="1397"/>
                  <a:pt x="3363" y="1396"/>
                </a:cubicBezTo>
                <a:cubicBezTo>
                  <a:pt x="3363" y="1395"/>
                  <a:pt x="3362" y="1395"/>
                  <a:pt x="3361" y="1393"/>
                </a:cubicBezTo>
                <a:cubicBezTo>
                  <a:pt x="3360" y="1394"/>
                  <a:pt x="3360" y="1395"/>
                  <a:pt x="3359" y="1395"/>
                </a:cubicBezTo>
                <a:cubicBezTo>
                  <a:pt x="3356" y="1395"/>
                  <a:pt x="3356" y="1395"/>
                  <a:pt x="3356" y="1395"/>
                </a:cubicBezTo>
                <a:cubicBezTo>
                  <a:pt x="3354" y="1395"/>
                  <a:pt x="3353" y="1395"/>
                  <a:pt x="3351" y="1394"/>
                </a:cubicBezTo>
                <a:cubicBezTo>
                  <a:pt x="3350" y="1394"/>
                  <a:pt x="3349" y="1393"/>
                  <a:pt x="3348" y="1392"/>
                </a:cubicBezTo>
                <a:cubicBezTo>
                  <a:pt x="3346" y="1391"/>
                  <a:pt x="3346" y="1391"/>
                  <a:pt x="3345" y="1390"/>
                </a:cubicBezTo>
                <a:cubicBezTo>
                  <a:pt x="3344" y="1389"/>
                  <a:pt x="3345" y="1388"/>
                  <a:pt x="3344" y="1387"/>
                </a:cubicBezTo>
                <a:cubicBezTo>
                  <a:pt x="3344" y="1386"/>
                  <a:pt x="3342" y="1387"/>
                  <a:pt x="3342" y="1386"/>
                </a:cubicBezTo>
                <a:cubicBezTo>
                  <a:pt x="3341" y="1385"/>
                  <a:pt x="3341" y="1384"/>
                  <a:pt x="3340" y="1384"/>
                </a:cubicBezTo>
                <a:cubicBezTo>
                  <a:pt x="3339" y="1383"/>
                  <a:pt x="3339" y="1382"/>
                  <a:pt x="3338" y="1381"/>
                </a:cubicBezTo>
                <a:cubicBezTo>
                  <a:pt x="3337" y="1380"/>
                  <a:pt x="3336" y="1380"/>
                  <a:pt x="3335" y="1379"/>
                </a:cubicBezTo>
                <a:cubicBezTo>
                  <a:pt x="3334" y="1378"/>
                  <a:pt x="3334" y="1377"/>
                  <a:pt x="3333" y="1376"/>
                </a:cubicBezTo>
                <a:cubicBezTo>
                  <a:pt x="3331" y="1376"/>
                  <a:pt x="3330" y="1375"/>
                  <a:pt x="3329" y="1374"/>
                </a:cubicBezTo>
                <a:cubicBezTo>
                  <a:pt x="3329" y="1374"/>
                  <a:pt x="3329" y="1372"/>
                  <a:pt x="3328" y="1372"/>
                </a:cubicBezTo>
                <a:cubicBezTo>
                  <a:pt x="3326" y="1371"/>
                  <a:pt x="3325" y="1371"/>
                  <a:pt x="3323" y="1370"/>
                </a:cubicBezTo>
                <a:cubicBezTo>
                  <a:pt x="3322" y="1370"/>
                  <a:pt x="3321" y="1370"/>
                  <a:pt x="3320" y="1369"/>
                </a:cubicBezTo>
                <a:cubicBezTo>
                  <a:pt x="3320" y="1369"/>
                  <a:pt x="3320" y="1367"/>
                  <a:pt x="3319" y="1367"/>
                </a:cubicBezTo>
                <a:cubicBezTo>
                  <a:pt x="3319" y="1366"/>
                  <a:pt x="3320" y="1365"/>
                  <a:pt x="3319" y="1364"/>
                </a:cubicBezTo>
                <a:cubicBezTo>
                  <a:pt x="3319" y="1363"/>
                  <a:pt x="3318" y="1364"/>
                  <a:pt x="3317" y="1363"/>
                </a:cubicBezTo>
                <a:cubicBezTo>
                  <a:pt x="3316" y="1362"/>
                  <a:pt x="3315" y="1361"/>
                  <a:pt x="3314" y="1360"/>
                </a:cubicBezTo>
                <a:cubicBezTo>
                  <a:pt x="3313" y="1358"/>
                  <a:pt x="3312" y="1357"/>
                  <a:pt x="3311" y="1354"/>
                </a:cubicBezTo>
                <a:cubicBezTo>
                  <a:pt x="3308" y="1354"/>
                  <a:pt x="3304" y="1357"/>
                  <a:pt x="3301" y="1357"/>
                </a:cubicBezTo>
                <a:close/>
                <a:moveTo>
                  <a:pt x="3639" y="1312"/>
                </a:moveTo>
                <a:cubicBezTo>
                  <a:pt x="3637" y="1312"/>
                  <a:pt x="3635" y="1312"/>
                  <a:pt x="3634" y="1312"/>
                </a:cubicBezTo>
                <a:cubicBezTo>
                  <a:pt x="3633" y="1313"/>
                  <a:pt x="3632" y="1313"/>
                  <a:pt x="3631" y="1313"/>
                </a:cubicBezTo>
                <a:cubicBezTo>
                  <a:pt x="3630" y="1314"/>
                  <a:pt x="3632" y="1315"/>
                  <a:pt x="3631" y="1316"/>
                </a:cubicBezTo>
                <a:cubicBezTo>
                  <a:pt x="3630" y="1316"/>
                  <a:pt x="3629" y="1317"/>
                  <a:pt x="3628" y="1317"/>
                </a:cubicBezTo>
                <a:cubicBezTo>
                  <a:pt x="3628" y="1317"/>
                  <a:pt x="3627" y="1317"/>
                  <a:pt x="3626" y="1317"/>
                </a:cubicBezTo>
                <a:cubicBezTo>
                  <a:pt x="3625" y="1317"/>
                  <a:pt x="3624" y="1317"/>
                  <a:pt x="3623" y="1317"/>
                </a:cubicBezTo>
                <a:cubicBezTo>
                  <a:pt x="3622" y="1317"/>
                  <a:pt x="3621" y="1318"/>
                  <a:pt x="3621" y="1318"/>
                </a:cubicBezTo>
                <a:cubicBezTo>
                  <a:pt x="3619" y="1319"/>
                  <a:pt x="3619" y="1320"/>
                  <a:pt x="3619" y="1321"/>
                </a:cubicBezTo>
                <a:cubicBezTo>
                  <a:pt x="3618" y="1322"/>
                  <a:pt x="3617" y="1322"/>
                  <a:pt x="3617" y="1323"/>
                </a:cubicBezTo>
                <a:cubicBezTo>
                  <a:pt x="3617" y="1337"/>
                  <a:pt x="3617" y="1337"/>
                  <a:pt x="3617" y="1337"/>
                </a:cubicBezTo>
                <a:cubicBezTo>
                  <a:pt x="3620" y="1339"/>
                  <a:pt x="3620" y="1339"/>
                  <a:pt x="3620" y="1339"/>
                </a:cubicBezTo>
                <a:cubicBezTo>
                  <a:pt x="3620" y="1337"/>
                  <a:pt x="3622" y="1337"/>
                  <a:pt x="3622" y="1336"/>
                </a:cubicBezTo>
                <a:cubicBezTo>
                  <a:pt x="3622" y="1333"/>
                  <a:pt x="3622" y="1333"/>
                  <a:pt x="3622" y="1333"/>
                </a:cubicBezTo>
                <a:cubicBezTo>
                  <a:pt x="3622" y="1331"/>
                  <a:pt x="3622" y="1331"/>
                  <a:pt x="3622" y="1331"/>
                </a:cubicBezTo>
                <a:cubicBezTo>
                  <a:pt x="3622" y="1330"/>
                  <a:pt x="3621" y="1329"/>
                  <a:pt x="3622" y="1328"/>
                </a:cubicBezTo>
                <a:cubicBezTo>
                  <a:pt x="3622" y="1327"/>
                  <a:pt x="3624" y="1328"/>
                  <a:pt x="3624" y="1327"/>
                </a:cubicBezTo>
                <a:cubicBezTo>
                  <a:pt x="3625" y="1327"/>
                  <a:pt x="3626" y="1326"/>
                  <a:pt x="3627" y="1326"/>
                </a:cubicBezTo>
                <a:cubicBezTo>
                  <a:pt x="3629" y="1325"/>
                  <a:pt x="3630" y="1325"/>
                  <a:pt x="3633" y="1325"/>
                </a:cubicBezTo>
                <a:cubicBezTo>
                  <a:pt x="3636" y="1325"/>
                  <a:pt x="3638" y="1325"/>
                  <a:pt x="3641" y="1326"/>
                </a:cubicBezTo>
                <a:cubicBezTo>
                  <a:pt x="3641" y="1331"/>
                  <a:pt x="3641" y="1331"/>
                  <a:pt x="3641" y="1331"/>
                </a:cubicBezTo>
                <a:cubicBezTo>
                  <a:pt x="3641" y="1333"/>
                  <a:pt x="3640" y="1334"/>
                  <a:pt x="3641" y="1336"/>
                </a:cubicBezTo>
                <a:cubicBezTo>
                  <a:pt x="3641" y="1337"/>
                  <a:pt x="3641" y="1338"/>
                  <a:pt x="3642" y="1339"/>
                </a:cubicBezTo>
                <a:cubicBezTo>
                  <a:pt x="3643" y="1339"/>
                  <a:pt x="3644" y="1339"/>
                  <a:pt x="3645" y="1340"/>
                </a:cubicBezTo>
                <a:cubicBezTo>
                  <a:pt x="3645" y="1340"/>
                  <a:pt x="3646" y="1340"/>
                  <a:pt x="3647" y="1340"/>
                </a:cubicBezTo>
                <a:cubicBezTo>
                  <a:pt x="3648" y="1340"/>
                  <a:pt x="3649" y="1341"/>
                  <a:pt x="3650" y="1342"/>
                </a:cubicBezTo>
                <a:cubicBezTo>
                  <a:pt x="3651" y="1343"/>
                  <a:pt x="3652" y="1343"/>
                  <a:pt x="3653" y="1344"/>
                </a:cubicBezTo>
                <a:cubicBezTo>
                  <a:pt x="3654" y="1344"/>
                  <a:pt x="3656" y="1343"/>
                  <a:pt x="3656" y="1344"/>
                </a:cubicBezTo>
                <a:cubicBezTo>
                  <a:pt x="3657" y="1345"/>
                  <a:pt x="3658" y="1346"/>
                  <a:pt x="3658" y="1346"/>
                </a:cubicBezTo>
                <a:cubicBezTo>
                  <a:pt x="3659" y="1347"/>
                  <a:pt x="3658" y="1348"/>
                  <a:pt x="3658" y="1349"/>
                </a:cubicBezTo>
                <a:cubicBezTo>
                  <a:pt x="3659" y="1350"/>
                  <a:pt x="3660" y="1349"/>
                  <a:pt x="3661" y="1349"/>
                </a:cubicBezTo>
                <a:cubicBezTo>
                  <a:pt x="3662" y="1350"/>
                  <a:pt x="3662" y="1350"/>
                  <a:pt x="3664" y="1351"/>
                </a:cubicBezTo>
                <a:cubicBezTo>
                  <a:pt x="3666" y="1350"/>
                  <a:pt x="3666" y="1350"/>
                  <a:pt x="3666" y="1350"/>
                </a:cubicBezTo>
                <a:cubicBezTo>
                  <a:pt x="3666" y="1345"/>
                  <a:pt x="3666" y="1345"/>
                  <a:pt x="3666" y="1345"/>
                </a:cubicBezTo>
                <a:cubicBezTo>
                  <a:pt x="3666" y="1344"/>
                  <a:pt x="3666" y="1343"/>
                  <a:pt x="3666" y="1343"/>
                </a:cubicBezTo>
                <a:cubicBezTo>
                  <a:pt x="3665" y="1342"/>
                  <a:pt x="3663" y="1342"/>
                  <a:pt x="3663" y="1341"/>
                </a:cubicBezTo>
                <a:cubicBezTo>
                  <a:pt x="3663" y="1340"/>
                  <a:pt x="3663" y="1339"/>
                  <a:pt x="3663" y="1339"/>
                </a:cubicBezTo>
                <a:cubicBezTo>
                  <a:pt x="3662" y="1337"/>
                  <a:pt x="3662" y="1335"/>
                  <a:pt x="3662" y="1333"/>
                </a:cubicBezTo>
                <a:cubicBezTo>
                  <a:pt x="3663" y="1333"/>
                  <a:pt x="3663" y="1331"/>
                  <a:pt x="3664" y="1331"/>
                </a:cubicBezTo>
                <a:cubicBezTo>
                  <a:pt x="3666" y="1331"/>
                  <a:pt x="3666" y="1333"/>
                  <a:pt x="3668" y="1333"/>
                </a:cubicBezTo>
                <a:cubicBezTo>
                  <a:pt x="3668" y="1333"/>
                  <a:pt x="3669" y="1333"/>
                  <a:pt x="3670" y="1333"/>
                </a:cubicBezTo>
                <a:cubicBezTo>
                  <a:pt x="3671" y="1334"/>
                  <a:pt x="3672" y="1333"/>
                  <a:pt x="3673" y="1333"/>
                </a:cubicBezTo>
                <a:cubicBezTo>
                  <a:pt x="3675" y="1331"/>
                  <a:pt x="3675" y="1331"/>
                  <a:pt x="3675" y="1331"/>
                </a:cubicBezTo>
                <a:cubicBezTo>
                  <a:pt x="3672" y="1326"/>
                  <a:pt x="3672" y="1326"/>
                  <a:pt x="3672" y="1326"/>
                </a:cubicBezTo>
                <a:cubicBezTo>
                  <a:pt x="3672" y="1306"/>
                  <a:pt x="3672" y="1306"/>
                  <a:pt x="3672" y="1306"/>
                </a:cubicBezTo>
                <a:cubicBezTo>
                  <a:pt x="3672" y="1305"/>
                  <a:pt x="3672" y="1304"/>
                  <a:pt x="3671" y="1303"/>
                </a:cubicBezTo>
                <a:cubicBezTo>
                  <a:pt x="3671" y="1302"/>
                  <a:pt x="3671" y="1302"/>
                  <a:pt x="3670" y="1301"/>
                </a:cubicBezTo>
                <a:cubicBezTo>
                  <a:pt x="3669" y="1299"/>
                  <a:pt x="3668" y="1297"/>
                  <a:pt x="3666" y="1297"/>
                </a:cubicBezTo>
                <a:cubicBezTo>
                  <a:pt x="3664" y="1297"/>
                  <a:pt x="3663" y="1299"/>
                  <a:pt x="3663" y="1300"/>
                </a:cubicBezTo>
                <a:cubicBezTo>
                  <a:pt x="3662" y="1303"/>
                  <a:pt x="3662" y="1303"/>
                  <a:pt x="3662" y="1303"/>
                </a:cubicBezTo>
                <a:cubicBezTo>
                  <a:pt x="3661" y="1303"/>
                  <a:pt x="3661" y="1305"/>
                  <a:pt x="3661" y="1305"/>
                </a:cubicBezTo>
                <a:cubicBezTo>
                  <a:pt x="3660" y="1307"/>
                  <a:pt x="3658" y="1307"/>
                  <a:pt x="3656" y="1308"/>
                </a:cubicBezTo>
                <a:cubicBezTo>
                  <a:pt x="3655" y="1308"/>
                  <a:pt x="3654" y="1307"/>
                  <a:pt x="3653" y="1307"/>
                </a:cubicBezTo>
                <a:cubicBezTo>
                  <a:pt x="3652" y="1307"/>
                  <a:pt x="3652" y="1309"/>
                  <a:pt x="3651" y="1309"/>
                </a:cubicBezTo>
                <a:cubicBezTo>
                  <a:pt x="3649" y="1310"/>
                  <a:pt x="3649" y="1311"/>
                  <a:pt x="3648" y="1312"/>
                </a:cubicBezTo>
                <a:cubicBezTo>
                  <a:pt x="3648" y="1312"/>
                  <a:pt x="3648" y="1314"/>
                  <a:pt x="3647" y="1314"/>
                </a:cubicBezTo>
                <a:cubicBezTo>
                  <a:pt x="3646" y="1316"/>
                  <a:pt x="3644" y="1316"/>
                  <a:pt x="3642" y="1316"/>
                </a:cubicBezTo>
                <a:cubicBezTo>
                  <a:pt x="3641" y="1316"/>
                  <a:pt x="3640" y="1316"/>
                  <a:pt x="3639" y="1316"/>
                </a:cubicBezTo>
                <a:cubicBezTo>
                  <a:pt x="3638" y="1316"/>
                  <a:pt x="3640" y="1312"/>
                  <a:pt x="3639" y="1312"/>
                </a:cubicBezTo>
                <a:close/>
                <a:moveTo>
                  <a:pt x="3600" y="1251"/>
                </a:moveTo>
                <a:cubicBezTo>
                  <a:pt x="3600" y="1253"/>
                  <a:pt x="3600" y="1254"/>
                  <a:pt x="3600" y="1255"/>
                </a:cubicBezTo>
                <a:cubicBezTo>
                  <a:pt x="3600" y="1257"/>
                  <a:pt x="3600" y="1259"/>
                  <a:pt x="3602" y="1260"/>
                </a:cubicBezTo>
                <a:cubicBezTo>
                  <a:pt x="3603" y="1260"/>
                  <a:pt x="3603" y="1261"/>
                  <a:pt x="3604" y="1262"/>
                </a:cubicBezTo>
                <a:cubicBezTo>
                  <a:pt x="3605" y="1262"/>
                  <a:pt x="3606" y="1262"/>
                  <a:pt x="3607" y="1262"/>
                </a:cubicBezTo>
                <a:cubicBezTo>
                  <a:pt x="3609" y="1262"/>
                  <a:pt x="3610" y="1262"/>
                  <a:pt x="3611" y="1262"/>
                </a:cubicBezTo>
                <a:cubicBezTo>
                  <a:pt x="3611" y="1265"/>
                  <a:pt x="3611" y="1266"/>
                  <a:pt x="3611" y="1269"/>
                </a:cubicBezTo>
                <a:cubicBezTo>
                  <a:pt x="3612" y="1270"/>
                  <a:pt x="3612" y="1271"/>
                  <a:pt x="3613" y="1272"/>
                </a:cubicBezTo>
                <a:cubicBezTo>
                  <a:pt x="3613" y="1274"/>
                  <a:pt x="3614" y="1276"/>
                  <a:pt x="3614" y="1278"/>
                </a:cubicBezTo>
                <a:cubicBezTo>
                  <a:pt x="3614" y="1280"/>
                  <a:pt x="3613" y="1281"/>
                  <a:pt x="3613" y="1282"/>
                </a:cubicBezTo>
                <a:cubicBezTo>
                  <a:pt x="3613" y="1283"/>
                  <a:pt x="3612" y="1284"/>
                  <a:pt x="3613" y="1285"/>
                </a:cubicBezTo>
                <a:cubicBezTo>
                  <a:pt x="3613" y="1285"/>
                  <a:pt x="3613" y="1286"/>
                  <a:pt x="3613" y="1286"/>
                </a:cubicBezTo>
                <a:cubicBezTo>
                  <a:pt x="3613" y="1287"/>
                  <a:pt x="3615" y="1288"/>
                  <a:pt x="3615" y="1288"/>
                </a:cubicBezTo>
                <a:cubicBezTo>
                  <a:pt x="3616" y="1289"/>
                  <a:pt x="3617" y="1290"/>
                  <a:pt x="3618" y="1290"/>
                </a:cubicBezTo>
                <a:cubicBezTo>
                  <a:pt x="3619" y="1291"/>
                  <a:pt x="3619" y="1291"/>
                  <a:pt x="3621" y="1292"/>
                </a:cubicBezTo>
                <a:cubicBezTo>
                  <a:pt x="3622" y="1292"/>
                  <a:pt x="3624" y="1291"/>
                  <a:pt x="3626" y="1291"/>
                </a:cubicBezTo>
                <a:cubicBezTo>
                  <a:pt x="3625" y="1292"/>
                  <a:pt x="3624" y="1292"/>
                  <a:pt x="3624" y="1294"/>
                </a:cubicBezTo>
                <a:cubicBezTo>
                  <a:pt x="3624" y="1294"/>
                  <a:pt x="3624" y="1295"/>
                  <a:pt x="3624" y="1296"/>
                </a:cubicBezTo>
                <a:cubicBezTo>
                  <a:pt x="3624" y="1297"/>
                  <a:pt x="3622" y="1298"/>
                  <a:pt x="3622" y="1299"/>
                </a:cubicBezTo>
                <a:cubicBezTo>
                  <a:pt x="3622" y="1300"/>
                  <a:pt x="3623" y="1301"/>
                  <a:pt x="3623" y="1301"/>
                </a:cubicBezTo>
                <a:cubicBezTo>
                  <a:pt x="3624" y="1302"/>
                  <a:pt x="3625" y="1302"/>
                  <a:pt x="3626" y="1303"/>
                </a:cubicBezTo>
                <a:cubicBezTo>
                  <a:pt x="3627" y="1303"/>
                  <a:pt x="3627" y="1304"/>
                  <a:pt x="3628" y="1304"/>
                </a:cubicBezTo>
                <a:cubicBezTo>
                  <a:pt x="3629" y="1304"/>
                  <a:pt x="3630" y="1304"/>
                  <a:pt x="3631" y="1304"/>
                </a:cubicBezTo>
                <a:cubicBezTo>
                  <a:pt x="3632" y="1304"/>
                  <a:pt x="3633" y="1304"/>
                  <a:pt x="3634" y="1304"/>
                </a:cubicBezTo>
                <a:cubicBezTo>
                  <a:pt x="3634" y="1304"/>
                  <a:pt x="3633" y="1302"/>
                  <a:pt x="3634" y="1301"/>
                </a:cubicBezTo>
                <a:cubicBezTo>
                  <a:pt x="3634" y="1301"/>
                  <a:pt x="3635" y="1301"/>
                  <a:pt x="3636" y="1301"/>
                </a:cubicBezTo>
                <a:cubicBezTo>
                  <a:pt x="3638" y="1300"/>
                  <a:pt x="3639" y="1301"/>
                  <a:pt x="3641" y="1301"/>
                </a:cubicBezTo>
                <a:cubicBezTo>
                  <a:pt x="3641" y="1293"/>
                  <a:pt x="3641" y="1293"/>
                  <a:pt x="3641" y="1293"/>
                </a:cubicBezTo>
                <a:cubicBezTo>
                  <a:pt x="3641" y="1291"/>
                  <a:pt x="3639" y="1289"/>
                  <a:pt x="3637" y="1288"/>
                </a:cubicBezTo>
                <a:cubicBezTo>
                  <a:pt x="3637" y="1288"/>
                  <a:pt x="3635" y="1288"/>
                  <a:pt x="3635" y="1288"/>
                </a:cubicBezTo>
                <a:cubicBezTo>
                  <a:pt x="3634" y="1287"/>
                  <a:pt x="3633" y="1287"/>
                  <a:pt x="3632" y="1286"/>
                </a:cubicBezTo>
                <a:cubicBezTo>
                  <a:pt x="3632" y="1285"/>
                  <a:pt x="3632" y="1284"/>
                  <a:pt x="3632" y="1283"/>
                </a:cubicBezTo>
                <a:cubicBezTo>
                  <a:pt x="3631" y="1282"/>
                  <a:pt x="3632" y="1281"/>
                  <a:pt x="3632" y="1280"/>
                </a:cubicBezTo>
                <a:cubicBezTo>
                  <a:pt x="3631" y="1279"/>
                  <a:pt x="3630" y="1279"/>
                  <a:pt x="3629" y="1279"/>
                </a:cubicBezTo>
                <a:cubicBezTo>
                  <a:pt x="3628" y="1278"/>
                  <a:pt x="3627" y="1278"/>
                  <a:pt x="3626" y="1277"/>
                </a:cubicBezTo>
                <a:cubicBezTo>
                  <a:pt x="3626" y="1277"/>
                  <a:pt x="3624" y="1277"/>
                  <a:pt x="3624" y="1277"/>
                </a:cubicBezTo>
                <a:cubicBezTo>
                  <a:pt x="3623" y="1276"/>
                  <a:pt x="3623" y="1275"/>
                  <a:pt x="3622" y="1274"/>
                </a:cubicBezTo>
                <a:cubicBezTo>
                  <a:pt x="3622" y="1273"/>
                  <a:pt x="3621" y="1272"/>
                  <a:pt x="3621" y="1271"/>
                </a:cubicBezTo>
                <a:cubicBezTo>
                  <a:pt x="3621" y="1270"/>
                  <a:pt x="3621" y="1268"/>
                  <a:pt x="3621" y="1266"/>
                </a:cubicBezTo>
                <a:cubicBezTo>
                  <a:pt x="3621" y="1265"/>
                  <a:pt x="3620" y="1264"/>
                  <a:pt x="3619" y="1263"/>
                </a:cubicBezTo>
                <a:cubicBezTo>
                  <a:pt x="3618" y="1262"/>
                  <a:pt x="3617" y="1260"/>
                  <a:pt x="3615" y="1259"/>
                </a:cubicBezTo>
                <a:cubicBezTo>
                  <a:pt x="3613" y="1258"/>
                  <a:pt x="3611" y="1258"/>
                  <a:pt x="3609" y="1256"/>
                </a:cubicBezTo>
                <a:cubicBezTo>
                  <a:pt x="3608" y="1256"/>
                  <a:pt x="3608" y="1254"/>
                  <a:pt x="3607" y="1254"/>
                </a:cubicBezTo>
                <a:cubicBezTo>
                  <a:pt x="3606" y="1253"/>
                  <a:pt x="3606" y="1252"/>
                  <a:pt x="3605" y="1252"/>
                </a:cubicBezTo>
                <a:cubicBezTo>
                  <a:pt x="3604" y="1251"/>
                  <a:pt x="3601" y="1251"/>
                  <a:pt x="3600" y="1251"/>
                </a:cubicBezTo>
                <a:close/>
                <a:moveTo>
                  <a:pt x="3619" y="1249"/>
                </a:moveTo>
                <a:cubicBezTo>
                  <a:pt x="3621" y="1251"/>
                  <a:pt x="3623" y="1252"/>
                  <a:pt x="3625" y="1253"/>
                </a:cubicBezTo>
                <a:cubicBezTo>
                  <a:pt x="3626" y="1254"/>
                  <a:pt x="3627" y="1255"/>
                  <a:pt x="3628" y="1255"/>
                </a:cubicBezTo>
                <a:cubicBezTo>
                  <a:pt x="3629" y="1255"/>
                  <a:pt x="3629" y="1256"/>
                  <a:pt x="3630" y="1256"/>
                </a:cubicBezTo>
                <a:cubicBezTo>
                  <a:pt x="3631" y="1257"/>
                  <a:pt x="3632" y="1256"/>
                  <a:pt x="3633" y="1256"/>
                </a:cubicBezTo>
                <a:cubicBezTo>
                  <a:pt x="3634" y="1257"/>
                  <a:pt x="3632" y="1258"/>
                  <a:pt x="3633" y="1259"/>
                </a:cubicBezTo>
                <a:cubicBezTo>
                  <a:pt x="3634" y="1260"/>
                  <a:pt x="3635" y="1259"/>
                  <a:pt x="3635" y="1260"/>
                </a:cubicBezTo>
                <a:cubicBezTo>
                  <a:pt x="3636" y="1261"/>
                  <a:pt x="3638" y="1262"/>
                  <a:pt x="3638" y="1263"/>
                </a:cubicBezTo>
                <a:cubicBezTo>
                  <a:pt x="3638" y="1264"/>
                  <a:pt x="3639" y="1265"/>
                  <a:pt x="3639" y="1265"/>
                </a:cubicBezTo>
                <a:cubicBezTo>
                  <a:pt x="3639" y="1266"/>
                  <a:pt x="3638" y="1267"/>
                  <a:pt x="3639" y="1268"/>
                </a:cubicBezTo>
                <a:cubicBezTo>
                  <a:pt x="3639" y="1269"/>
                  <a:pt x="3639" y="1270"/>
                  <a:pt x="3640" y="1271"/>
                </a:cubicBezTo>
                <a:cubicBezTo>
                  <a:pt x="3641" y="1271"/>
                  <a:pt x="3642" y="1271"/>
                  <a:pt x="3643" y="1272"/>
                </a:cubicBezTo>
                <a:cubicBezTo>
                  <a:pt x="3645" y="1273"/>
                  <a:pt x="3646" y="1275"/>
                  <a:pt x="3648" y="1277"/>
                </a:cubicBezTo>
                <a:cubicBezTo>
                  <a:pt x="3649" y="1277"/>
                  <a:pt x="3650" y="1277"/>
                  <a:pt x="3651" y="1278"/>
                </a:cubicBezTo>
                <a:cubicBezTo>
                  <a:pt x="3651" y="1279"/>
                  <a:pt x="3652" y="1279"/>
                  <a:pt x="3652" y="1280"/>
                </a:cubicBezTo>
                <a:cubicBezTo>
                  <a:pt x="3653" y="1282"/>
                  <a:pt x="3653" y="1284"/>
                  <a:pt x="3653" y="1286"/>
                </a:cubicBezTo>
                <a:cubicBezTo>
                  <a:pt x="3664" y="1286"/>
                  <a:pt x="3664" y="1286"/>
                  <a:pt x="3664" y="1286"/>
                </a:cubicBezTo>
                <a:cubicBezTo>
                  <a:pt x="3664" y="1285"/>
                  <a:pt x="3664" y="1284"/>
                  <a:pt x="3664" y="1283"/>
                </a:cubicBezTo>
                <a:cubicBezTo>
                  <a:pt x="3664" y="1281"/>
                  <a:pt x="3664" y="1280"/>
                  <a:pt x="3664" y="1278"/>
                </a:cubicBezTo>
                <a:cubicBezTo>
                  <a:pt x="3664" y="1277"/>
                  <a:pt x="3664" y="1277"/>
                  <a:pt x="3664" y="1277"/>
                </a:cubicBezTo>
                <a:cubicBezTo>
                  <a:pt x="3664" y="1273"/>
                  <a:pt x="3662" y="1271"/>
                  <a:pt x="3660" y="1269"/>
                </a:cubicBezTo>
                <a:cubicBezTo>
                  <a:pt x="3659" y="1268"/>
                  <a:pt x="3658" y="1268"/>
                  <a:pt x="3657" y="1267"/>
                </a:cubicBezTo>
                <a:cubicBezTo>
                  <a:pt x="3657" y="1267"/>
                  <a:pt x="3657" y="1266"/>
                  <a:pt x="3656" y="1265"/>
                </a:cubicBezTo>
                <a:cubicBezTo>
                  <a:pt x="3656" y="1264"/>
                  <a:pt x="3655" y="1263"/>
                  <a:pt x="3654" y="1262"/>
                </a:cubicBezTo>
                <a:cubicBezTo>
                  <a:pt x="3654" y="1260"/>
                  <a:pt x="3653" y="1260"/>
                  <a:pt x="3652" y="1259"/>
                </a:cubicBezTo>
                <a:cubicBezTo>
                  <a:pt x="3651" y="1258"/>
                  <a:pt x="3650" y="1258"/>
                  <a:pt x="3649" y="1257"/>
                </a:cubicBezTo>
                <a:cubicBezTo>
                  <a:pt x="3648" y="1256"/>
                  <a:pt x="3646" y="1257"/>
                  <a:pt x="3646" y="1256"/>
                </a:cubicBezTo>
                <a:cubicBezTo>
                  <a:pt x="3645" y="1254"/>
                  <a:pt x="3645" y="1254"/>
                  <a:pt x="3645" y="1254"/>
                </a:cubicBezTo>
                <a:cubicBezTo>
                  <a:pt x="3644" y="1253"/>
                  <a:pt x="3645" y="1252"/>
                  <a:pt x="3645" y="1251"/>
                </a:cubicBezTo>
                <a:cubicBezTo>
                  <a:pt x="3645" y="1243"/>
                  <a:pt x="3645" y="1243"/>
                  <a:pt x="3645" y="1243"/>
                </a:cubicBezTo>
                <a:cubicBezTo>
                  <a:pt x="3644" y="1243"/>
                  <a:pt x="3644" y="1244"/>
                  <a:pt x="3643" y="1244"/>
                </a:cubicBezTo>
                <a:cubicBezTo>
                  <a:pt x="3642" y="1244"/>
                  <a:pt x="3641" y="1243"/>
                  <a:pt x="3640" y="1243"/>
                </a:cubicBezTo>
                <a:cubicBezTo>
                  <a:pt x="3638" y="1243"/>
                  <a:pt x="3638" y="1243"/>
                  <a:pt x="3638" y="1243"/>
                </a:cubicBezTo>
                <a:cubicBezTo>
                  <a:pt x="3635" y="1243"/>
                  <a:pt x="3634" y="1243"/>
                  <a:pt x="3632" y="1244"/>
                </a:cubicBezTo>
                <a:cubicBezTo>
                  <a:pt x="3631" y="1244"/>
                  <a:pt x="3632" y="1246"/>
                  <a:pt x="3631" y="1247"/>
                </a:cubicBezTo>
                <a:cubicBezTo>
                  <a:pt x="3630" y="1247"/>
                  <a:pt x="3629" y="1248"/>
                  <a:pt x="3628" y="1248"/>
                </a:cubicBezTo>
                <a:cubicBezTo>
                  <a:pt x="3628" y="1248"/>
                  <a:pt x="3627" y="1248"/>
                  <a:pt x="3626" y="1248"/>
                </a:cubicBezTo>
                <a:cubicBezTo>
                  <a:pt x="3624" y="1248"/>
                  <a:pt x="3621" y="1249"/>
                  <a:pt x="3619" y="1249"/>
                </a:cubicBezTo>
                <a:close/>
                <a:moveTo>
                  <a:pt x="3594" y="1261"/>
                </a:moveTo>
                <a:cubicBezTo>
                  <a:pt x="3594" y="1262"/>
                  <a:pt x="3594" y="1263"/>
                  <a:pt x="3593" y="1263"/>
                </a:cubicBezTo>
                <a:cubicBezTo>
                  <a:pt x="3591" y="1266"/>
                  <a:pt x="3589" y="1267"/>
                  <a:pt x="3588" y="1269"/>
                </a:cubicBezTo>
                <a:cubicBezTo>
                  <a:pt x="3588" y="1270"/>
                  <a:pt x="3589" y="1271"/>
                  <a:pt x="3588" y="1272"/>
                </a:cubicBezTo>
                <a:cubicBezTo>
                  <a:pt x="3588" y="1273"/>
                  <a:pt x="3587" y="1274"/>
                  <a:pt x="3587" y="1275"/>
                </a:cubicBezTo>
                <a:cubicBezTo>
                  <a:pt x="3586" y="1276"/>
                  <a:pt x="3586" y="1276"/>
                  <a:pt x="3585" y="1277"/>
                </a:cubicBezTo>
                <a:cubicBezTo>
                  <a:pt x="3585" y="1278"/>
                  <a:pt x="3583" y="1278"/>
                  <a:pt x="3583" y="1279"/>
                </a:cubicBezTo>
                <a:cubicBezTo>
                  <a:pt x="3582" y="1280"/>
                  <a:pt x="3582" y="1281"/>
                  <a:pt x="3581" y="1282"/>
                </a:cubicBezTo>
                <a:cubicBezTo>
                  <a:pt x="3581" y="1283"/>
                  <a:pt x="3581" y="1284"/>
                  <a:pt x="3580" y="1284"/>
                </a:cubicBezTo>
                <a:cubicBezTo>
                  <a:pt x="3580" y="1285"/>
                  <a:pt x="3578" y="1285"/>
                  <a:pt x="3577" y="1286"/>
                </a:cubicBezTo>
                <a:cubicBezTo>
                  <a:pt x="3577" y="1287"/>
                  <a:pt x="3578" y="1288"/>
                  <a:pt x="3577" y="1289"/>
                </a:cubicBezTo>
                <a:cubicBezTo>
                  <a:pt x="3577" y="1290"/>
                  <a:pt x="3577" y="1291"/>
                  <a:pt x="3577" y="1292"/>
                </a:cubicBezTo>
                <a:cubicBezTo>
                  <a:pt x="3577" y="1293"/>
                  <a:pt x="3576" y="1293"/>
                  <a:pt x="3575" y="1294"/>
                </a:cubicBezTo>
                <a:cubicBezTo>
                  <a:pt x="3575" y="1295"/>
                  <a:pt x="3574" y="1296"/>
                  <a:pt x="3573" y="1297"/>
                </a:cubicBezTo>
                <a:cubicBezTo>
                  <a:pt x="3573" y="1298"/>
                  <a:pt x="3573" y="1299"/>
                  <a:pt x="3572" y="1299"/>
                </a:cubicBezTo>
                <a:cubicBezTo>
                  <a:pt x="3571" y="1301"/>
                  <a:pt x="3568" y="1300"/>
                  <a:pt x="3567" y="1301"/>
                </a:cubicBezTo>
                <a:cubicBezTo>
                  <a:pt x="3566" y="1301"/>
                  <a:pt x="3567" y="1303"/>
                  <a:pt x="3566" y="1303"/>
                </a:cubicBezTo>
                <a:cubicBezTo>
                  <a:pt x="3565" y="1304"/>
                  <a:pt x="3565" y="1305"/>
                  <a:pt x="3564" y="1305"/>
                </a:cubicBezTo>
                <a:cubicBezTo>
                  <a:pt x="3563" y="1306"/>
                  <a:pt x="3562" y="1306"/>
                  <a:pt x="3561" y="1306"/>
                </a:cubicBezTo>
                <a:cubicBezTo>
                  <a:pt x="3560" y="1306"/>
                  <a:pt x="3559" y="1305"/>
                  <a:pt x="3558" y="1306"/>
                </a:cubicBezTo>
                <a:cubicBezTo>
                  <a:pt x="3557" y="1306"/>
                  <a:pt x="3557" y="1308"/>
                  <a:pt x="3557" y="1309"/>
                </a:cubicBezTo>
                <a:cubicBezTo>
                  <a:pt x="3555" y="1310"/>
                  <a:pt x="3555" y="1312"/>
                  <a:pt x="3555" y="1314"/>
                </a:cubicBezTo>
                <a:cubicBezTo>
                  <a:pt x="3556" y="1314"/>
                  <a:pt x="3556" y="1314"/>
                  <a:pt x="3557" y="1314"/>
                </a:cubicBezTo>
                <a:cubicBezTo>
                  <a:pt x="3558" y="1314"/>
                  <a:pt x="3559" y="1314"/>
                  <a:pt x="3560" y="1314"/>
                </a:cubicBezTo>
                <a:cubicBezTo>
                  <a:pt x="3561" y="1314"/>
                  <a:pt x="3562" y="1314"/>
                  <a:pt x="3562" y="1314"/>
                </a:cubicBezTo>
                <a:cubicBezTo>
                  <a:pt x="3564" y="1313"/>
                  <a:pt x="3564" y="1313"/>
                  <a:pt x="3565" y="1312"/>
                </a:cubicBezTo>
                <a:cubicBezTo>
                  <a:pt x="3566" y="1311"/>
                  <a:pt x="3566" y="1310"/>
                  <a:pt x="3567" y="1309"/>
                </a:cubicBezTo>
                <a:cubicBezTo>
                  <a:pt x="3567" y="1308"/>
                  <a:pt x="3567" y="1307"/>
                  <a:pt x="3567" y="1307"/>
                </a:cubicBezTo>
                <a:cubicBezTo>
                  <a:pt x="3568" y="1305"/>
                  <a:pt x="3569" y="1303"/>
                  <a:pt x="3571" y="1302"/>
                </a:cubicBezTo>
                <a:cubicBezTo>
                  <a:pt x="3572" y="1302"/>
                  <a:pt x="3573" y="1302"/>
                  <a:pt x="3573" y="1301"/>
                </a:cubicBezTo>
                <a:cubicBezTo>
                  <a:pt x="3574" y="1301"/>
                  <a:pt x="3575" y="1300"/>
                  <a:pt x="3576" y="1300"/>
                </a:cubicBezTo>
                <a:cubicBezTo>
                  <a:pt x="3578" y="1300"/>
                  <a:pt x="3580" y="1300"/>
                  <a:pt x="3582" y="1300"/>
                </a:cubicBezTo>
                <a:cubicBezTo>
                  <a:pt x="3582" y="1298"/>
                  <a:pt x="3582" y="1297"/>
                  <a:pt x="3582" y="1295"/>
                </a:cubicBezTo>
                <a:cubicBezTo>
                  <a:pt x="3582" y="1293"/>
                  <a:pt x="3583" y="1291"/>
                  <a:pt x="3584" y="1290"/>
                </a:cubicBezTo>
                <a:cubicBezTo>
                  <a:pt x="3585" y="1288"/>
                  <a:pt x="3586" y="1286"/>
                  <a:pt x="3587" y="1284"/>
                </a:cubicBezTo>
                <a:cubicBezTo>
                  <a:pt x="3588" y="1284"/>
                  <a:pt x="3589" y="1284"/>
                  <a:pt x="3590" y="1283"/>
                </a:cubicBezTo>
                <a:cubicBezTo>
                  <a:pt x="3591" y="1282"/>
                  <a:pt x="3592" y="1283"/>
                  <a:pt x="3592" y="1282"/>
                </a:cubicBezTo>
                <a:cubicBezTo>
                  <a:pt x="3593" y="1281"/>
                  <a:pt x="3593" y="1280"/>
                  <a:pt x="3593" y="1279"/>
                </a:cubicBezTo>
                <a:cubicBezTo>
                  <a:pt x="3594" y="1276"/>
                  <a:pt x="3593" y="1275"/>
                  <a:pt x="3593" y="1273"/>
                </a:cubicBezTo>
                <a:cubicBezTo>
                  <a:pt x="3593" y="1272"/>
                  <a:pt x="3594" y="1271"/>
                  <a:pt x="3594" y="1270"/>
                </a:cubicBezTo>
                <a:cubicBezTo>
                  <a:pt x="3594" y="1268"/>
                  <a:pt x="3594" y="1263"/>
                  <a:pt x="3594" y="1261"/>
                </a:cubicBezTo>
                <a:close/>
                <a:moveTo>
                  <a:pt x="3604" y="1184"/>
                </a:moveTo>
                <a:cubicBezTo>
                  <a:pt x="3598" y="1184"/>
                  <a:pt x="3598" y="1184"/>
                  <a:pt x="3598" y="1184"/>
                </a:cubicBezTo>
                <a:cubicBezTo>
                  <a:pt x="3598" y="1185"/>
                  <a:pt x="3598" y="1185"/>
                  <a:pt x="3598" y="1186"/>
                </a:cubicBezTo>
                <a:cubicBezTo>
                  <a:pt x="3598" y="1186"/>
                  <a:pt x="3598" y="1187"/>
                  <a:pt x="3598" y="1187"/>
                </a:cubicBezTo>
                <a:cubicBezTo>
                  <a:pt x="3598" y="1188"/>
                  <a:pt x="3598" y="1188"/>
                  <a:pt x="3598" y="1189"/>
                </a:cubicBezTo>
                <a:cubicBezTo>
                  <a:pt x="3598" y="1189"/>
                  <a:pt x="3598" y="1189"/>
                  <a:pt x="3598" y="1190"/>
                </a:cubicBezTo>
                <a:cubicBezTo>
                  <a:pt x="3598" y="1190"/>
                  <a:pt x="3598" y="1191"/>
                  <a:pt x="3598" y="1191"/>
                </a:cubicBezTo>
                <a:cubicBezTo>
                  <a:pt x="3598" y="1192"/>
                  <a:pt x="3598" y="1192"/>
                  <a:pt x="3598" y="1193"/>
                </a:cubicBezTo>
                <a:cubicBezTo>
                  <a:pt x="3598" y="1193"/>
                  <a:pt x="3599" y="1193"/>
                  <a:pt x="3599" y="1194"/>
                </a:cubicBezTo>
                <a:cubicBezTo>
                  <a:pt x="3599" y="1195"/>
                  <a:pt x="3599" y="1196"/>
                  <a:pt x="3599" y="1197"/>
                </a:cubicBezTo>
                <a:cubicBezTo>
                  <a:pt x="3599" y="1197"/>
                  <a:pt x="3599" y="1197"/>
                  <a:pt x="3599" y="1198"/>
                </a:cubicBezTo>
                <a:cubicBezTo>
                  <a:pt x="3599" y="1199"/>
                  <a:pt x="3598" y="1199"/>
                  <a:pt x="3598" y="1200"/>
                </a:cubicBezTo>
                <a:cubicBezTo>
                  <a:pt x="3598" y="1200"/>
                  <a:pt x="3597" y="1200"/>
                  <a:pt x="3597" y="1201"/>
                </a:cubicBezTo>
                <a:cubicBezTo>
                  <a:pt x="3597" y="1202"/>
                  <a:pt x="3597" y="1203"/>
                  <a:pt x="3597" y="1204"/>
                </a:cubicBezTo>
                <a:cubicBezTo>
                  <a:pt x="3597" y="1206"/>
                  <a:pt x="3598" y="1207"/>
                  <a:pt x="3598" y="1210"/>
                </a:cubicBezTo>
                <a:cubicBezTo>
                  <a:pt x="3598" y="1210"/>
                  <a:pt x="3597" y="1211"/>
                  <a:pt x="3597" y="1211"/>
                </a:cubicBezTo>
                <a:cubicBezTo>
                  <a:pt x="3596" y="1211"/>
                  <a:pt x="3596" y="1212"/>
                  <a:pt x="3595" y="1212"/>
                </a:cubicBezTo>
                <a:cubicBezTo>
                  <a:pt x="3594" y="1212"/>
                  <a:pt x="3593" y="1213"/>
                  <a:pt x="3592" y="1213"/>
                </a:cubicBezTo>
                <a:cubicBezTo>
                  <a:pt x="3591" y="1214"/>
                  <a:pt x="3591" y="1214"/>
                  <a:pt x="3590" y="1215"/>
                </a:cubicBezTo>
                <a:cubicBezTo>
                  <a:pt x="3589" y="1215"/>
                  <a:pt x="3589" y="1216"/>
                  <a:pt x="3589" y="1216"/>
                </a:cubicBezTo>
                <a:cubicBezTo>
                  <a:pt x="3589" y="1217"/>
                  <a:pt x="3589" y="1217"/>
                  <a:pt x="3589" y="1218"/>
                </a:cubicBezTo>
                <a:cubicBezTo>
                  <a:pt x="3589" y="1219"/>
                  <a:pt x="3589" y="1219"/>
                  <a:pt x="3589" y="1220"/>
                </a:cubicBezTo>
                <a:cubicBezTo>
                  <a:pt x="3589" y="1221"/>
                  <a:pt x="3590" y="1221"/>
                  <a:pt x="3590" y="1222"/>
                </a:cubicBezTo>
                <a:cubicBezTo>
                  <a:pt x="3591" y="1223"/>
                  <a:pt x="3591" y="1223"/>
                  <a:pt x="3592" y="1224"/>
                </a:cubicBezTo>
                <a:cubicBezTo>
                  <a:pt x="3593" y="1225"/>
                  <a:pt x="3593" y="1225"/>
                  <a:pt x="3594" y="1226"/>
                </a:cubicBezTo>
                <a:cubicBezTo>
                  <a:pt x="3595" y="1226"/>
                  <a:pt x="3595" y="1227"/>
                  <a:pt x="3596" y="1227"/>
                </a:cubicBezTo>
                <a:cubicBezTo>
                  <a:pt x="3597" y="1228"/>
                  <a:pt x="3598" y="1228"/>
                  <a:pt x="3599" y="1229"/>
                </a:cubicBezTo>
                <a:cubicBezTo>
                  <a:pt x="3599" y="1229"/>
                  <a:pt x="3600" y="1230"/>
                  <a:pt x="3600" y="1230"/>
                </a:cubicBezTo>
                <a:cubicBezTo>
                  <a:pt x="3601" y="1230"/>
                  <a:pt x="3601" y="1230"/>
                  <a:pt x="3602" y="1230"/>
                </a:cubicBezTo>
                <a:cubicBezTo>
                  <a:pt x="3601" y="1232"/>
                  <a:pt x="3600" y="1233"/>
                  <a:pt x="3600" y="1235"/>
                </a:cubicBezTo>
                <a:cubicBezTo>
                  <a:pt x="3600" y="1236"/>
                  <a:pt x="3600" y="1237"/>
                  <a:pt x="3601" y="1238"/>
                </a:cubicBezTo>
                <a:cubicBezTo>
                  <a:pt x="3601" y="1239"/>
                  <a:pt x="3601" y="1240"/>
                  <a:pt x="3603" y="1240"/>
                </a:cubicBezTo>
                <a:cubicBezTo>
                  <a:pt x="3603" y="1241"/>
                  <a:pt x="3604" y="1241"/>
                  <a:pt x="3604" y="1241"/>
                </a:cubicBezTo>
                <a:cubicBezTo>
                  <a:pt x="3605" y="1241"/>
                  <a:pt x="3605" y="1241"/>
                  <a:pt x="3606" y="1241"/>
                </a:cubicBezTo>
                <a:cubicBezTo>
                  <a:pt x="3612" y="1241"/>
                  <a:pt x="3612" y="1241"/>
                  <a:pt x="3612" y="1241"/>
                </a:cubicBezTo>
                <a:cubicBezTo>
                  <a:pt x="3612" y="1237"/>
                  <a:pt x="3612" y="1237"/>
                  <a:pt x="3612" y="1237"/>
                </a:cubicBezTo>
                <a:cubicBezTo>
                  <a:pt x="3612" y="1236"/>
                  <a:pt x="3611" y="1235"/>
                  <a:pt x="3611" y="1234"/>
                </a:cubicBezTo>
                <a:cubicBezTo>
                  <a:pt x="3611" y="1228"/>
                  <a:pt x="3611" y="1228"/>
                  <a:pt x="3611" y="1228"/>
                </a:cubicBezTo>
                <a:cubicBezTo>
                  <a:pt x="3611" y="1227"/>
                  <a:pt x="3612" y="1226"/>
                  <a:pt x="3613" y="1225"/>
                </a:cubicBezTo>
                <a:cubicBezTo>
                  <a:pt x="3614" y="1224"/>
                  <a:pt x="3615" y="1223"/>
                  <a:pt x="3616" y="1222"/>
                </a:cubicBezTo>
                <a:cubicBezTo>
                  <a:pt x="3616" y="1222"/>
                  <a:pt x="3617" y="1222"/>
                  <a:pt x="3617" y="1222"/>
                </a:cubicBezTo>
                <a:cubicBezTo>
                  <a:pt x="3618" y="1221"/>
                  <a:pt x="3618" y="1221"/>
                  <a:pt x="3618" y="1220"/>
                </a:cubicBezTo>
                <a:cubicBezTo>
                  <a:pt x="3618" y="1220"/>
                  <a:pt x="3619" y="1219"/>
                  <a:pt x="3619" y="1219"/>
                </a:cubicBezTo>
                <a:cubicBezTo>
                  <a:pt x="3620" y="1218"/>
                  <a:pt x="3620" y="1218"/>
                  <a:pt x="3621" y="1217"/>
                </a:cubicBezTo>
                <a:cubicBezTo>
                  <a:pt x="3621" y="1216"/>
                  <a:pt x="3621" y="1216"/>
                  <a:pt x="3621" y="1215"/>
                </a:cubicBezTo>
                <a:cubicBezTo>
                  <a:pt x="3622" y="1214"/>
                  <a:pt x="3622" y="1213"/>
                  <a:pt x="3622" y="1212"/>
                </a:cubicBezTo>
                <a:cubicBezTo>
                  <a:pt x="3623" y="1211"/>
                  <a:pt x="3623" y="1210"/>
                  <a:pt x="3623" y="1209"/>
                </a:cubicBezTo>
                <a:cubicBezTo>
                  <a:pt x="3623" y="1208"/>
                  <a:pt x="3623" y="1208"/>
                  <a:pt x="3623" y="1208"/>
                </a:cubicBezTo>
                <a:cubicBezTo>
                  <a:pt x="3623" y="1207"/>
                  <a:pt x="3623" y="1207"/>
                  <a:pt x="3623" y="1206"/>
                </a:cubicBezTo>
                <a:cubicBezTo>
                  <a:pt x="3623" y="1205"/>
                  <a:pt x="3623" y="1205"/>
                  <a:pt x="3623" y="1205"/>
                </a:cubicBezTo>
                <a:cubicBezTo>
                  <a:pt x="3623" y="1204"/>
                  <a:pt x="3623" y="1203"/>
                  <a:pt x="3623" y="1202"/>
                </a:cubicBezTo>
                <a:cubicBezTo>
                  <a:pt x="3623" y="1201"/>
                  <a:pt x="3623" y="1201"/>
                  <a:pt x="3622" y="1201"/>
                </a:cubicBezTo>
                <a:cubicBezTo>
                  <a:pt x="3622" y="1200"/>
                  <a:pt x="3622" y="1200"/>
                  <a:pt x="3622" y="1199"/>
                </a:cubicBezTo>
                <a:cubicBezTo>
                  <a:pt x="3622" y="1199"/>
                  <a:pt x="3622" y="1198"/>
                  <a:pt x="3621" y="1198"/>
                </a:cubicBezTo>
                <a:cubicBezTo>
                  <a:pt x="3621" y="1197"/>
                  <a:pt x="3621" y="1197"/>
                  <a:pt x="3621" y="1196"/>
                </a:cubicBezTo>
                <a:cubicBezTo>
                  <a:pt x="3621" y="1196"/>
                  <a:pt x="3620" y="1195"/>
                  <a:pt x="3620" y="1195"/>
                </a:cubicBezTo>
                <a:cubicBezTo>
                  <a:pt x="3620" y="1194"/>
                  <a:pt x="3620" y="1194"/>
                  <a:pt x="3620" y="1193"/>
                </a:cubicBezTo>
                <a:cubicBezTo>
                  <a:pt x="3620" y="1193"/>
                  <a:pt x="3619" y="1192"/>
                  <a:pt x="3619" y="1192"/>
                </a:cubicBezTo>
                <a:cubicBezTo>
                  <a:pt x="3619" y="1191"/>
                  <a:pt x="3618" y="1191"/>
                  <a:pt x="3618" y="1191"/>
                </a:cubicBezTo>
                <a:cubicBezTo>
                  <a:pt x="3617" y="1190"/>
                  <a:pt x="3617" y="1190"/>
                  <a:pt x="3616" y="1189"/>
                </a:cubicBezTo>
                <a:cubicBezTo>
                  <a:pt x="3615" y="1189"/>
                  <a:pt x="3615" y="1189"/>
                  <a:pt x="3614" y="1189"/>
                </a:cubicBezTo>
                <a:cubicBezTo>
                  <a:pt x="3613" y="1189"/>
                  <a:pt x="3613" y="1189"/>
                  <a:pt x="3613" y="1189"/>
                </a:cubicBezTo>
                <a:cubicBezTo>
                  <a:pt x="3612" y="1189"/>
                  <a:pt x="3611" y="1189"/>
                  <a:pt x="3610" y="1188"/>
                </a:cubicBezTo>
                <a:cubicBezTo>
                  <a:pt x="3610" y="1188"/>
                  <a:pt x="3609" y="1188"/>
                  <a:pt x="3609" y="1188"/>
                </a:cubicBezTo>
                <a:cubicBezTo>
                  <a:pt x="3609" y="1187"/>
                  <a:pt x="3609" y="1186"/>
                  <a:pt x="3608" y="1186"/>
                </a:cubicBezTo>
                <a:cubicBezTo>
                  <a:pt x="3608" y="1186"/>
                  <a:pt x="3608" y="1186"/>
                  <a:pt x="3607" y="1185"/>
                </a:cubicBezTo>
                <a:cubicBezTo>
                  <a:pt x="3606" y="1185"/>
                  <a:pt x="3606" y="1184"/>
                  <a:pt x="3604" y="1184"/>
                </a:cubicBezTo>
                <a:close/>
                <a:moveTo>
                  <a:pt x="3617" y="1102"/>
                </a:moveTo>
                <a:cubicBezTo>
                  <a:pt x="3617" y="1101"/>
                  <a:pt x="3618" y="1100"/>
                  <a:pt x="3618" y="1098"/>
                </a:cubicBezTo>
                <a:cubicBezTo>
                  <a:pt x="3616" y="1098"/>
                  <a:pt x="3614" y="1098"/>
                  <a:pt x="3613" y="1098"/>
                </a:cubicBezTo>
                <a:cubicBezTo>
                  <a:pt x="3612" y="1098"/>
                  <a:pt x="3611" y="1098"/>
                  <a:pt x="3610" y="1098"/>
                </a:cubicBezTo>
                <a:cubicBezTo>
                  <a:pt x="3609" y="1099"/>
                  <a:pt x="3609" y="1100"/>
                  <a:pt x="3608" y="1101"/>
                </a:cubicBezTo>
                <a:cubicBezTo>
                  <a:pt x="3607" y="1102"/>
                  <a:pt x="3606" y="1102"/>
                  <a:pt x="3605" y="1103"/>
                </a:cubicBezTo>
                <a:cubicBezTo>
                  <a:pt x="3605" y="1104"/>
                  <a:pt x="3604" y="1104"/>
                  <a:pt x="3603" y="1105"/>
                </a:cubicBezTo>
                <a:cubicBezTo>
                  <a:pt x="3602" y="1106"/>
                  <a:pt x="3602" y="1107"/>
                  <a:pt x="3601" y="1107"/>
                </a:cubicBezTo>
                <a:cubicBezTo>
                  <a:pt x="3600" y="1108"/>
                  <a:pt x="3600" y="1109"/>
                  <a:pt x="3600" y="1110"/>
                </a:cubicBezTo>
                <a:cubicBezTo>
                  <a:pt x="3599" y="1111"/>
                  <a:pt x="3597" y="1110"/>
                  <a:pt x="3597" y="1111"/>
                </a:cubicBezTo>
                <a:cubicBezTo>
                  <a:pt x="3597" y="1111"/>
                  <a:pt x="3597" y="1113"/>
                  <a:pt x="3596" y="1113"/>
                </a:cubicBezTo>
                <a:cubicBezTo>
                  <a:pt x="3596" y="1115"/>
                  <a:pt x="3595" y="1116"/>
                  <a:pt x="3595" y="1118"/>
                </a:cubicBezTo>
                <a:cubicBezTo>
                  <a:pt x="3595" y="1141"/>
                  <a:pt x="3595" y="1141"/>
                  <a:pt x="3595" y="1141"/>
                </a:cubicBezTo>
                <a:cubicBezTo>
                  <a:pt x="3603" y="1141"/>
                  <a:pt x="3603" y="1141"/>
                  <a:pt x="3603" y="1141"/>
                </a:cubicBezTo>
                <a:cubicBezTo>
                  <a:pt x="3603" y="1138"/>
                  <a:pt x="3603" y="1137"/>
                  <a:pt x="3603" y="1135"/>
                </a:cubicBezTo>
                <a:cubicBezTo>
                  <a:pt x="3603" y="1134"/>
                  <a:pt x="3603" y="1133"/>
                  <a:pt x="3604" y="1132"/>
                </a:cubicBezTo>
                <a:cubicBezTo>
                  <a:pt x="3604" y="1131"/>
                  <a:pt x="3604" y="1130"/>
                  <a:pt x="3604" y="1130"/>
                </a:cubicBezTo>
                <a:cubicBezTo>
                  <a:pt x="3605" y="1129"/>
                  <a:pt x="3606" y="1129"/>
                  <a:pt x="3607" y="1128"/>
                </a:cubicBezTo>
                <a:cubicBezTo>
                  <a:pt x="3608" y="1125"/>
                  <a:pt x="3608" y="1125"/>
                  <a:pt x="3608" y="1125"/>
                </a:cubicBezTo>
                <a:cubicBezTo>
                  <a:pt x="3608" y="1124"/>
                  <a:pt x="3608" y="1123"/>
                  <a:pt x="3608" y="1122"/>
                </a:cubicBezTo>
                <a:cubicBezTo>
                  <a:pt x="3609" y="1121"/>
                  <a:pt x="3610" y="1121"/>
                  <a:pt x="3611" y="1120"/>
                </a:cubicBezTo>
                <a:cubicBezTo>
                  <a:pt x="3611" y="1119"/>
                  <a:pt x="3612" y="1118"/>
                  <a:pt x="3612" y="1117"/>
                </a:cubicBezTo>
                <a:cubicBezTo>
                  <a:pt x="3613" y="1115"/>
                  <a:pt x="3615" y="1114"/>
                  <a:pt x="3617" y="1112"/>
                </a:cubicBezTo>
                <a:cubicBezTo>
                  <a:pt x="3617" y="1111"/>
                  <a:pt x="3618" y="1111"/>
                  <a:pt x="3619" y="1109"/>
                </a:cubicBezTo>
                <a:cubicBezTo>
                  <a:pt x="3619" y="1107"/>
                  <a:pt x="3619" y="1107"/>
                  <a:pt x="3619" y="1107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3"/>
                  <a:pt x="3617" y="1103"/>
                  <a:pt x="3617" y="1102"/>
                </a:cubicBezTo>
                <a:close/>
                <a:moveTo>
                  <a:pt x="3950" y="810"/>
                </a:moveTo>
                <a:cubicBezTo>
                  <a:pt x="3949" y="810"/>
                  <a:pt x="3948" y="809"/>
                  <a:pt x="3948" y="810"/>
                </a:cubicBezTo>
                <a:cubicBezTo>
                  <a:pt x="3946" y="811"/>
                  <a:pt x="3944" y="811"/>
                  <a:pt x="3942" y="813"/>
                </a:cubicBezTo>
                <a:cubicBezTo>
                  <a:pt x="3942" y="814"/>
                  <a:pt x="3942" y="815"/>
                  <a:pt x="3942" y="816"/>
                </a:cubicBezTo>
                <a:cubicBezTo>
                  <a:pt x="3941" y="816"/>
                  <a:pt x="3941" y="817"/>
                  <a:pt x="3940" y="818"/>
                </a:cubicBezTo>
                <a:cubicBezTo>
                  <a:pt x="3940" y="819"/>
                  <a:pt x="3939" y="819"/>
                  <a:pt x="3938" y="820"/>
                </a:cubicBezTo>
                <a:cubicBezTo>
                  <a:pt x="3936" y="821"/>
                  <a:pt x="3935" y="822"/>
                  <a:pt x="3933" y="823"/>
                </a:cubicBezTo>
                <a:cubicBezTo>
                  <a:pt x="3932" y="823"/>
                  <a:pt x="3931" y="823"/>
                  <a:pt x="3930" y="823"/>
                </a:cubicBezTo>
                <a:cubicBezTo>
                  <a:pt x="3928" y="823"/>
                  <a:pt x="3927" y="823"/>
                  <a:pt x="3925" y="823"/>
                </a:cubicBezTo>
                <a:cubicBezTo>
                  <a:pt x="3922" y="823"/>
                  <a:pt x="3922" y="823"/>
                  <a:pt x="3922" y="823"/>
                </a:cubicBezTo>
                <a:cubicBezTo>
                  <a:pt x="3921" y="823"/>
                  <a:pt x="3920" y="824"/>
                  <a:pt x="3920" y="824"/>
                </a:cubicBezTo>
                <a:cubicBezTo>
                  <a:pt x="3917" y="824"/>
                  <a:pt x="3917" y="824"/>
                  <a:pt x="3917" y="824"/>
                </a:cubicBezTo>
                <a:cubicBezTo>
                  <a:pt x="3915" y="824"/>
                  <a:pt x="3913" y="823"/>
                  <a:pt x="3912" y="824"/>
                </a:cubicBezTo>
                <a:cubicBezTo>
                  <a:pt x="3911" y="825"/>
                  <a:pt x="3911" y="826"/>
                  <a:pt x="3910" y="827"/>
                </a:cubicBezTo>
                <a:cubicBezTo>
                  <a:pt x="3909" y="827"/>
                  <a:pt x="3908" y="828"/>
                  <a:pt x="3907" y="828"/>
                </a:cubicBezTo>
                <a:cubicBezTo>
                  <a:pt x="3906" y="828"/>
                  <a:pt x="3905" y="829"/>
                  <a:pt x="3905" y="829"/>
                </a:cubicBezTo>
                <a:cubicBezTo>
                  <a:pt x="3903" y="830"/>
                  <a:pt x="3902" y="831"/>
                  <a:pt x="3901" y="831"/>
                </a:cubicBezTo>
                <a:cubicBezTo>
                  <a:pt x="3899" y="831"/>
                  <a:pt x="3898" y="830"/>
                  <a:pt x="3897" y="829"/>
                </a:cubicBezTo>
                <a:cubicBezTo>
                  <a:pt x="3893" y="828"/>
                  <a:pt x="3892" y="827"/>
                  <a:pt x="3889" y="825"/>
                </a:cubicBezTo>
                <a:cubicBezTo>
                  <a:pt x="3888" y="825"/>
                  <a:pt x="3887" y="824"/>
                  <a:pt x="3886" y="823"/>
                </a:cubicBezTo>
                <a:cubicBezTo>
                  <a:pt x="3884" y="822"/>
                  <a:pt x="3883" y="820"/>
                  <a:pt x="3882" y="818"/>
                </a:cubicBezTo>
                <a:cubicBezTo>
                  <a:pt x="3881" y="817"/>
                  <a:pt x="3880" y="817"/>
                  <a:pt x="3879" y="816"/>
                </a:cubicBezTo>
                <a:cubicBezTo>
                  <a:pt x="3878" y="816"/>
                  <a:pt x="3878" y="815"/>
                  <a:pt x="3876" y="814"/>
                </a:cubicBezTo>
                <a:cubicBezTo>
                  <a:pt x="3873" y="813"/>
                  <a:pt x="3871" y="814"/>
                  <a:pt x="3868" y="813"/>
                </a:cubicBezTo>
                <a:cubicBezTo>
                  <a:pt x="3867" y="813"/>
                  <a:pt x="3866" y="812"/>
                  <a:pt x="3865" y="811"/>
                </a:cubicBezTo>
                <a:cubicBezTo>
                  <a:pt x="3865" y="812"/>
                  <a:pt x="3863" y="812"/>
                  <a:pt x="3863" y="814"/>
                </a:cubicBezTo>
                <a:cubicBezTo>
                  <a:pt x="3863" y="816"/>
                  <a:pt x="3863" y="817"/>
                  <a:pt x="3863" y="820"/>
                </a:cubicBezTo>
                <a:cubicBezTo>
                  <a:pt x="3863" y="820"/>
                  <a:pt x="3864" y="821"/>
                  <a:pt x="3864" y="822"/>
                </a:cubicBezTo>
                <a:cubicBezTo>
                  <a:pt x="3864" y="824"/>
                  <a:pt x="3865" y="825"/>
                  <a:pt x="3865" y="827"/>
                </a:cubicBezTo>
                <a:cubicBezTo>
                  <a:pt x="3865" y="828"/>
                  <a:pt x="3864" y="829"/>
                  <a:pt x="3864" y="830"/>
                </a:cubicBezTo>
                <a:cubicBezTo>
                  <a:pt x="3864" y="831"/>
                  <a:pt x="3864" y="832"/>
                  <a:pt x="3864" y="833"/>
                </a:cubicBezTo>
                <a:cubicBezTo>
                  <a:pt x="3864" y="834"/>
                  <a:pt x="3862" y="834"/>
                  <a:pt x="3861" y="835"/>
                </a:cubicBezTo>
                <a:cubicBezTo>
                  <a:pt x="3861" y="835"/>
                  <a:pt x="3861" y="836"/>
                  <a:pt x="3860" y="837"/>
                </a:cubicBezTo>
                <a:cubicBezTo>
                  <a:pt x="3859" y="838"/>
                  <a:pt x="3858" y="838"/>
                  <a:pt x="3857" y="838"/>
                </a:cubicBezTo>
                <a:cubicBezTo>
                  <a:pt x="3857" y="839"/>
                  <a:pt x="3856" y="840"/>
                  <a:pt x="3856" y="841"/>
                </a:cubicBezTo>
                <a:cubicBezTo>
                  <a:pt x="3854" y="844"/>
                  <a:pt x="3855" y="846"/>
                  <a:pt x="3855" y="849"/>
                </a:cubicBezTo>
                <a:cubicBezTo>
                  <a:pt x="3854" y="849"/>
                  <a:pt x="3853" y="850"/>
                  <a:pt x="3852" y="850"/>
                </a:cubicBezTo>
                <a:cubicBezTo>
                  <a:pt x="3851" y="850"/>
                  <a:pt x="3850" y="849"/>
                  <a:pt x="3850" y="848"/>
                </a:cubicBezTo>
                <a:cubicBezTo>
                  <a:pt x="3849" y="847"/>
                  <a:pt x="3849" y="846"/>
                  <a:pt x="3848" y="845"/>
                </a:cubicBezTo>
                <a:cubicBezTo>
                  <a:pt x="3848" y="846"/>
                  <a:pt x="3847" y="847"/>
                  <a:pt x="3846" y="848"/>
                </a:cubicBezTo>
                <a:cubicBezTo>
                  <a:pt x="3846" y="849"/>
                  <a:pt x="3847" y="850"/>
                  <a:pt x="3846" y="851"/>
                </a:cubicBezTo>
                <a:cubicBezTo>
                  <a:pt x="3845" y="851"/>
                  <a:pt x="3844" y="850"/>
                  <a:pt x="3843" y="851"/>
                </a:cubicBezTo>
                <a:cubicBezTo>
                  <a:pt x="3842" y="852"/>
                  <a:pt x="3842" y="853"/>
                  <a:pt x="3841" y="853"/>
                </a:cubicBezTo>
                <a:cubicBezTo>
                  <a:pt x="3840" y="855"/>
                  <a:pt x="3838" y="857"/>
                  <a:pt x="3838" y="860"/>
                </a:cubicBezTo>
                <a:cubicBezTo>
                  <a:pt x="3838" y="862"/>
                  <a:pt x="3838" y="863"/>
                  <a:pt x="3839" y="864"/>
                </a:cubicBezTo>
                <a:cubicBezTo>
                  <a:pt x="3840" y="865"/>
                  <a:pt x="3841" y="865"/>
                  <a:pt x="3842" y="865"/>
                </a:cubicBezTo>
                <a:cubicBezTo>
                  <a:pt x="3843" y="866"/>
                  <a:pt x="3844" y="867"/>
                  <a:pt x="3844" y="868"/>
                </a:cubicBezTo>
                <a:cubicBezTo>
                  <a:pt x="3845" y="869"/>
                  <a:pt x="3844" y="870"/>
                  <a:pt x="3844" y="870"/>
                </a:cubicBezTo>
                <a:cubicBezTo>
                  <a:pt x="3845" y="871"/>
                  <a:pt x="3846" y="872"/>
                  <a:pt x="3847" y="872"/>
                </a:cubicBezTo>
                <a:cubicBezTo>
                  <a:pt x="3848" y="872"/>
                  <a:pt x="3848" y="872"/>
                  <a:pt x="3848" y="872"/>
                </a:cubicBezTo>
                <a:cubicBezTo>
                  <a:pt x="3850" y="872"/>
                  <a:pt x="3851" y="871"/>
                  <a:pt x="3852" y="870"/>
                </a:cubicBezTo>
                <a:cubicBezTo>
                  <a:pt x="3852" y="877"/>
                  <a:pt x="3852" y="877"/>
                  <a:pt x="3852" y="877"/>
                </a:cubicBezTo>
                <a:cubicBezTo>
                  <a:pt x="3842" y="877"/>
                  <a:pt x="3842" y="877"/>
                  <a:pt x="3842" y="877"/>
                </a:cubicBezTo>
                <a:cubicBezTo>
                  <a:pt x="3842" y="879"/>
                  <a:pt x="3842" y="880"/>
                  <a:pt x="3842" y="882"/>
                </a:cubicBezTo>
                <a:cubicBezTo>
                  <a:pt x="3842" y="885"/>
                  <a:pt x="3842" y="885"/>
                  <a:pt x="3842" y="885"/>
                </a:cubicBezTo>
                <a:cubicBezTo>
                  <a:pt x="3842" y="887"/>
                  <a:pt x="3843" y="888"/>
                  <a:pt x="3842" y="889"/>
                </a:cubicBezTo>
                <a:cubicBezTo>
                  <a:pt x="3842" y="890"/>
                  <a:pt x="3841" y="890"/>
                  <a:pt x="3841" y="891"/>
                </a:cubicBezTo>
                <a:cubicBezTo>
                  <a:pt x="3840" y="892"/>
                  <a:pt x="3840" y="893"/>
                  <a:pt x="3840" y="894"/>
                </a:cubicBezTo>
                <a:cubicBezTo>
                  <a:pt x="3840" y="895"/>
                  <a:pt x="3841" y="895"/>
                  <a:pt x="3841" y="897"/>
                </a:cubicBezTo>
                <a:cubicBezTo>
                  <a:pt x="3841" y="905"/>
                  <a:pt x="3841" y="905"/>
                  <a:pt x="3841" y="905"/>
                </a:cubicBezTo>
                <a:cubicBezTo>
                  <a:pt x="3841" y="907"/>
                  <a:pt x="3841" y="909"/>
                  <a:pt x="3841" y="911"/>
                </a:cubicBezTo>
                <a:cubicBezTo>
                  <a:pt x="3840" y="912"/>
                  <a:pt x="3840" y="913"/>
                  <a:pt x="3840" y="914"/>
                </a:cubicBezTo>
                <a:cubicBezTo>
                  <a:pt x="3839" y="914"/>
                  <a:pt x="3838" y="914"/>
                  <a:pt x="3837" y="915"/>
                </a:cubicBezTo>
                <a:cubicBezTo>
                  <a:pt x="3836" y="915"/>
                  <a:pt x="3835" y="915"/>
                  <a:pt x="3835" y="915"/>
                </a:cubicBezTo>
                <a:cubicBezTo>
                  <a:pt x="3833" y="915"/>
                  <a:pt x="3833" y="916"/>
                  <a:pt x="3832" y="917"/>
                </a:cubicBezTo>
                <a:cubicBezTo>
                  <a:pt x="3831" y="919"/>
                  <a:pt x="3831" y="921"/>
                  <a:pt x="3829" y="923"/>
                </a:cubicBezTo>
                <a:cubicBezTo>
                  <a:pt x="3829" y="924"/>
                  <a:pt x="3827" y="925"/>
                  <a:pt x="3826" y="926"/>
                </a:cubicBezTo>
                <a:cubicBezTo>
                  <a:pt x="3825" y="928"/>
                  <a:pt x="3824" y="929"/>
                  <a:pt x="3822" y="931"/>
                </a:cubicBezTo>
                <a:cubicBezTo>
                  <a:pt x="3822" y="930"/>
                  <a:pt x="3822" y="929"/>
                  <a:pt x="3822" y="928"/>
                </a:cubicBezTo>
                <a:cubicBezTo>
                  <a:pt x="3822" y="927"/>
                  <a:pt x="3823" y="926"/>
                  <a:pt x="3823" y="925"/>
                </a:cubicBezTo>
                <a:cubicBezTo>
                  <a:pt x="3823" y="923"/>
                  <a:pt x="3822" y="922"/>
                  <a:pt x="3822" y="920"/>
                </a:cubicBezTo>
                <a:cubicBezTo>
                  <a:pt x="3822" y="921"/>
                  <a:pt x="3820" y="920"/>
                  <a:pt x="3820" y="921"/>
                </a:cubicBezTo>
                <a:cubicBezTo>
                  <a:pt x="3820" y="922"/>
                  <a:pt x="3820" y="923"/>
                  <a:pt x="3820" y="924"/>
                </a:cubicBezTo>
                <a:cubicBezTo>
                  <a:pt x="3819" y="926"/>
                  <a:pt x="3819" y="927"/>
                  <a:pt x="3819" y="929"/>
                </a:cubicBezTo>
                <a:cubicBezTo>
                  <a:pt x="3809" y="929"/>
                  <a:pt x="3809" y="929"/>
                  <a:pt x="3809" y="929"/>
                </a:cubicBezTo>
                <a:cubicBezTo>
                  <a:pt x="3809" y="940"/>
                  <a:pt x="3809" y="940"/>
                  <a:pt x="3809" y="940"/>
                </a:cubicBezTo>
                <a:cubicBezTo>
                  <a:pt x="3807" y="940"/>
                  <a:pt x="3807" y="940"/>
                  <a:pt x="3807" y="940"/>
                </a:cubicBezTo>
                <a:cubicBezTo>
                  <a:pt x="3806" y="940"/>
                  <a:pt x="3804" y="940"/>
                  <a:pt x="3804" y="939"/>
                </a:cubicBezTo>
                <a:cubicBezTo>
                  <a:pt x="3803" y="938"/>
                  <a:pt x="3803" y="937"/>
                  <a:pt x="3803" y="936"/>
                </a:cubicBezTo>
                <a:cubicBezTo>
                  <a:pt x="3802" y="935"/>
                  <a:pt x="3803" y="933"/>
                  <a:pt x="3803" y="931"/>
                </a:cubicBezTo>
                <a:cubicBezTo>
                  <a:pt x="3801" y="931"/>
                  <a:pt x="3801" y="931"/>
                  <a:pt x="3801" y="931"/>
                </a:cubicBezTo>
                <a:cubicBezTo>
                  <a:pt x="3800" y="932"/>
                  <a:pt x="3799" y="932"/>
                  <a:pt x="3799" y="933"/>
                </a:cubicBezTo>
                <a:cubicBezTo>
                  <a:pt x="3798" y="934"/>
                  <a:pt x="3799" y="935"/>
                  <a:pt x="3799" y="936"/>
                </a:cubicBezTo>
                <a:cubicBezTo>
                  <a:pt x="3798" y="938"/>
                  <a:pt x="3798" y="940"/>
                  <a:pt x="3798" y="942"/>
                </a:cubicBezTo>
                <a:cubicBezTo>
                  <a:pt x="3797" y="942"/>
                  <a:pt x="3796" y="942"/>
                  <a:pt x="3795" y="942"/>
                </a:cubicBezTo>
                <a:cubicBezTo>
                  <a:pt x="3794" y="942"/>
                  <a:pt x="3793" y="942"/>
                  <a:pt x="3791" y="942"/>
                </a:cubicBezTo>
                <a:cubicBezTo>
                  <a:pt x="3791" y="958"/>
                  <a:pt x="3791" y="958"/>
                  <a:pt x="3791" y="958"/>
                </a:cubicBezTo>
                <a:cubicBezTo>
                  <a:pt x="3785" y="958"/>
                  <a:pt x="3785" y="958"/>
                  <a:pt x="3785" y="958"/>
                </a:cubicBezTo>
                <a:cubicBezTo>
                  <a:pt x="3784" y="957"/>
                  <a:pt x="3783" y="957"/>
                  <a:pt x="3782" y="957"/>
                </a:cubicBezTo>
                <a:cubicBezTo>
                  <a:pt x="3782" y="956"/>
                  <a:pt x="3782" y="954"/>
                  <a:pt x="3782" y="954"/>
                </a:cubicBezTo>
                <a:cubicBezTo>
                  <a:pt x="3781" y="953"/>
                  <a:pt x="3780" y="953"/>
                  <a:pt x="3779" y="952"/>
                </a:cubicBezTo>
                <a:cubicBezTo>
                  <a:pt x="3779" y="952"/>
                  <a:pt x="3777" y="952"/>
                  <a:pt x="3777" y="951"/>
                </a:cubicBezTo>
                <a:cubicBezTo>
                  <a:pt x="3775" y="953"/>
                  <a:pt x="3775" y="955"/>
                  <a:pt x="3773" y="957"/>
                </a:cubicBezTo>
                <a:cubicBezTo>
                  <a:pt x="3773" y="957"/>
                  <a:pt x="3771" y="957"/>
                  <a:pt x="3771" y="957"/>
                </a:cubicBezTo>
                <a:cubicBezTo>
                  <a:pt x="3769" y="958"/>
                  <a:pt x="3767" y="957"/>
                  <a:pt x="3765" y="957"/>
                </a:cubicBezTo>
                <a:cubicBezTo>
                  <a:pt x="3762" y="956"/>
                  <a:pt x="3760" y="956"/>
                  <a:pt x="3757" y="957"/>
                </a:cubicBezTo>
                <a:cubicBezTo>
                  <a:pt x="3756" y="957"/>
                  <a:pt x="3755" y="956"/>
                  <a:pt x="3754" y="957"/>
                </a:cubicBezTo>
                <a:cubicBezTo>
                  <a:pt x="3753" y="957"/>
                  <a:pt x="3753" y="958"/>
                  <a:pt x="3752" y="958"/>
                </a:cubicBezTo>
                <a:cubicBezTo>
                  <a:pt x="3751" y="958"/>
                  <a:pt x="3750" y="959"/>
                  <a:pt x="3749" y="959"/>
                </a:cubicBezTo>
                <a:cubicBezTo>
                  <a:pt x="3747" y="959"/>
                  <a:pt x="3746" y="958"/>
                  <a:pt x="3744" y="959"/>
                </a:cubicBezTo>
                <a:cubicBezTo>
                  <a:pt x="3742" y="959"/>
                  <a:pt x="3740" y="961"/>
                  <a:pt x="3739" y="963"/>
                </a:cubicBezTo>
                <a:cubicBezTo>
                  <a:pt x="3739" y="964"/>
                  <a:pt x="3738" y="965"/>
                  <a:pt x="3738" y="966"/>
                </a:cubicBezTo>
                <a:cubicBezTo>
                  <a:pt x="3738" y="967"/>
                  <a:pt x="3738" y="967"/>
                  <a:pt x="3738" y="968"/>
                </a:cubicBezTo>
                <a:cubicBezTo>
                  <a:pt x="3738" y="971"/>
                  <a:pt x="3738" y="972"/>
                  <a:pt x="3738" y="974"/>
                </a:cubicBezTo>
                <a:cubicBezTo>
                  <a:pt x="3726" y="974"/>
                  <a:pt x="3726" y="974"/>
                  <a:pt x="3726" y="974"/>
                </a:cubicBezTo>
                <a:cubicBezTo>
                  <a:pt x="3726" y="975"/>
                  <a:pt x="3726" y="976"/>
                  <a:pt x="3726" y="977"/>
                </a:cubicBezTo>
                <a:cubicBezTo>
                  <a:pt x="3726" y="979"/>
                  <a:pt x="3726" y="980"/>
                  <a:pt x="3726" y="982"/>
                </a:cubicBezTo>
                <a:cubicBezTo>
                  <a:pt x="3724" y="982"/>
                  <a:pt x="3723" y="982"/>
                  <a:pt x="3720" y="983"/>
                </a:cubicBezTo>
                <a:cubicBezTo>
                  <a:pt x="3720" y="983"/>
                  <a:pt x="3719" y="983"/>
                  <a:pt x="3718" y="983"/>
                </a:cubicBezTo>
                <a:cubicBezTo>
                  <a:pt x="3717" y="984"/>
                  <a:pt x="3716" y="985"/>
                  <a:pt x="3716" y="986"/>
                </a:cubicBezTo>
                <a:cubicBezTo>
                  <a:pt x="3715" y="987"/>
                  <a:pt x="3714" y="987"/>
                  <a:pt x="3714" y="989"/>
                </a:cubicBezTo>
                <a:cubicBezTo>
                  <a:pt x="3714" y="989"/>
                  <a:pt x="3714" y="990"/>
                  <a:pt x="3713" y="991"/>
                </a:cubicBezTo>
                <a:cubicBezTo>
                  <a:pt x="3713" y="992"/>
                  <a:pt x="3712" y="993"/>
                  <a:pt x="3712" y="994"/>
                </a:cubicBezTo>
                <a:cubicBezTo>
                  <a:pt x="3712" y="995"/>
                  <a:pt x="3711" y="996"/>
                  <a:pt x="3711" y="997"/>
                </a:cubicBezTo>
                <a:cubicBezTo>
                  <a:pt x="3712" y="997"/>
                  <a:pt x="3713" y="998"/>
                  <a:pt x="3715" y="998"/>
                </a:cubicBezTo>
                <a:cubicBezTo>
                  <a:pt x="3717" y="998"/>
                  <a:pt x="3718" y="998"/>
                  <a:pt x="3720" y="998"/>
                </a:cubicBezTo>
                <a:cubicBezTo>
                  <a:pt x="3723" y="998"/>
                  <a:pt x="3724" y="998"/>
                  <a:pt x="3726" y="998"/>
                </a:cubicBezTo>
                <a:cubicBezTo>
                  <a:pt x="3727" y="998"/>
                  <a:pt x="3726" y="997"/>
                  <a:pt x="3726" y="997"/>
                </a:cubicBezTo>
                <a:cubicBezTo>
                  <a:pt x="3726" y="998"/>
                  <a:pt x="3726" y="999"/>
                  <a:pt x="3726" y="1000"/>
                </a:cubicBezTo>
                <a:cubicBezTo>
                  <a:pt x="3726" y="1001"/>
                  <a:pt x="3726" y="1002"/>
                  <a:pt x="3726" y="1002"/>
                </a:cubicBezTo>
                <a:cubicBezTo>
                  <a:pt x="3725" y="1003"/>
                  <a:pt x="3724" y="1004"/>
                  <a:pt x="3724" y="1005"/>
                </a:cubicBezTo>
                <a:cubicBezTo>
                  <a:pt x="3722" y="1008"/>
                  <a:pt x="3722" y="1008"/>
                  <a:pt x="3722" y="1008"/>
                </a:cubicBezTo>
                <a:cubicBezTo>
                  <a:pt x="3722" y="1009"/>
                  <a:pt x="3721" y="1009"/>
                  <a:pt x="3720" y="1010"/>
                </a:cubicBezTo>
                <a:cubicBezTo>
                  <a:pt x="3720" y="1011"/>
                  <a:pt x="3720" y="1013"/>
                  <a:pt x="3720" y="1014"/>
                </a:cubicBezTo>
                <a:cubicBezTo>
                  <a:pt x="3720" y="1018"/>
                  <a:pt x="3723" y="1021"/>
                  <a:pt x="3726" y="1021"/>
                </a:cubicBezTo>
                <a:cubicBezTo>
                  <a:pt x="3731" y="1021"/>
                  <a:pt x="3731" y="1021"/>
                  <a:pt x="3731" y="1021"/>
                </a:cubicBezTo>
                <a:cubicBezTo>
                  <a:pt x="3731" y="1017"/>
                  <a:pt x="3731" y="1016"/>
                  <a:pt x="3731" y="1013"/>
                </a:cubicBezTo>
                <a:cubicBezTo>
                  <a:pt x="3732" y="1011"/>
                  <a:pt x="3732" y="1009"/>
                  <a:pt x="3733" y="1008"/>
                </a:cubicBezTo>
                <a:cubicBezTo>
                  <a:pt x="3734" y="1006"/>
                  <a:pt x="3736" y="1006"/>
                  <a:pt x="3738" y="1006"/>
                </a:cubicBezTo>
                <a:cubicBezTo>
                  <a:pt x="3741" y="1005"/>
                  <a:pt x="3743" y="1003"/>
                  <a:pt x="3743" y="1000"/>
                </a:cubicBezTo>
                <a:cubicBezTo>
                  <a:pt x="3743" y="998"/>
                  <a:pt x="3741" y="997"/>
                  <a:pt x="3740" y="994"/>
                </a:cubicBezTo>
                <a:cubicBezTo>
                  <a:pt x="3740" y="993"/>
                  <a:pt x="3740" y="992"/>
                  <a:pt x="3740" y="991"/>
                </a:cubicBezTo>
                <a:cubicBezTo>
                  <a:pt x="3740" y="989"/>
                  <a:pt x="3740" y="988"/>
                  <a:pt x="3740" y="986"/>
                </a:cubicBezTo>
                <a:cubicBezTo>
                  <a:pt x="3739" y="986"/>
                  <a:pt x="3738" y="987"/>
                  <a:pt x="3737" y="987"/>
                </a:cubicBezTo>
                <a:cubicBezTo>
                  <a:pt x="3735" y="987"/>
                  <a:pt x="3734" y="986"/>
                  <a:pt x="3731" y="986"/>
                </a:cubicBezTo>
                <a:cubicBezTo>
                  <a:pt x="3732" y="985"/>
                  <a:pt x="3731" y="984"/>
                  <a:pt x="3731" y="983"/>
                </a:cubicBezTo>
                <a:cubicBezTo>
                  <a:pt x="3732" y="983"/>
                  <a:pt x="3733" y="983"/>
                  <a:pt x="3734" y="982"/>
                </a:cubicBezTo>
                <a:cubicBezTo>
                  <a:pt x="3735" y="982"/>
                  <a:pt x="3736" y="981"/>
                  <a:pt x="3737" y="981"/>
                </a:cubicBezTo>
                <a:cubicBezTo>
                  <a:pt x="3739" y="980"/>
                  <a:pt x="3740" y="981"/>
                  <a:pt x="3743" y="981"/>
                </a:cubicBezTo>
                <a:cubicBezTo>
                  <a:pt x="3745" y="981"/>
                  <a:pt x="3746" y="979"/>
                  <a:pt x="3748" y="978"/>
                </a:cubicBezTo>
                <a:cubicBezTo>
                  <a:pt x="3751" y="976"/>
                  <a:pt x="3753" y="974"/>
                  <a:pt x="3756" y="973"/>
                </a:cubicBezTo>
                <a:cubicBezTo>
                  <a:pt x="3757" y="973"/>
                  <a:pt x="3758" y="973"/>
                  <a:pt x="3759" y="973"/>
                </a:cubicBezTo>
                <a:cubicBezTo>
                  <a:pt x="3760" y="973"/>
                  <a:pt x="3761" y="972"/>
                  <a:pt x="3762" y="972"/>
                </a:cubicBezTo>
                <a:cubicBezTo>
                  <a:pt x="3763" y="972"/>
                  <a:pt x="3765" y="972"/>
                  <a:pt x="3767" y="972"/>
                </a:cubicBezTo>
                <a:cubicBezTo>
                  <a:pt x="3768" y="972"/>
                  <a:pt x="3769" y="972"/>
                  <a:pt x="3769" y="972"/>
                </a:cubicBezTo>
                <a:cubicBezTo>
                  <a:pt x="3770" y="972"/>
                  <a:pt x="3771" y="971"/>
                  <a:pt x="3772" y="971"/>
                </a:cubicBezTo>
                <a:cubicBezTo>
                  <a:pt x="3775" y="971"/>
                  <a:pt x="3777" y="971"/>
                  <a:pt x="3780" y="971"/>
                </a:cubicBezTo>
                <a:cubicBezTo>
                  <a:pt x="3781" y="971"/>
                  <a:pt x="3781" y="971"/>
                  <a:pt x="3782" y="970"/>
                </a:cubicBezTo>
                <a:cubicBezTo>
                  <a:pt x="3781" y="971"/>
                  <a:pt x="3782" y="973"/>
                  <a:pt x="3780" y="973"/>
                </a:cubicBezTo>
                <a:cubicBezTo>
                  <a:pt x="3780" y="973"/>
                  <a:pt x="3779" y="973"/>
                  <a:pt x="3778" y="973"/>
                </a:cubicBezTo>
                <a:cubicBezTo>
                  <a:pt x="3776" y="973"/>
                  <a:pt x="3774" y="973"/>
                  <a:pt x="3773" y="973"/>
                </a:cubicBezTo>
                <a:cubicBezTo>
                  <a:pt x="3768" y="974"/>
                  <a:pt x="3767" y="978"/>
                  <a:pt x="3762" y="978"/>
                </a:cubicBezTo>
                <a:cubicBezTo>
                  <a:pt x="3749" y="978"/>
                  <a:pt x="3749" y="978"/>
                  <a:pt x="3749" y="978"/>
                </a:cubicBezTo>
                <a:cubicBezTo>
                  <a:pt x="3749" y="996"/>
                  <a:pt x="3749" y="996"/>
                  <a:pt x="3749" y="996"/>
                </a:cubicBezTo>
                <a:cubicBezTo>
                  <a:pt x="3754" y="996"/>
                  <a:pt x="3754" y="996"/>
                  <a:pt x="3754" y="996"/>
                </a:cubicBezTo>
                <a:cubicBezTo>
                  <a:pt x="3756" y="996"/>
                  <a:pt x="3756" y="995"/>
                  <a:pt x="3758" y="994"/>
                </a:cubicBezTo>
                <a:cubicBezTo>
                  <a:pt x="3760" y="994"/>
                  <a:pt x="3761" y="993"/>
                  <a:pt x="3763" y="992"/>
                </a:cubicBezTo>
                <a:cubicBezTo>
                  <a:pt x="3764" y="991"/>
                  <a:pt x="3763" y="990"/>
                  <a:pt x="3764" y="989"/>
                </a:cubicBezTo>
                <a:cubicBezTo>
                  <a:pt x="3765" y="988"/>
                  <a:pt x="3766" y="987"/>
                  <a:pt x="3767" y="987"/>
                </a:cubicBezTo>
                <a:cubicBezTo>
                  <a:pt x="3768" y="986"/>
                  <a:pt x="3768" y="985"/>
                  <a:pt x="3769" y="985"/>
                </a:cubicBezTo>
                <a:cubicBezTo>
                  <a:pt x="3770" y="985"/>
                  <a:pt x="3771" y="984"/>
                  <a:pt x="3772" y="984"/>
                </a:cubicBezTo>
                <a:cubicBezTo>
                  <a:pt x="3774" y="984"/>
                  <a:pt x="3776" y="985"/>
                  <a:pt x="3777" y="984"/>
                </a:cubicBezTo>
                <a:cubicBezTo>
                  <a:pt x="3778" y="984"/>
                  <a:pt x="3778" y="982"/>
                  <a:pt x="3779" y="981"/>
                </a:cubicBezTo>
                <a:cubicBezTo>
                  <a:pt x="3779" y="981"/>
                  <a:pt x="3778" y="980"/>
                  <a:pt x="3779" y="979"/>
                </a:cubicBezTo>
                <a:cubicBezTo>
                  <a:pt x="3779" y="978"/>
                  <a:pt x="3780" y="978"/>
                  <a:pt x="3781" y="978"/>
                </a:cubicBezTo>
                <a:cubicBezTo>
                  <a:pt x="3782" y="979"/>
                  <a:pt x="3783" y="979"/>
                  <a:pt x="3783" y="980"/>
                </a:cubicBezTo>
                <a:cubicBezTo>
                  <a:pt x="3783" y="981"/>
                  <a:pt x="3783" y="982"/>
                  <a:pt x="3783" y="983"/>
                </a:cubicBezTo>
                <a:cubicBezTo>
                  <a:pt x="3784" y="984"/>
                  <a:pt x="3785" y="984"/>
                  <a:pt x="3786" y="985"/>
                </a:cubicBezTo>
                <a:cubicBezTo>
                  <a:pt x="3787" y="985"/>
                  <a:pt x="3788" y="985"/>
                  <a:pt x="3790" y="985"/>
                </a:cubicBezTo>
                <a:cubicBezTo>
                  <a:pt x="3792" y="985"/>
                  <a:pt x="3792" y="984"/>
                  <a:pt x="3794" y="983"/>
                </a:cubicBezTo>
                <a:cubicBezTo>
                  <a:pt x="3794" y="982"/>
                  <a:pt x="3794" y="981"/>
                  <a:pt x="3795" y="980"/>
                </a:cubicBezTo>
                <a:cubicBezTo>
                  <a:pt x="3797" y="978"/>
                  <a:pt x="3799" y="979"/>
                  <a:pt x="3802" y="979"/>
                </a:cubicBezTo>
                <a:cubicBezTo>
                  <a:pt x="3802" y="978"/>
                  <a:pt x="3802" y="977"/>
                  <a:pt x="3802" y="976"/>
                </a:cubicBezTo>
                <a:cubicBezTo>
                  <a:pt x="3802" y="975"/>
                  <a:pt x="3803" y="975"/>
                  <a:pt x="3803" y="974"/>
                </a:cubicBezTo>
                <a:cubicBezTo>
                  <a:pt x="3803" y="972"/>
                  <a:pt x="3802" y="972"/>
                  <a:pt x="3802" y="971"/>
                </a:cubicBezTo>
                <a:cubicBezTo>
                  <a:pt x="3802" y="970"/>
                  <a:pt x="3802" y="969"/>
                  <a:pt x="3801" y="968"/>
                </a:cubicBezTo>
                <a:cubicBezTo>
                  <a:pt x="3804" y="967"/>
                  <a:pt x="3804" y="967"/>
                  <a:pt x="3804" y="967"/>
                </a:cubicBezTo>
                <a:cubicBezTo>
                  <a:pt x="3833" y="968"/>
                  <a:pt x="3833" y="968"/>
                  <a:pt x="3833" y="968"/>
                </a:cubicBezTo>
                <a:cubicBezTo>
                  <a:pt x="3835" y="966"/>
                  <a:pt x="3836" y="964"/>
                  <a:pt x="3838" y="964"/>
                </a:cubicBezTo>
                <a:cubicBezTo>
                  <a:pt x="3840" y="963"/>
                  <a:pt x="3841" y="965"/>
                  <a:pt x="3844" y="964"/>
                </a:cubicBezTo>
                <a:cubicBezTo>
                  <a:pt x="3846" y="964"/>
                  <a:pt x="3847" y="963"/>
                  <a:pt x="3848" y="962"/>
                </a:cubicBezTo>
                <a:cubicBezTo>
                  <a:pt x="3850" y="960"/>
                  <a:pt x="3851" y="959"/>
                  <a:pt x="3851" y="956"/>
                </a:cubicBezTo>
                <a:cubicBezTo>
                  <a:pt x="3851" y="944"/>
                  <a:pt x="3851" y="944"/>
                  <a:pt x="3851" y="944"/>
                </a:cubicBezTo>
                <a:cubicBezTo>
                  <a:pt x="3851" y="943"/>
                  <a:pt x="3851" y="942"/>
                  <a:pt x="3852" y="941"/>
                </a:cubicBezTo>
                <a:cubicBezTo>
                  <a:pt x="3852" y="940"/>
                  <a:pt x="3852" y="939"/>
                  <a:pt x="3852" y="938"/>
                </a:cubicBezTo>
                <a:cubicBezTo>
                  <a:pt x="3853" y="936"/>
                  <a:pt x="3856" y="936"/>
                  <a:pt x="3856" y="933"/>
                </a:cubicBezTo>
                <a:cubicBezTo>
                  <a:pt x="3856" y="931"/>
                  <a:pt x="3856" y="931"/>
                  <a:pt x="3856" y="931"/>
                </a:cubicBezTo>
                <a:cubicBezTo>
                  <a:pt x="3856" y="929"/>
                  <a:pt x="3856" y="927"/>
                  <a:pt x="3856" y="925"/>
                </a:cubicBezTo>
                <a:cubicBezTo>
                  <a:pt x="3856" y="921"/>
                  <a:pt x="3856" y="921"/>
                  <a:pt x="3856" y="921"/>
                </a:cubicBezTo>
                <a:cubicBezTo>
                  <a:pt x="3856" y="919"/>
                  <a:pt x="3855" y="918"/>
                  <a:pt x="3856" y="917"/>
                </a:cubicBezTo>
                <a:cubicBezTo>
                  <a:pt x="3856" y="915"/>
                  <a:pt x="3858" y="916"/>
                  <a:pt x="3859" y="915"/>
                </a:cubicBezTo>
                <a:cubicBezTo>
                  <a:pt x="3860" y="914"/>
                  <a:pt x="3861" y="915"/>
                  <a:pt x="3861" y="914"/>
                </a:cubicBezTo>
                <a:cubicBezTo>
                  <a:pt x="3863" y="911"/>
                  <a:pt x="3862" y="909"/>
                  <a:pt x="3862" y="906"/>
                </a:cubicBezTo>
                <a:cubicBezTo>
                  <a:pt x="3862" y="905"/>
                  <a:pt x="3863" y="904"/>
                  <a:pt x="3863" y="903"/>
                </a:cubicBezTo>
                <a:cubicBezTo>
                  <a:pt x="3863" y="901"/>
                  <a:pt x="3864" y="900"/>
                  <a:pt x="3865" y="898"/>
                </a:cubicBezTo>
                <a:cubicBezTo>
                  <a:pt x="3865" y="897"/>
                  <a:pt x="3866" y="896"/>
                  <a:pt x="3867" y="895"/>
                </a:cubicBezTo>
                <a:cubicBezTo>
                  <a:pt x="3867" y="893"/>
                  <a:pt x="3867" y="892"/>
                  <a:pt x="3867" y="889"/>
                </a:cubicBezTo>
                <a:cubicBezTo>
                  <a:pt x="3867" y="887"/>
                  <a:pt x="3867" y="886"/>
                  <a:pt x="3867" y="884"/>
                </a:cubicBezTo>
                <a:cubicBezTo>
                  <a:pt x="3866" y="883"/>
                  <a:pt x="3865" y="883"/>
                  <a:pt x="3864" y="882"/>
                </a:cubicBezTo>
                <a:cubicBezTo>
                  <a:pt x="3864" y="881"/>
                  <a:pt x="3863" y="880"/>
                  <a:pt x="3863" y="880"/>
                </a:cubicBezTo>
                <a:cubicBezTo>
                  <a:pt x="3862" y="878"/>
                  <a:pt x="3860" y="876"/>
                  <a:pt x="3859" y="874"/>
                </a:cubicBezTo>
                <a:cubicBezTo>
                  <a:pt x="3859" y="874"/>
                  <a:pt x="3860" y="873"/>
                  <a:pt x="3859" y="872"/>
                </a:cubicBezTo>
                <a:cubicBezTo>
                  <a:pt x="3859" y="870"/>
                  <a:pt x="3857" y="869"/>
                  <a:pt x="3857" y="867"/>
                </a:cubicBezTo>
                <a:cubicBezTo>
                  <a:pt x="3857" y="866"/>
                  <a:pt x="3857" y="865"/>
                  <a:pt x="3857" y="864"/>
                </a:cubicBezTo>
                <a:cubicBezTo>
                  <a:pt x="3857" y="863"/>
                  <a:pt x="3856" y="862"/>
                  <a:pt x="3856" y="861"/>
                </a:cubicBezTo>
                <a:cubicBezTo>
                  <a:pt x="3855" y="861"/>
                  <a:pt x="3854" y="861"/>
                  <a:pt x="3853" y="861"/>
                </a:cubicBezTo>
                <a:cubicBezTo>
                  <a:pt x="3851" y="860"/>
                  <a:pt x="3849" y="860"/>
                  <a:pt x="3848" y="859"/>
                </a:cubicBezTo>
                <a:cubicBezTo>
                  <a:pt x="3848" y="855"/>
                  <a:pt x="3848" y="855"/>
                  <a:pt x="3848" y="855"/>
                </a:cubicBezTo>
                <a:cubicBezTo>
                  <a:pt x="3861" y="855"/>
                  <a:pt x="3861" y="855"/>
                  <a:pt x="3861" y="855"/>
                </a:cubicBezTo>
                <a:cubicBezTo>
                  <a:pt x="3862" y="855"/>
                  <a:pt x="3863" y="853"/>
                  <a:pt x="3864" y="853"/>
                </a:cubicBezTo>
                <a:cubicBezTo>
                  <a:pt x="3865" y="853"/>
                  <a:pt x="3865" y="853"/>
                  <a:pt x="3865" y="853"/>
                </a:cubicBezTo>
                <a:cubicBezTo>
                  <a:pt x="3867" y="853"/>
                  <a:pt x="3868" y="855"/>
                  <a:pt x="3869" y="855"/>
                </a:cubicBezTo>
                <a:cubicBezTo>
                  <a:pt x="3870" y="856"/>
                  <a:pt x="3871" y="856"/>
                  <a:pt x="3872" y="857"/>
                </a:cubicBezTo>
                <a:cubicBezTo>
                  <a:pt x="3873" y="857"/>
                  <a:pt x="3874" y="856"/>
                  <a:pt x="3874" y="857"/>
                </a:cubicBezTo>
                <a:cubicBezTo>
                  <a:pt x="3875" y="857"/>
                  <a:pt x="3875" y="859"/>
                  <a:pt x="3876" y="859"/>
                </a:cubicBezTo>
                <a:cubicBezTo>
                  <a:pt x="3878" y="860"/>
                  <a:pt x="3879" y="860"/>
                  <a:pt x="3882" y="860"/>
                </a:cubicBezTo>
                <a:cubicBezTo>
                  <a:pt x="3884" y="860"/>
                  <a:pt x="3885" y="861"/>
                  <a:pt x="3888" y="861"/>
                </a:cubicBezTo>
                <a:cubicBezTo>
                  <a:pt x="3888" y="860"/>
                  <a:pt x="3888" y="859"/>
                  <a:pt x="3888" y="858"/>
                </a:cubicBezTo>
                <a:cubicBezTo>
                  <a:pt x="3888" y="855"/>
                  <a:pt x="3888" y="853"/>
                  <a:pt x="3888" y="850"/>
                </a:cubicBezTo>
                <a:cubicBezTo>
                  <a:pt x="3902" y="850"/>
                  <a:pt x="3902" y="850"/>
                  <a:pt x="3902" y="850"/>
                </a:cubicBezTo>
                <a:cubicBezTo>
                  <a:pt x="3903" y="850"/>
                  <a:pt x="3903" y="849"/>
                  <a:pt x="3905" y="848"/>
                </a:cubicBezTo>
                <a:cubicBezTo>
                  <a:pt x="3905" y="848"/>
                  <a:pt x="3906" y="848"/>
                  <a:pt x="3907" y="848"/>
                </a:cubicBezTo>
                <a:cubicBezTo>
                  <a:pt x="3908" y="847"/>
                  <a:pt x="3909" y="848"/>
                  <a:pt x="3910" y="847"/>
                </a:cubicBezTo>
                <a:cubicBezTo>
                  <a:pt x="3910" y="846"/>
                  <a:pt x="3910" y="845"/>
                  <a:pt x="3910" y="844"/>
                </a:cubicBezTo>
                <a:cubicBezTo>
                  <a:pt x="3911" y="843"/>
                  <a:pt x="3910" y="841"/>
                  <a:pt x="3910" y="839"/>
                </a:cubicBezTo>
                <a:cubicBezTo>
                  <a:pt x="3910" y="838"/>
                  <a:pt x="3911" y="837"/>
                  <a:pt x="3911" y="836"/>
                </a:cubicBezTo>
                <a:cubicBezTo>
                  <a:pt x="3911" y="836"/>
                  <a:pt x="3912" y="835"/>
                  <a:pt x="3912" y="834"/>
                </a:cubicBezTo>
                <a:cubicBezTo>
                  <a:pt x="3913" y="833"/>
                  <a:pt x="3914" y="834"/>
                  <a:pt x="3915" y="833"/>
                </a:cubicBezTo>
                <a:cubicBezTo>
                  <a:pt x="3916" y="833"/>
                  <a:pt x="3917" y="832"/>
                  <a:pt x="3918" y="832"/>
                </a:cubicBezTo>
                <a:cubicBezTo>
                  <a:pt x="3919" y="832"/>
                  <a:pt x="3921" y="832"/>
                  <a:pt x="3923" y="832"/>
                </a:cubicBezTo>
                <a:cubicBezTo>
                  <a:pt x="3924" y="832"/>
                  <a:pt x="3924" y="830"/>
                  <a:pt x="3925" y="830"/>
                </a:cubicBezTo>
                <a:cubicBezTo>
                  <a:pt x="3928" y="829"/>
                  <a:pt x="3930" y="828"/>
                  <a:pt x="3933" y="828"/>
                </a:cubicBezTo>
                <a:cubicBezTo>
                  <a:pt x="3936" y="828"/>
                  <a:pt x="3936" y="828"/>
                  <a:pt x="3936" y="828"/>
                </a:cubicBezTo>
                <a:cubicBezTo>
                  <a:pt x="3937" y="828"/>
                  <a:pt x="3938" y="828"/>
                  <a:pt x="3938" y="827"/>
                </a:cubicBezTo>
                <a:cubicBezTo>
                  <a:pt x="3939" y="827"/>
                  <a:pt x="3940" y="827"/>
                  <a:pt x="3941" y="827"/>
                </a:cubicBezTo>
                <a:cubicBezTo>
                  <a:pt x="3942" y="826"/>
                  <a:pt x="3941" y="825"/>
                  <a:pt x="3942" y="824"/>
                </a:cubicBezTo>
                <a:cubicBezTo>
                  <a:pt x="3942" y="823"/>
                  <a:pt x="3942" y="822"/>
                  <a:pt x="3942" y="821"/>
                </a:cubicBezTo>
                <a:cubicBezTo>
                  <a:pt x="3943" y="821"/>
                  <a:pt x="3944" y="821"/>
                  <a:pt x="3945" y="820"/>
                </a:cubicBezTo>
                <a:cubicBezTo>
                  <a:pt x="3946" y="819"/>
                  <a:pt x="3946" y="818"/>
                  <a:pt x="3947" y="818"/>
                </a:cubicBezTo>
                <a:cubicBezTo>
                  <a:pt x="3948" y="817"/>
                  <a:pt x="3949" y="817"/>
                  <a:pt x="3950" y="816"/>
                </a:cubicBezTo>
                <a:cubicBezTo>
                  <a:pt x="3950" y="815"/>
                  <a:pt x="3950" y="814"/>
                  <a:pt x="3950" y="813"/>
                </a:cubicBezTo>
                <a:cubicBezTo>
                  <a:pt x="3951" y="812"/>
                  <a:pt x="3950" y="811"/>
                  <a:pt x="3950" y="810"/>
                </a:cubicBezTo>
                <a:close/>
                <a:moveTo>
                  <a:pt x="3974" y="797"/>
                </a:moveTo>
                <a:cubicBezTo>
                  <a:pt x="3974" y="797"/>
                  <a:pt x="3973" y="797"/>
                  <a:pt x="3972" y="797"/>
                </a:cubicBezTo>
                <a:cubicBezTo>
                  <a:pt x="3971" y="798"/>
                  <a:pt x="3970" y="799"/>
                  <a:pt x="3969" y="799"/>
                </a:cubicBezTo>
                <a:cubicBezTo>
                  <a:pt x="3968" y="800"/>
                  <a:pt x="3967" y="800"/>
                  <a:pt x="3967" y="801"/>
                </a:cubicBezTo>
                <a:cubicBezTo>
                  <a:pt x="3965" y="801"/>
                  <a:pt x="3965" y="802"/>
                  <a:pt x="3964" y="803"/>
                </a:cubicBezTo>
                <a:cubicBezTo>
                  <a:pt x="3963" y="804"/>
                  <a:pt x="3962" y="804"/>
                  <a:pt x="3961" y="805"/>
                </a:cubicBezTo>
                <a:cubicBezTo>
                  <a:pt x="3963" y="805"/>
                  <a:pt x="3964" y="806"/>
                  <a:pt x="3966" y="806"/>
                </a:cubicBezTo>
                <a:cubicBezTo>
                  <a:pt x="3968" y="806"/>
                  <a:pt x="3969" y="807"/>
                  <a:pt x="3970" y="806"/>
                </a:cubicBezTo>
                <a:cubicBezTo>
                  <a:pt x="3971" y="805"/>
                  <a:pt x="3971" y="804"/>
                  <a:pt x="3971" y="803"/>
                </a:cubicBezTo>
                <a:cubicBezTo>
                  <a:pt x="3973" y="801"/>
                  <a:pt x="3973" y="800"/>
                  <a:pt x="3974" y="797"/>
                </a:cubicBezTo>
                <a:close/>
                <a:moveTo>
                  <a:pt x="4038" y="727"/>
                </a:moveTo>
                <a:cubicBezTo>
                  <a:pt x="4038" y="729"/>
                  <a:pt x="4038" y="730"/>
                  <a:pt x="4037" y="731"/>
                </a:cubicBezTo>
                <a:cubicBezTo>
                  <a:pt x="4037" y="732"/>
                  <a:pt x="4035" y="732"/>
                  <a:pt x="4035" y="733"/>
                </a:cubicBezTo>
                <a:cubicBezTo>
                  <a:pt x="4035" y="734"/>
                  <a:pt x="4035" y="735"/>
                  <a:pt x="4035" y="736"/>
                </a:cubicBezTo>
                <a:cubicBezTo>
                  <a:pt x="4034" y="738"/>
                  <a:pt x="4033" y="738"/>
                  <a:pt x="4032" y="740"/>
                </a:cubicBezTo>
                <a:cubicBezTo>
                  <a:pt x="4031" y="742"/>
                  <a:pt x="4031" y="742"/>
                  <a:pt x="4031" y="742"/>
                </a:cubicBezTo>
                <a:cubicBezTo>
                  <a:pt x="4031" y="742"/>
                  <a:pt x="4032" y="743"/>
                  <a:pt x="4033" y="742"/>
                </a:cubicBezTo>
                <a:cubicBezTo>
                  <a:pt x="4034" y="742"/>
                  <a:pt x="4034" y="740"/>
                  <a:pt x="4035" y="739"/>
                </a:cubicBezTo>
                <a:cubicBezTo>
                  <a:pt x="4036" y="738"/>
                  <a:pt x="4036" y="737"/>
                  <a:pt x="4037" y="737"/>
                </a:cubicBezTo>
                <a:cubicBezTo>
                  <a:pt x="4038" y="736"/>
                  <a:pt x="4039" y="736"/>
                  <a:pt x="4040" y="735"/>
                </a:cubicBezTo>
                <a:cubicBezTo>
                  <a:pt x="4040" y="735"/>
                  <a:pt x="4040" y="733"/>
                  <a:pt x="4040" y="733"/>
                </a:cubicBezTo>
                <a:cubicBezTo>
                  <a:pt x="4041" y="732"/>
                  <a:pt x="4041" y="731"/>
                  <a:pt x="4042" y="730"/>
                </a:cubicBezTo>
                <a:cubicBezTo>
                  <a:pt x="4042" y="729"/>
                  <a:pt x="4041" y="728"/>
                  <a:pt x="4042" y="727"/>
                </a:cubicBezTo>
                <a:cubicBezTo>
                  <a:pt x="4039" y="727"/>
                  <a:pt x="4039" y="727"/>
                  <a:pt x="4039" y="727"/>
                </a:cubicBezTo>
                <a:lnTo>
                  <a:pt x="4038" y="727"/>
                </a:lnTo>
                <a:close/>
                <a:moveTo>
                  <a:pt x="4194" y="659"/>
                </a:moveTo>
                <a:cubicBezTo>
                  <a:pt x="4193" y="656"/>
                  <a:pt x="4193" y="656"/>
                  <a:pt x="4193" y="656"/>
                </a:cubicBezTo>
                <a:cubicBezTo>
                  <a:pt x="4193" y="655"/>
                  <a:pt x="4191" y="655"/>
                  <a:pt x="4190" y="655"/>
                </a:cubicBezTo>
                <a:cubicBezTo>
                  <a:pt x="4189" y="655"/>
                  <a:pt x="4188" y="655"/>
                  <a:pt x="4187" y="655"/>
                </a:cubicBezTo>
                <a:cubicBezTo>
                  <a:pt x="4186" y="656"/>
                  <a:pt x="4187" y="657"/>
                  <a:pt x="4187" y="658"/>
                </a:cubicBezTo>
                <a:cubicBezTo>
                  <a:pt x="4186" y="660"/>
                  <a:pt x="4187" y="661"/>
                  <a:pt x="4187" y="662"/>
                </a:cubicBezTo>
                <a:cubicBezTo>
                  <a:pt x="4194" y="662"/>
                  <a:pt x="4194" y="662"/>
                  <a:pt x="4194" y="662"/>
                </a:cubicBezTo>
                <a:cubicBezTo>
                  <a:pt x="4194" y="661"/>
                  <a:pt x="4195" y="660"/>
                  <a:pt x="4194" y="659"/>
                </a:cubicBezTo>
                <a:close/>
                <a:moveTo>
                  <a:pt x="4177" y="661"/>
                </a:moveTo>
                <a:cubicBezTo>
                  <a:pt x="4176" y="660"/>
                  <a:pt x="4176" y="659"/>
                  <a:pt x="4175" y="658"/>
                </a:cubicBezTo>
                <a:cubicBezTo>
                  <a:pt x="4175" y="656"/>
                  <a:pt x="4176" y="655"/>
                  <a:pt x="4175" y="652"/>
                </a:cubicBezTo>
                <a:cubicBezTo>
                  <a:pt x="4175" y="651"/>
                  <a:pt x="4174" y="651"/>
                  <a:pt x="4174" y="650"/>
                </a:cubicBezTo>
                <a:cubicBezTo>
                  <a:pt x="4173" y="648"/>
                  <a:pt x="4172" y="648"/>
                  <a:pt x="4172" y="646"/>
                </a:cubicBezTo>
                <a:cubicBezTo>
                  <a:pt x="4171" y="645"/>
                  <a:pt x="4170" y="645"/>
                  <a:pt x="4168" y="644"/>
                </a:cubicBezTo>
                <a:cubicBezTo>
                  <a:pt x="4168" y="646"/>
                  <a:pt x="4168" y="648"/>
                  <a:pt x="4168" y="650"/>
                </a:cubicBezTo>
                <a:cubicBezTo>
                  <a:pt x="4168" y="651"/>
                  <a:pt x="4170" y="652"/>
                  <a:pt x="4170" y="653"/>
                </a:cubicBezTo>
                <a:cubicBezTo>
                  <a:pt x="4170" y="655"/>
                  <a:pt x="4169" y="657"/>
                  <a:pt x="4170" y="659"/>
                </a:cubicBezTo>
                <a:cubicBezTo>
                  <a:pt x="4170" y="661"/>
                  <a:pt x="4170" y="662"/>
                  <a:pt x="4170" y="664"/>
                </a:cubicBezTo>
                <a:cubicBezTo>
                  <a:pt x="4178" y="664"/>
                  <a:pt x="4178" y="664"/>
                  <a:pt x="4178" y="664"/>
                </a:cubicBezTo>
                <a:cubicBezTo>
                  <a:pt x="4178" y="663"/>
                  <a:pt x="4177" y="662"/>
                  <a:pt x="4177" y="661"/>
                </a:cubicBezTo>
                <a:close/>
                <a:moveTo>
                  <a:pt x="4143" y="590"/>
                </a:moveTo>
                <a:cubicBezTo>
                  <a:pt x="4144" y="590"/>
                  <a:pt x="4144" y="589"/>
                  <a:pt x="4145" y="588"/>
                </a:cubicBezTo>
                <a:cubicBezTo>
                  <a:pt x="4147" y="588"/>
                  <a:pt x="4147" y="587"/>
                  <a:pt x="4148" y="586"/>
                </a:cubicBezTo>
                <a:cubicBezTo>
                  <a:pt x="4149" y="586"/>
                  <a:pt x="4150" y="586"/>
                  <a:pt x="4151" y="586"/>
                </a:cubicBezTo>
                <a:cubicBezTo>
                  <a:pt x="4152" y="584"/>
                  <a:pt x="4151" y="582"/>
                  <a:pt x="4151" y="581"/>
                </a:cubicBezTo>
                <a:cubicBezTo>
                  <a:pt x="4150" y="580"/>
                  <a:pt x="4150" y="579"/>
                  <a:pt x="4149" y="579"/>
                </a:cubicBezTo>
                <a:cubicBezTo>
                  <a:pt x="4147" y="579"/>
                  <a:pt x="4147" y="579"/>
                  <a:pt x="4147" y="579"/>
                </a:cubicBezTo>
                <a:cubicBezTo>
                  <a:pt x="4146" y="579"/>
                  <a:pt x="4145" y="580"/>
                  <a:pt x="4143" y="580"/>
                </a:cubicBezTo>
                <a:cubicBezTo>
                  <a:pt x="4142" y="580"/>
                  <a:pt x="4140" y="580"/>
                  <a:pt x="4138" y="581"/>
                </a:cubicBezTo>
                <a:cubicBezTo>
                  <a:pt x="4136" y="582"/>
                  <a:pt x="4134" y="583"/>
                  <a:pt x="4134" y="585"/>
                </a:cubicBezTo>
                <a:cubicBezTo>
                  <a:pt x="4134" y="590"/>
                  <a:pt x="4134" y="590"/>
                  <a:pt x="4134" y="590"/>
                </a:cubicBezTo>
                <a:cubicBezTo>
                  <a:pt x="4135" y="590"/>
                  <a:pt x="4136" y="590"/>
                  <a:pt x="4137" y="590"/>
                </a:cubicBezTo>
                <a:cubicBezTo>
                  <a:pt x="4139" y="590"/>
                  <a:pt x="4140" y="590"/>
                  <a:pt x="4143" y="590"/>
                </a:cubicBezTo>
                <a:close/>
                <a:moveTo>
                  <a:pt x="4444" y="499"/>
                </a:moveTo>
                <a:cubicBezTo>
                  <a:pt x="4446" y="499"/>
                  <a:pt x="4448" y="499"/>
                  <a:pt x="4450" y="499"/>
                </a:cubicBezTo>
                <a:cubicBezTo>
                  <a:pt x="4451" y="499"/>
                  <a:pt x="4452" y="499"/>
                  <a:pt x="4452" y="499"/>
                </a:cubicBezTo>
                <a:cubicBezTo>
                  <a:pt x="4453" y="499"/>
                  <a:pt x="4453" y="501"/>
                  <a:pt x="4454" y="502"/>
                </a:cubicBezTo>
                <a:cubicBezTo>
                  <a:pt x="4456" y="502"/>
                  <a:pt x="4458" y="502"/>
                  <a:pt x="4460" y="502"/>
                </a:cubicBezTo>
                <a:cubicBezTo>
                  <a:pt x="4463" y="502"/>
                  <a:pt x="4463" y="502"/>
                  <a:pt x="4463" y="502"/>
                </a:cubicBezTo>
                <a:cubicBezTo>
                  <a:pt x="4465" y="502"/>
                  <a:pt x="4466" y="501"/>
                  <a:pt x="4467" y="501"/>
                </a:cubicBezTo>
                <a:cubicBezTo>
                  <a:pt x="4470" y="501"/>
                  <a:pt x="4472" y="502"/>
                  <a:pt x="4474" y="503"/>
                </a:cubicBezTo>
                <a:cubicBezTo>
                  <a:pt x="4475" y="504"/>
                  <a:pt x="4476" y="505"/>
                  <a:pt x="4478" y="505"/>
                </a:cubicBezTo>
                <a:cubicBezTo>
                  <a:pt x="4479" y="505"/>
                  <a:pt x="4480" y="504"/>
                  <a:pt x="4482" y="504"/>
                </a:cubicBezTo>
                <a:cubicBezTo>
                  <a:pt x="4482" y="499"/>
                  <a:pt x="4482" y="499"/>
                  <a:pt x="4482" y="499"/>
                </a:cubicBezTo>
                <a:cubicBezTo>
                  <a:pt x="4481" y="499"/>
                  <a:pt x="4480" y="498"/>
                  <a:pt x="4479" y="498"/>
                </a:cubicBezTo>
                <a:cubicBezTo>
                  <a:pt x="4478" y="498"/>
                  <a:pt x="4477" y="497"/>
                  <a:pt x="4476" y="497"/>
                </a:cubicBezTo>
                <a:cubicBezTo>
                  <a:pt x="4476" y="497"/>
                  <a:pt x="4475" y="496"/>
                  <a:pt x="4474" y="496"/>
                </a:cubicBezTo>
                <a:cubicBezTo>
                  <a:pt x="4472" y="496"/>
                  <a:pt x="4470" y="495"/>
                  <a:pt x="4468" y="495"/>
                </a:cubicBezTo>
                <a:cubicBezTo>
                  <a:pt x="4466" y="495"/>
                  <a:pt x="4465" y="495"/>
                  <a:pt x="4463" y="494"/>
                </a:cubicBezTo>
                <a:cubicBezTo>
                  <a:pt x="4462" y="494"/>
                  <a:pt x="4461" y="493"/>
                  <a:pt x="4460" y="493"/>
                </a:cubicBezTo>
                <a:cubicBezTo>
                  <a:pt x="4459" y="493"/>
                  <a:pt x="4459" y="493"/>
                  <a:pt x="4458" y="493"/>
                </a:cubicBezTo>
                <a:cubicBezTo>
                  <a:pt x="4456" y="493"/>
                  <a:pt x="4455" y="492"/>
                  <a:pt x="4454" y="492"/>
                </a:cubicBezTo>
                <a:cubicBezTo>
                  <a:pt x="4450" y="492"/>
                  <a:pt x="4448" y="494"/>
                  <a:pt x="4444" y="494"/>
                </a:cubicBezTo>
                <a:cubicBezTo>
                  <a:pt x="4445" y="495"/>
                  <a:pt x="4443" y="499"/>
                  <a:pt x="4444" y="499"/>
                </a:cubicBezTo>
                <a:close/>
                <a:moveTo>
                  <a:pt x="4329" y="339"/>
                </a:moveTo>
                <a:cubicBezTo>
                  <a:pt x="4330" y="339"/>
                  <a:pt x="4331" y="339"/>
                  <a:pt x="4332" y="339"/>
                </a:cubicBezTo>
                <a:cubicBezTo>
                  <a:pt x="4334" y="339"/>
                  <a:pt x="4336" y="339"/>
                  <a:pt x="4338" y="339"/>
                </a:cubicBezTo>
                <a:cubicBezTo>
                  <a:pt x="4342" y="339"/>
                  <a:pt x="4344" y="339"/>
                  <a:pt x="4348" y="339"/>
                </a:cubicBezTo>
                <a:cubicBezTo>
                  <a:pt x="4350" y="339"/>
                  <a:pt x="4351" y="338"/>
                  <a:pt x="4353" y="337"/>
                </a:cubicBezTo>
                <a:cubicBezTo>
                  <a:pt x="4354" y="337"/>
                  <a:pt x="4355" y="336"/>
                  <a:pt x="4356" y="336"/>
                </a:cubicBezTo>
                <a:cubicBezTo>
                  <a:pt x="4358" y="335"/>
                  <a:pt x="4359" y="336"/>
                  <a:pt x="4361" y="336"/>
                </a:cubicBezTo>
                <a:cubicBezTo>
                  <a:pt x="4367" y="336"/>
                  <a:pt x="4367" y="336"/>
                  <a:pt x="4367" y="336"/>
                </a:cubicBezTo>
                <a:cubicBezTo>
                  <a:pt x="4368" y="336"/>
                  <a:pt x="4368" y="336"/>
                  <a:pt x="4369" y="336"/>
                </a:cubicBezTo>
                <a:cubicBezTo>
                  <a:pt x="4373" y="336"/>
                  <a:pt x="4373" y="336"/>
                  <a:pt x="4373" y="336"/>
                </a:cubicBezTo>
                <a:cubicBezTo>
                  <a:pt x="4374" y="336"/>
                  <a:pt x="4374" y="336"/>
                  <a:pt x="4375" y="336"/>
                </a:cubicBezTo>
                <a:cubicBezTo>
                  <a:pt x="4375" y="332"/>
                  <a:pt x="4375" y="332"/>
                  <a:pt x="4375" y="332"/>
                </a:cubicBezTo>
                <a:cubicBezTo>
                  <a:pt x="4375" y="331"/>
                  <a:pt x="4375" y="330"/>
                  <a:pt x="4374" y="329"/>
                </a:cubicBezTo>
                <a:cubicBezTo>
                  <a:pt x="4373" y="329"/>
                  <a:pt x="4372" y="328"/>
                  <a:pt x="4371" y="327"/>
                </a:cubicBezTo>
                <a:cubicBezTo>
                  <a:pt x="4369" y="326"/>
                  <a:pt x="4367" y="327"/>
                  <a:pt x="4364" y="327"/>
                </a:cubicBezTo>
                <a:cubicBezTo>
                  <a:pt x="4363" y="327"/>
                  <a:pt x="4362" y="326"/>
                  <a:pt x="4361" y="326"/>
                </a:cubicBezTo>
                <a:cubicBezTo>
                  <a:pt x="4360" y="326"/>
                  <a:pt x="4359" y="326"/>
                  <a:pt x="4358" y="326"/>
                </a:cubicBezTo>
                <a:cubicBezTo>
                  <a:pt x="4356" y="326"/>
                  <a:pt x="4356" y="325"/>
                  <a:pt x="4355" y="325"/>
                </a:cubicBezTo>
                <a:cubicBezTo>
                  <a:pt x="4354" y="324"/>
                  <a:pt x="4354" y="322"/>
                  <a:pt x="4352" y="322"/>
                </a:cubicBezTo>
                <a:cubicBezTo>
                  <a:pt x="4351" y="322"/>
                  <a:pt x="4351" y="322"/>
                  <a:pt x="4349" y="322"/>
                </a:cubicBezTo>
                <a:cubicBezTo>
                  <a:pt x="4348" y="322"/>
                  <a:pt x="4347" y="322"/>
                  <a:pt x="4347" y="322"/>
                </a:cubicBezTo>
                <a:cubicBezTo>
                  <a:pt x="4345" y="322"/>
                  <a:pt x="4345" y="323"/>
                  <a:pt x="4344" y="324"/>
                </a:cubicBezTo>
                <a:cubicBezTo>
                  <a:pt x="4343" y="324"/>
                  <a:pt x="4344" y="326"/>
                  <a:pt x="4343" y="327"/>
                </a:cubicBezTo>
                <a:cubicBezTo>
                  <a:pt x="4342" y="327"/>
                  <a:pt x="4341" y="327"/>
                  <a:pt x="4341" y="327"/>
                </a:cubicBezTo>
                <a:cubicBezTo>
                  <a:pt x="4340" y="327"/>
                  <a:pt x="4339" y="327"/>
                  <a:pt x="4337" y="327"/>
                </a:cubicBezTo>
                <a:cubicBezTo>
                  <a:pt x="4335" y="327"/>
                  <a:pt x="4334" y="326"/>
                  <a:pt x="4332" y="327"/>
                </a:cubicBezTo>
                <a:cubicBezTo>
                  <a:pt x="4331" y="327"/>
                  <a:pt x="4331" y="327"/>
                  <a:pt x="4330" y="328"/>
                </a:cubicBezTo>
                <a:cubicBezTo>
                  <a:pt x="4327" y="329"/>
                  <a:pt x="4327" y="332"/>
                  <a:pt x="4327" y="336"/>
                </a:cubicBezTo>
                <a:cubicBezTo>
                  <a:pt x="4328" y="337"/>
                  <a:pt x="4328" y="339"/>
                  <a:pt x="4329" y="339"/>
                </a:cubicBezTo>
                <a:close/>
                <a:moveTo>
                  <a:pt x="3921" y="239"/>
                </a:moveTo>
                <a:cubicBezTo>
                  <a:pt x="3922" y="239"/>
                  <a:pt x="3923" y="239"/>
                  <a:pt x="3923" y="240"/>
                </a:cubicBezTo>
                <a:cubicBezTo>
                  <a:pt x="3924" y="240"/>
                  <a:pt x="3925" y="241"/>
                  <a:pt x="3926" y="241"/>
                </a:cubicBezTo>
                <a:cubicBezTo>
                  <a:pt x="3927" y="242"/>
                  <a:pt x="3927" y="243"/>
                  <a:pt x="3927" y="244"/>
                </a:cubicBezTo>
                <a:cubicBezTo>
                  <a:pt x="3929" y="245"/>
                  <a:pt x="3930" y="245"/>
                  <a:pt x="3932" y="245"/>
                </a:cubicBezTo>
                <a:cubicBezTo>
                  <a:pt x="3933" y="245"/>
                  <a:pt x="3934" y="245"/>
                  <a:pt x="3936" y="244"/>
                </a:cubicBezTo>
                <a:cubicBezTo>
                  <a:pt x="3938" y="244"/>
                  <a:pt x="3939" y="242"/>
                  <a:pt x="3942" y="242"/>
                </a:cubicBezTo>
                <a:cubicBezTo>
                  <a:pt x="3944" y="242"/>
                  <a:pt x="3945" y="244"/>
                  <a:pt x="3947" y="245"/>
                </a:cubicBezTo>
                <a:cubicBezTo>
                  <a:pt x="3948" y="246"/>
                  <a:pt x="3948" y="247"/>
                  <a:pt x="3950" y="248"/>
                </a:cubicBezTo>
                <a:cubicBezTo>
                  <a:pt x="3950" y="248"/>
                  <a:pt x="3951" y="248"/>
                  <a:pt x="3952" y="248"/>
                </a:cubicBezTo>
                <a:cubicBezTo>
                  <a:pt x="3953" y="249"/>
                  <a:pt x="3954" y="249"/>
                  <a:pt x="3955" y="250"/>
                </a:cubicBezTo>
                <a:cubicBezTo>
                  <a:pt x="3957" y="250"/>
                  <a:pt x="3958" y="250"/>
                  <a:pt x="3960" y="250"/>
                </a:cubicBezTo>
                <a:cubicBezTo>
                  <a:pt x="3963" y="250"/>
                  <a:pt x="3963" y="250"/>
                  <a:pt x="3963" y="250"/>
                </a:cubicBezTo>
                <a:cubicBezTo>
                  <a:pt x="3963" y="250"/>
                  <a:pt x="3964" y="250"/>
                  <a:pt x="3965" y="250"/>
                </a:cubicBezTo>
                <a:cubicBezTo>
                  <a:pt x="3967" y="249"/>
                  <a:pt x="3967" y="248"/>
                  <a:pt x="3968" y="247"/>
                </a:cubicBezTo>
                <a:cubicBezTo>
                  <a:pt x="3969" y="246"/>
                  <a:pt x="3969" y="244"/>
                  <a:pt x="3970" y="244"/>
                </a:cubicBezTo>
                <a:cubicBezTo>
                  <a:pt x="3971" y="244"/>
                  <a:pt x="3972" y="244"/>
                  <a:pt x="3972" y="244"/>
                </a:cubicBezTo>
                <a:cubicBezTo>
                  <a:pt x="3974" y="244"/>
                  <a:pt x="3975" y="244"/>
                  <a:pt x="3976" y="244"/>
                </a:cubicBezTo>
                <a:cubicBezTo>
                  <a:pt x="3976" y="239"/>
                  <a:pt x="3976" y="239"/>
                  <a:pt x="3976" y="239"/>
                </a:cubicBezTo>
                <a:cubicBezTo>
                  <a:pt x="3976" y="238"/>
                  <a:pt x="3976" y="237"/>
                  <a:pt x="3976" y="236"/>
                </a:cubicBezTo>
                <a:cubicBezTo>
                  <a:pt x="3976" y="236"/>
                  <a:pt x="3976" y="236"/>
                  <a:pt x="3976" y="236"/>
                </a:cubicBezTo>
                <a:cubicBezTo>
                  <a:pt x="3973" y="236"/>
                  <a:pt x="3971" y="235"/>
                  <a:pt x="3967" y="235"/>
                </a:cubicBezTo>
                <a:cubicBezTo>
                  <a:pt x="3966" y="235"/>
                  <a:pt x="3966" y="236"/>
                  <a:pt x="3965" y="236"/>
                </a:cubicBezTo>
                <a:cubicBezTo>
                  <a:pt x="3963" y="236"/>
                  <a:pt x="3961" y="236"/>
                  <a:pt x="3959" y="236"/>
                </a:cubicBezTo>
                <a:cubicBezTo>
                  <a:pt x="3957" y="236"/>
                  <a:pt x="3957" y="236"/>
                  <a:pt x="3957" y="236"/>
                </a:cubicBezTo>
                <a:cubicBezTo>
                  <a:pt x="3956" y="236"/>
                  <a:pt x="3955" y="236"/>
                  <a:pt x="3954" y="236"/>
                </a:cubicBezTo>
                <a:cubicBezTo>
                  <a:pt x="3951" y="236"/>
                  <a:pt x="3951" y="236"/>
                  <a:pt x="3951" y="236"/>
                </a:cubicBezTo>
                <a:cubicBezTo>
                  <a:pt x="3950" y="236"/>
                  <a:pt x="3949" y="236"/>
                  <a:pt x="3948" y="236"/>
                </a:cubicBezTo>
                <a:cubicBezTo>
                  <a:pt x="3948" y="229"/>
                  <a:pt x="3948" y="229"/>
                  <a:pt x="3948" y="229"/>
                </a:cubicBezTo>
                <a:cubicBezTo>
                  <a:pt x="3945" y="229"/>
                  <a:pt x="3943" y="229"/>
                  <a:pt x="3940" y="229"/>
                </a:cubicBezTo>
                <a:cubicBezTo>
                  <a:pt x="3939" y="229"/>
                  <a:pt x="3938" y="229"/>
                  <a:pt x="3937" y="229"/>
                </a:cubicBezTo>
                <a:cubicBezTo>
                  <a:pt x="3936" y="230"/>
                  <a:pt x="3937" y="232"/>
                  <a:pt x="3936" y="232"/>
                </a:cubicBezTo>
                <a:cubicBezTo>
                  <a:pt x="3935" y="233"/>
                  <a:pt x="3934" y="232"/>
                  <a:pt x="3933" y="232"/>
                </a:cubicBezTo>
                <a:cubicBezTo>
                  <a:pt x="3931" y="232"/>
                  <a:pt x="3930" y="232"/>
                  <a:pt x="3929" y="232"/>
                </a:cubicBezTo>
                <a:cubicBezTo>
                  <a:pt x="3926" y="230"/>
                  <a:pt x="3925" y="228"/>
                  <a:pt x="3923" y="225"/>
                </a:cubicBezTo>
                <a:cubicBezTo>
                  <a:pt x="3920" y="226"/>
                  <a:pt x="3920" y="226"/>
                  <a:pt x="3920" y="226"/>
                </a:cubicBezTo>
                <a:cubicBezTo>
                  <a:pt x="3920" y="237"/>
                  <a:pt x="3920" y="237"/>
                  <a:pt x="3920" y="237"/>
                </a:cubicBezTo>
                <a:cubicBezTo>
                  <a:pt x="3921" y="238"/>
                  <a:pt x="3920" y="239"/>
                  <a:pt x="3921" y="239"/>
                </a:cubicBezTo>
                <a:close/>
                <a:moveTo>
                  <a:pt x="3842" y="281"/>
                </a:moveTo>
                <a:cubicBezTo>
                  <a:pt x="3844" y="281"/>
                  <a:pt x="3846" y="281"/>
                  <a:pt x="3848" y="282"/>
                </a:cubicBezTo>
                <a:cubicBezTo>
                  <a:pt x="3850" y="282"/>
                  <a:pt x="3851" y="282"/>
                  <a:pt x="3853" y="282"/>
                </a:cubicBezTo>
                <a:cubicBezTo>
                  <a:pt x="3856" y="282"/>
                  <a:pt x="3856" y="282"/>
                  <a:pt x="3856" y="282"/>
                </a:cubicBezTo>
                <a:cubicBezTo>
                  <a:pt x="3857" y="282"/>
                  <a:pt x="3857" y="282"/>
                  <a:pt x="3859" y="282"/>
                </a:cubicBezTo>
                <a:cubicBezTo>
                  <a:pt x="3862" y="281"/>
                  <a:pt x="3864" y="282"/>
                  <a:pt x="3867" y="282"/>
                </a:cubicBezTo>
                <a:cubicBezTo>
                  <a:pt x="3868" y="282"/>
                  <a:pt x="3869" y="281"/>
                  <a:pt x="3871" y="281"/>
                </a:cubicBezTo>
                <a:cubicBezTo>
                  <a:pt x="3872" y="281"/>
                  <a:pt x="3872" y="281"/>
                  <a:pt x="3872" y="281"/>
                </a:cubicBezTo>
                <a:cubicBezTo>
                  <a:pt x="3873" y="281"/>
                  <a:pt x="3873" y="282"/>
                  <a:pt x="3874" y="283"/>
                </a:cubicBezTo>
                <a:cubicBezTo>
                  <a:pt x="3876" y="284"/>
                  <a:pt x="3878" y="284"/>
                  <a:pt x="3880" y="285"/>
                </a:cubicBezTo>
                <a:cubicBezTo>
                  <a:pt x="3881" y="285"/>
                  <a:pt x="3882" y="285"/>
                  <a:pt x="3883" y="285"/>
                </a:cubicBezTo>
                <a:cubicBezTo>
                  <a:pt x="3888" y="285"/>
                  <a:pt x="3888" y="285"/>
                  <a:pt x="3888" y="285"/>
                </a:cubicBezTo>
                <a:cubicBezTo>
                  <a:pt x="3888" y="280"/>
                  <a:pt x="3888" y="280"/>
                  <a:pt x="3888" y="280"/>
                </a:cubicBezTo>
                <a:cubicBezTo>
                  <a:pt x="3888" y="279"/>
                  <a:pt x="3888" y="278"/>
                  <a:pt x="3887" y="278"/>
                </a:cubicBezTo>
                <a:cubicBezTo>
                  <a:pt x="3886" y="277"/>
                  <a:pt x="3885" y="277"/>
                  <a:pt x="3884" y="276"/>
                </a:cubicBezTo>
                <a:cubicBezTo>
                  <a:pt x="3883" y="276"/>
                  <a:pt x="3883" y="275"/>
                  <a:pt x="3882" y="274"/>
                </a:cubicBezTo>
                <a:cubicBezTo>
                  <a:pt x="3881" y="274"/>
                  <a:pt x="3880" y="275"/>
                  <a:pt x="3879" y="274"/>
                </a:cubicBezTo>
                <a:cubicBezTo>
                  <a:pt x="3878" y="274"/>
                  <a:pt x="3877" y="274"/>
                  <a:pt x="3876" y="274"/>
                </a:cubicBezTo>
                <a:cubicBezTo>
                  <a:pt x="3875" y="273"/>
                  <a:pt x="3875" y="273"/>
                  <a:pt x="3874" y="272"/>
                </a:cubicBezTo>
                <a:cubicBezTo>
                  <a:pt x="3873" y="271"/>
                  <a:pt x="3874" y="270"/>
                  <a:pt x="3873" y="269"/>
                </a:cubicBezTo>
                <a:cubicBezTo>
                  <a:pt x="3872" y="269"/>
                  <a:pt x="3871" y="269"/>
                  <a:pt x="3871" y="269"/>
                </a:cubicBezTo>
                <a:cubicBezTo>
                  <a:pt x="3868" y="269"/>
                  <a:pt x="3868" y="269"/>
                  <a:pt x="3868" y="269"/>
                </a:cubicBezTo>
                <a:cubicBezTo>
                  <a:pt x="3865" y="269"/>
                  <a:pt x="3863" y="268"/>
                  <a:pt x="3860" y="270"/>
                </a:cubicBezTo>
                <a:cubicBezTo>
                  <a:pt x="3859" y="270"/>
                  <a:pt x="3858" y="271"/>
                  <a:pt x="3857" y="272"/>
                </a:cubicBezTo>
                <a:cubicBezTo>
                  <a:pt x="3857" y="272"/>
                  <a:pt x="3857" y="274"/>
                  <a:pt x="3856" y="274"/>
                </a:cubicBezTo>
                <a:cubicBezTo>
                  <a:pt x="3855" y="275"/>
                  <a:pt x="3854" y="274"/>
                  <a:pt x="3853" y="274"/>
                </a:cubicBezTo>
                <a:cubicBezTo>
                  <a:pt x="3849" y="275"/>
                  <a:pt x="3848" y="278"/>
                  <a:pt x="3845" y="280"/>
                </a:cubicBezTo>
                <a:lnTo>
                  <a:pt x="3842" y="281"/>
                </a:lnTo>
                <a:close/>
                <a:moveTo>
                  <a:pt x="3856" y="265"/>
                </a:moveTo>
                <a:cubicBezTo>
                  <a:pt x="3857" y="265"/>
                  <a:pt x="3857" y="264"/>
                  <a:pt x="3858" y="263"/>
                </a:cubicBezTo>
                <a:cubicBezTo>
                  <a:pt x="3859" y="263"/>
                  <a:pt x="3858" y="261"/>
                  <a:pt x="3859" y="261"/>
                </a:cubicBezTo>
                <a:cubicBezTo>
                  <a:pt x="3858" y="260"/>
                  <a:pt x="3857" y="259"/>
                  <a:pt x="3856" y="259"/>
                </a:cubicBezTo>
                <a:cubicBezTo>
                  <a:pt x="3855" y="259"/>
                  <a:pt x="3854" y="259"/>
                  <a:pt x="3854" y="259"/>
                </a:cubicBezTo>
                <a:cubicBezTo>
                  <a:pt x="3851" y="259"/>
                  <a:pt x="3850" y="257"/>
                  <a:pt x="3848" y="257"/>
                </a:cubicBezTo>
                <a:cubicBezTo>
                  <a:pt x="3843" y="257"/>
                  <a:pt x="3843" y="257"/>
                  <a:pt x="3843" y="257"/>
                </a:cubicBezTo>
                <a:cubicBezTo>
                  <a:pt x="3843" y="259"/>
                  <a:pt x="3842" y="259"/>
                  <a:pt x="3842" y="261"/>
                </a:cubicBezTo>
                <a:cubicBezTo>
                  <a:pt x="3842" y="262"/>
                  <a:pt x="3843" y="262"/>
                  <a:pt x="3844" y="263"/>
                </a:cubicBezTo>
                <a:cubicBezTo>
                  <a:pt x="3845" y="264"/>
                  <a:pt x="3846" y="264"/>
                  <a:pt x="3847" y="264"/>
                </a:cubicBezTo>
                <a:cubicBezTo>
                  <a:pt x="3849" y="265"/>
                  <a:pt x="3850" y="265"/>
                  <a:pt x="3852" y="265"/>
                </a:cubicBezTo>
                <a:cubicBezTo>
                  <a:pt x="3854" y="265"/>
                  <a:pt x="3854" y="265"/>
                  <a:pt x="3856" y="265"/>
                </a:cubicBezTo>
                <a:close/>
                <a:moveTo>
                  <a:pt x="3807" y="235"/>
                </a:moveTo>
                <a:cubicBezTo>
                  <a:pt x="3807" y="236"/>
                  <a:pt x="3808" y="237"/>
                  <a:pt x="3809" y="238"/>
                </a:cubicBezTo>
                <a:cubicBezTo>
                  <a:pt x="3809" y="239"/>
                  <a:pt x="3809" y="240"/>
                  <a:pt x="3810" y="240"/>
                </a:cubicBezTo>
                <a:cubicBezTo>
                  <a:pt x="3810" y="241"/>
                  <a:pt x="3812" y="241"/>
                  <a:pt x="3812" y="241"/>
                </a:cubicBezTo>
                <a:cubicBezTo>
                  <a:pt x="3813" y="242"/>
                  <a:pt x="3814" y="243"/>
                  <a:pt x="3815" y="243"/>
                </a:cubicBezTo>
                <a:cubicBezTo>
                  <a:pt x="3816" y="243"/>
                  <a:pt x="3817" y="243"/>
                  <a:pt x="3818" y="244"/>
                </a:cubicBezTo>
                <a:cubicBezTo>
                  <a:pt x="3819" y="244"/>
                  <a:pt x="3820" y="245"/>
                  <a:pt x="3821" y="246"/>
                </a:cubicBezTo>
                <a:cubicBezTo>
                  <a:pt x="3821" y="247"/>
                  <a:pt x="3822" y="248"/>
                  <a:pt x="3822" y="249"/>
                </a:cubicBezTo>
                <a:cubicBezTo>
                  <a:pt x="3823" y="250"/>
                  <a:pt x="3823" y="251"/>
                  <a:pt x="3824" y="251"/>
                </a:cubicBezTo>
                <a:cubicBezTo>
                  <a:pt x="3825" y="253"/>
                  <a:pt x="3826" y="252"/>
                  <a:pt x="3828" y="252"/>
                </a:cubicBezTo>
                <a:cubicBezTo>
                  <a:pt x="3831" y="252"/>
                  <a:pt x="3832" y="252"/>
                  <a:pt x="3835" y="251"/>
                </a:cubicBezTo>
                <a:cubicBezTo>
                  <a:pt x="3835" y="250"/>
                  <a:pt x="3835" y="249"/>
                  <a:pt x="3835" y="248"/>
                </a:cubicBezTo>
                <a:cubicBezTo>
                  <a:pt x="3835" y="247"/>
                  <a:pt x="3835" y="246"/>
                  <a:pt x="3835" y="245"/>
                </a:cubicBezTo>
                <a:cubicBezTo>
                  <a:pt x="3835" y="244"/>
                  <a:pt x="3837" y="243"/>
                  <a:pt x="3837" y="242"/>
                </a:cubicBezTo>
                <a:cubicBezTo>
                  <a:pt x="3840" y="244"/>
                  <a:pt x="3842" y="246"/>
                  <a:pt x="3845" y="246"/>
                </a:cubicBezTo>
                <a:cubicBezTo>
                  <a:pt x="3848" y="246"/>
                  <a:pt x="3850" y="245"/>
                  <a:pt x="3853" y="245"/>
                </a:cubicBezTo>
                <a:cubicBezTo>
                  <a:pt x="3855" y="245"/>
                  <a:pt x="3857" y="245"/>
                  <a:pt x="3859" y="244"/>
                </a:cubicBezTo>
                <a:cubicBezTo>
                  <a:pt x="3860" y="244"/>
                  <a:pt x="3859" y="242"/>
                  <a:pt x="3859" y="242"/>
                </a:cubicBezTo>
                <a:cubicBezTo>
                  <a:pt x="3860" y="241"/>
                  <a:pt x="3861" y="242"/>
                  <a:pt x="3862" y="242"/>
                </a:cubicBezTo>
                <a:cubicBezTo>
                  <a:pt x="3863" y="242"/>
                  <a:pt x="3864" y="241"/>
                  <a:pt x="3865" y="242"/>
                </a:cubicBezTo>
                <a:cubicBezTo>
                  <a:pt x="3866" y="242"/>
                  <a:pt x="3865" y="244"/>
                  <a:pt x="3867" y="244"/>
                </a:cubicBezTo>
                <a:cubicBezTo>
                  <a:pt x="3867" y="244"/>
                  <a:pt x="3868" y="245"/>
                  <a:pt x="3869" y="245"/>
                </a:cubicBezTo>
                <a:cubicBezTo>
                  <a:pt x="3872" y="245"/>
                  <a:pt x="3873" y="243"/>
                  <a:pt x="3874" y="242"/>
                </a:cubicBezTo>
                <a:cubicBezTo>
                  <a:pt x="3875" y="241"/>
                  <a:pt x="3875" y="240"/>
                  <a:pt x="3876" y="239"/>
                </a:cubicBezTo>
                <a:cubicBezTo>
                  <a:pt x="3878" y="238"/>
                  <a:pt x="3879" y="238"/>
                  <a:pt x="3880" y="238"/>
                </a:cubicBezTo>
                <a:cubicBezTo>
                  <a:pt x="3882" y="238"/>
                  <a:pt x="3882" y="238"/>
                  <a:pt x="3882" y="238"/>
                </a:cubicBezTo>
                <a:cubicBezTo>
                  <a:pt x="3883" y="239"/>
                  <a:pt x="3883" y="240"/>
                  <a:pt x="3884" y="240"/>
                </a:cubicBezTo>
                <a:cubicBezTo>
                  <a:pt x="3885" y="241"/>
                  <a:pt x="3886" y="241"/>
                  <a:pt x="3887" y="241"/>
                </a:cubicBezTo>
                <a:cubicBezTo>
                  <a:pt x="3888" y="241"/>
                  <a:pt x="3888" y="242"/>
                  <a:pt x="3890" y="242"/>
                </a:cubicBezTo>
                <a:cubicBezTo>
                  <a:pt x="3900" y="242"/>
                  <a:pt x="3900" y="242"/>
                  <a:pt x="3900" y="242"/>
                </a:cubicBezTo>
                <a:cubicBezTo>
                  <a:pt x="3900" y="239"/>
                  <a:pt x="3899" y="237"/>
                  <a:pt x="3900" y="235"/>
                </a:cubicBezTo>
                <a:cubicBezTo>
                  <a:pt x="3900" y="233"/>
                  <a:pt x="3901" y="233"/>
                  <a:pt x="3901" y="232"/>
                </a:cubicBezTo>
                <a:cubicBezTo>
                  <a:pt x="3902" y="231"/>
                  <a:pt x="3903" y="230"/>
                  <a:pt x="3904" y="229"/>
                </a:cubicBezTo>
                <a:cubicBezTo>
                  <a:pt x="3904" y="228"/>
                  <a:pt x="3905" y="228"/>
                  <a:pt x="3906" y="227"/>
                </a:cubicBezTo>
                <a:cubicBezTo>
                  <a:pt x="3906" y="226"/>
                  <a:pt x="3906" y="225"/>
                  <a:pt x="3906" y="224"/>
                </a:cubicBezTo>
                <a:cubicBezTo>
                  <a:pt x="3905" y="224"/>
                  <a:pt x="3904" y="224"/>
                  <a:pt x="3903" y="223"/>
                </a:cubicBezTo>
                <a:cubicBezTo>
                  <a:pt x="3902" y="223"/>
                  <a:pt x="3901" y="224"/>
                  <a:pt x="3901" y="223"/>
                </a:cubicBezTo>
                <a:cubicBezTo>
                  <a:pt x="3900" y="223"/>
                  <a:pt x="3900" y="221"/>
                  <a:pt x="3899" y="221"/>
                </a:cubicBezTo>
                <a:cubicBezTo>
                  <a:pt x="3898" y="220"/>
                  <a:pt x="3897" y="221"/>
                  <a:pt x="3897" y="221"/>
                </a:cubicBezTo>
                <a:cubicBezTo>
                  <a:pt x="3894" y="220"/>
                  <a:pt x="3892" y="221"/>
                  <a:pt x="3889" y="221"/>
                </a:cubicBezTo>
                <a:cubicBezTo>
                  <a:pt x="3887" y="221"/>
                  <a:pt x="3886" y="220"/>
                  <a:pt x="3885" y="220"/>
                </a:cubicBezTo>
                <a:cubicBezTo>
                  <a:pt x="3884" y="220"/>
                  <a:pt x="3884" y="220"/>
                  <a:pt x="3884" y="220"/>
                </a:cubicBezTo>
                <a:cubicBezTo>
                  <a:pt x="3883" y="220"/>
                  <a:pt x="3882" y="221"/>
                  <a:pt x="3881" y="221"/>
                </a:cubicBezTo>
                <a:cubicBezTo>
                  <a:pt x="3880" y="222"/>
                  <a:pt x="3881" y="223"/>
                  <a:pt x="3880" y="224"/>
                </a:cubicBezTo>
                <a:cubicBezTo>
                  <a:pt x="3880" y="225"/>
                  <a:pt x="3878" y="225"/>
                  <a:pt x="3878" y="227"/>
                </a:cubicBezTo>
                <a:cubicBezTo>
                  <a:pt x="3878" y="227"/>
                  <a:pt x="3877" y="228"/>
                  <a:pt x="3877" y="229"/>
                </a:cubicBezTo>
                <a:cubicBezTo>
                  <a:pt x="3877" y="231"/>
                  <a:pt x="3877" y="233"/>
                  <a:pt x="3877" y="235"/>
                </a:cubicBezTo>
                <a:cubicBezTo>
                  <a:pt x="3875" y="235"/>
                  <a:pt x="3874" y="235"/>
                  <a:pt x="3872" y="235"/>
                </a:cubicBezTo>
                <a:cubicBezTo>
                  <a:pt x="3871" y="235"/>
                  <a:pt x="3870" y="235"/>
                  <a:pt x="3869" y="235"/>
                </a:cubicBezTo>
                <a:cubicBezTo>
                  <a:pt x="3869" y="227"/>
                  <a:pt x="3869" y="227"/>
                  <a:pt x="3869" y="227"/>
                </a:cubicBezTo>
                <a:cubicBezTo>
                  <a:pt x="3869" y="226"/>
                  <a:pt x="3871" y="226"/>
                  <a:pt x="3871" y="225"/>
                </a:cubicBezTo>
                <a:cubicBezTo>
                  <a:pt x="3872" y="223"/>
                  <a:pt x="3874" y="222"/>
                  <a:pt x="3874" y="219"/>
                </a:cubicBezTo>
                <a:cubicBezTo>
                  <a:pt x="3874" y="218"/>
                  <a:pt x="3873" y="218"/>
                  <a:pt x="3873" y="217"/>
                </a:cubicBezTo>
                <a:cubicBezTo>
                  <a:pt x="3871" y="217"/>
                  <a:pt x="3869" y="217"/>
                  <a:pt x="3867" y="217"/>
                </a:cubicBezTo>
                <a:cubicBezTo>
                  <a:pt x="3866" y="217"/>
                  <a:pt x="3866" y="216"/>
                  <a:pt x="3865" y="216"/>
                </a:cubicBezTo>
                <a:cubicBezTo>
                  <a:pt x="3863" y="216"/>
                  <a:pt x="3861" y="216"/>
                  <a:pt x="3859" y="216"/>
                </a:cubicBezTo>
                <a:cubicBezTo>
                  <a:pt x="3858" y="216"/>
                  <a:pt x="3858" y="217"/>
                  <a:pt x="3857" y="217"/>
                </a:cubicBezTo>
                <a:cubicBezTo>
                  <a:pt x="3857" y="224"/>
                  <a:pt x="3857" y="224"/>
                  <a:pt x="3857" y="224"/>
                </a:cubicBezTo>
                <a:cubicBezTo>
                  <a:pt x="3855" y="224"/>
                  <a:pt x="3854" y="223"/>
                  <a:pt x="3852" y="223"/>
                </a:cubicBezTo>
                <a:cubicBezTo>
                  <a:pt x="3850" y="223"/>
                  <a:pt x="3848" y="224"/>
                  <a:pt x="3846" y="223"/>
                </a:cubicBezTo>
                <a:cubicBezTo>
                  <a:pt x="3846" y="223"/>
                  <a:pt x="3845" y="224"/>
                  <a:pt x="3844" y="223"/>
                </a:cubicBezTo>
                <a:cubicBezTo>
                  <a:pt x="3843" y="223"/>
                  <a:pt x="3843" y="221"/>
                  <a:pt x="3842" y="221"/>
                </a:cubicBezTo>
                <a:cubicBezTo>
                  <a:pt x="3841" y="220"/>
                  <a:pt x="3841" y="219"/>
                  <a:pt x="3840" y="218"/>
                </a:cubicBezTo>
                <a:cubicBezTo>
                  <a:pt x="3839" y="217"/>
                  <a:pt x="3838" y="218"/>
                  <a:pt x="3837" y="217"/>
                </a:cubicBezTo>
                <a:cubicBezTo>
                  <a:pt x="3837" y="216"/>
                  <a:pt x="3838" y="215"/>
                  <a:pt x="3837" y="214"/>
                </a:cubicBezTo>
                <a:cubicBezTo>
                  <a:pt x="3836" y="213"/>
                  <a:pt x="3835" y="214"/>
                  <a:pt x="3833" y="214"/>
                </a:cubicBezTo>
                <a:cubicBezTo>
                  <a:pt x="3829" y="214"/>
                  <a:pt x="3829" y="214"/>
                  <a:pt x="3829" y="214"/>
                </a:cubicBezTo>
                <a:cubicBezTo>
                  <a:pt x="3828" y="214"/>
                  <a:pt x="3828" y="215"/>
                  <a:pt x="3827" y="215"/>
                </a:cubicBezTo>
                <a:cubicBezTo>
                  <a:pt x="3822" y="215"/>
                  <a:pt x="3819" y="215"/>
                  <a:pt x="3814" y="215"/>
                </a:cubicBezTo>
                <a:cubicBezTo>
                  <a:pt x="3814" y="217"/>
                  <a:pt x="3815" y="219"/>
                  <a:pt x="3814" y="221"/>
                </a:cubicBezTo>
                <a:cubicBezTo>
                  <a:pt x="3814" y="223"/>
                  <a:pt x="3813" y="224"/>
                  <a:pt x="3812" y="226"/>
                </a:cubicBezTo>
                <a:cubicBezTo>
                  <a:pt x="3811" y="227"/>
                  <a:pt x="3811" y="228"/>
                  <a:pt x="3811" y="229"/>
                </a:cubicBezTo>
                <a:cubicBezTo>
                  <a:pt x="3811" y="230"/>
                  <a:pt x="3809" y="231"/>
                  <a:pt x="3809" y="232"/>
                </a:cubicBezTo>
                <a:cubicBezTo>
                  <a:pt x="3809" y="233"/>
                  <a:pt x="3809" y="234"/>
                  <a:pt x="3809" y="235"/>
                </a:cubicBezTo>
                <a:cubicBezTo>
                  <a:pt x="3809" y="235"/>
                  <a:pt x="3809" y="236"/>
                  <a:pt x="3809" y="237"/>
                </a:cubicBezTo>
                <a:lnTo>
                  <a:pt x="3807" y="235"/>
                </a:lnTo>
                <a:close/>
                <a:moveTo>
                  <a:pt x="3793" y="230"/>
                </a:moveTo>
                <a:cubicBezTo>
                  <a:pt x="3793" y="229"/>
                  <a:pt x="3792" y="228"/>
                  <a:pt x="3792" y="227"/>
                </a:cubicBezTo>
                <a:cubicBezTo>
                  <a:pt x="3792" y="225"/>
                  <a:pt x="3793" y="224"/>
                  <a:pt x="3793" y="222"/>
                </a:cubicBezTo>
                <a:cubicBezTo>
                  <a:pt x="3792" y="222"/>
                  <a:pt x="3791" y="222"/>
                  <a:pt x="3790" y="222"/>
                </a:cubicBezTo>
                <a:cubicBezTo>
                  <a:pt x="3788" y="222"/>
                  <a:pt x="3788" y="221"/>
                  <a:pt x="3787" y="221"/>
                </a:cubicBezTo>
                <a:cubicBezTo>
                  <a:pt x="3786" y="221"/>
                  <a:pt x="3785" y="222"/>
                  <a:pt x="3784" y="223"/>
                </a:cubicBezTo>
                <a:cubicBezTo>
                  <a:pt x="3784" y="224"/>
                  <a:pt x="3784" y="225"/>
                  <a:pt x="3784" y="226"/>
                </a:cubicBezTo>
                <a:cubicBezTo>
                  <a:pt x="3784" y="227"/>
                  <a:pt x="3784" y="228"/>
                  <a:pt x="3784" y="229"/>
                </a:cubicBezTo>
                <a:cubicBezTo>
                  <a:pt x="3785" y="230"/>
                  <a:pt x="3786" y="230"/>
                  <a:pt x="3787" y="231"/>
                </a:cubicBezTo>
                <a:cubicBezTo>
                  <a:pt x="3788" y="231"/>
                  <a:pt x="3788" y="233"/>
                  <a:pt x="3790" y="233"/>
                </a:cubicBezTo>
                <a:cubicBezTo>
                  <a:pt x="3791" y="233"/>
                  <a:pt x="3792" y="231"/>
                  <a:pt x="3793" y="230"/>
                </a:cubicBezTo>
                <a:close/>
                <a:moveTo>
                  <a:pt x="3786" y="258"/>
                </a:moveTo>
                <a:cubicBezTo>
                  <a:pt x="3786" y="259"/>
                  <a:pt x="3786" y="260"/>
                  <a:pt x="3786" y="261"/>
                </a:cubicBezTo>
                <a:cubicBezTo>
                  <a:pt x="3787" y="263"/>
                  <a:pt x="3789" y="264"/>
                  <a:pt x="3790" y="266"/>
                </a:cubicBezTo>
                <a:cubicBezTo>
                  <a:pt x="3790" y="267"/>
                  <a:pt x="3791" y="267"/>
                  <a:pt x="3791" y="268"/>
                </a:cubicBezTo>
                <a:cubicBezTo>
                  <a:pt x="3791" y="270"/>
                  <a:pt x="3791" y="271"/>
                  <a:pt x="3791" y="273"/>
                </a:cubicBezTo>
                <a:cubicBezTo>
                  <a:pt x="3803" y="273"/>
                  <a:pt x="3803" y="273"/>
                  <a:pt x="3803" y="273"/>
                </a:cubicBezTo>
                <a:cubicBezTo>
                  <a:pt x="3802" y="273"/>
                  <a:pt x="3802" y="271"/>
                  <a:pt x="3801" y="270"/>
                </a:cubicBezTo>
                <a:cubicBezTo>
                  <a:pt x="3800" y="270"/>
                  <a:pt x="3799" y="270"/>
                  <a:pt x="3798" y="270"/>
                </a:cubicBezTo>
                <a:cubicBezTo>
                  <a:pt x="3797" y="269"/>
                  <a:pt x="3796" y="269"/>
                  <a:pt x="3795" y="268"/>
                </a:cubicBezTo>
                <a:cubicBezTo>
                  <a:pt x="3794" y="267"/>
                  <a:pt x="3793" y="265"/>
                  <a:pt x="3792" y="263"/>
                </a:cubicBezTo>
                <a:cubicBezTo>
                  <a:pt x="3791" y="261"/>
                  <a:pt x="3791" y="261"/>
                  <a:pt x="3791" y="261"/>
                </a:cubicBezTo>
                <a:cubicBezTo>
                  <a:pt x="3790" y="259"/>
                  <a:pt x="3790" y="259"/>
                  <a:pt x="3789" y="258"/>
                </a:cubicBezTo>
                <a:lnTo>
                  <a:pt x="3786" y="258"/>
                </a:lnTo>
                <a:close/>
                <a:moveTo>
                  <a:pt x="3438" y="162"/>
                </a:moveTo>
                <a:cubicBezTo>
                  <a:pt x="3438" y="161"/>
                  <a:pt x="3436" y="161"/>
                  <a:pt x="3436" y="160"/>
                </a:cubicBezTo>
                <a:cubicBezTo>
                  <a:pt x="3435" y="159"/>
                  <a:pt x="3436" y="158"/>
                  <a:pt x="3436" y="157"/>
                </a:cubicBezTo>
                <a:cubicBezTo>
                  <a:pt x="3435" y="157"/>
                  <a:pt x="3434" y="157"/>
                  <a:pt x="3433" y="157"/>
                </a:cubicBezTo>
                <a:cubicBezTo>
                  <a:pt x="3432" y="157"/>
                  <a:pt x="3431" y="156"/>
                  <a:pt x="3430" y="156"/>
                </a:cubicBezTo>
                <a:cubicBezTo>
                  <a:pt x="3427" y="156"/>
                  <a:pt x="3427" y="156"/>
                  <a:pt x="3427" y="156"/>
                </a:cubicBezTo>
                <a:cubicBezTo>
                  <a:pt x="3426" y="156"/>
                  <a:pt x="3426" y="155"/>
                  <a:pt x="3425" y="155"/>
                </a:cubicBezTo>
                <a:cubicBezTo>
                  <a:pt x="3423" y="155"/>
                  <a:pt x="3423" y="155"/>
                  <a:pt x="3421" y="155"/>
                </a:cubicBezTo>
                <a:cubicBezTo>
                  <a:pt x="3419" y="155"/>
                  <a:pt x="3419" y="155"/>
                  <a:pt x="3419" y="155"/>
                </a:cubicBezTo>
                <a:cubicBezTo>
                  <a:pt x="3418" y="155"/>
                  <a:pt x="3417" y="156"/>
                  <a:pt x="3416" y="157"/>
                </a:cubicBezTo>
                <a:cubicBezTo>
                  <a:pt x="3417" y="159"/>
                  <a:pt x="3417" y="159"/>
                  <a:pt x="3417" y="159"/>
                </a:cubicBezTo>
                <a:cubicBezTo>
                  <a:pt x="3418" y="160"/>
                  <a:pt x="3419" y="160"/>
                  <a:pt x="3419" y="160"/>
                </a:cubicBezTo>
                <a:cubicBezTo>
                  <a:pt x="3420" y="160"/>
                  <a:pt x="3421" y="160"/>
                  <a:pt x="3422" y="160"/>
                </a:cubicBezTo>
                <a:cubicBezTo>
                  <a:pt x="3423" y="161"/>
                  <a:pt x="3424" y="161"/>
                  <a:pt x="3425" y="162"/>
                </a:cubicBezTo>
                <a:cubicBezTo>
                  <a:pt x="3426" y="163"/>
                  <a:pt x="3425" y="164"/>
                  <a:pt x="3427" y="165"/>
                </a:cubicBezTo>
                <a:cubicBezTo>
                  <a:pt x="3429" y="166"/>
                  <a:pt x="3430" y="165"/>
                  <a:pt x="3433" y="165"/>
                </a:cubicBezTo>
                <a:cubicBezTo>
                  <a:pt x="3436" y="165"/>
                  <a:pt x="3436" y="165"/>
                  <a:pt x="3436" y="165"/>
                </a:cubicBezTo>
                <a:cubicBezTo>
                  <a:pt x="3437" y="165"/>
                  <a:pt x="3437" y="165"/>
                  <a:pt x="3438" y="165"/>
                </a:cubicBezTo>
                <a:cubicBezTo>
                  <a:pt x="3438" y="164"/>
                  <a:pt x="3439" y="163"/>
                  <a:pt x="3438" y="162"/>
                </a:cubicBezTo>
                <a:close/>
                <a:moveTo>
                  <a:pt x="3286" y="193"/>
                </a:moveTo>
                <a:cubicBezTo>
                  <a:pt x="3287" y="192"/>
                  <a:pt x="3288" y="191"/>
                  <a:pt x="3289" y="191"/>
                </a:cubicBezTo>
                <a:cubicBezTo>
                  <a:pt x="3291" y="191"/>
                  <a:pt x="3292" y="192"/>
                  <a:pt x="3294" y="192"/>
                </a:cubicBezTo>
                <a:cubicBezTo>
                  <a:pt x="3295" y="192"/>
                  <a:pt x="3296" y="193"/>
                  <a:pt x="3297" y="193"/>
                </a:cubicBezTo>
                <a:cubicBezTo>
                  <a:pt x="3299" y="193"/>
                  <a:pt x="3299" y="193"/>
                  <a:pt x="3299" y="193"/>
                </a:cubicBezTo>
                <a:cubicBezTo>
                  <a:pt x="3300" y="193"/>
                  <a:pt x="3300" y="193"/>
                  <a:pt x="3300" y="193"/>
                </a:cubicBezTo>
                <a:cubicBezTo>
                  <a:pt x="3300" y="191"/>
                  <a:pt x="3300" y="190"/>
                  <a:pt x="3299" y="188"/>
                </a:cubicBezTo>
                <a:cubicBezTo>
                  <a:pt x="3299" y="187"/>
                  <a:pt x="3300" y="186"/>
                  <a:pt x="3299" y="186"/>
                </a:cubicBezTo>
                <a:cubicBezTo>
                  <a:pt x="3298" y="184"/>
                  <a:pt x="3297" y="184"/>
                  <a:pt x="3295" y="184"/>
                </a:cubicBezTo>
                <a:cubicBezTo>
                  <a:pt x="3294" y="184"/>
                  <a:pt x="3294" y="184"/>
                  <a:pt x="3294" y="184"/>
                </a:cubicBezTo>
                <a:cubicBezTo>
                  <a:pt x="3293" y="184"/>
                  <a:pt x="3293" y="186"/>
                  <a:pt x="3292" y="187"/>
                </a:cubicBezTo>
                <a:cubicBezTo>
                  <a:pt x="3290" y="188"/>
                  <a:pt x="3289" y="189"/>
                  <a:pt x="3286" y="189"/>
                </a:cubicBezTo>
                <a:lnTo>
                  <a:pt x="3286" y="193"/>
                </a:lnTo>
                <a:close/>
                <a:moveTo>
                  <a:pt x="3343" y="169"/>
                </a:moveTo>
                <a:cubicBezTo>
                  <a:pt x="3346" y="169"/>
                  <a:pt x="3347" y="167"/>
                  <a:pt x="3350" y="165"/>
                </a:cubicBezTo>
                <a:cubicBezTo>
                  <a:pt x="3351" y="164"/>
                  <a:pt x="3351" y="164"/>
                  <a:pt x="3352" y="163"/>
                </a:cubicBezTo>
                <a:cubicBezTo>
                  <a:pt x="3353" y="162"/>
                  <a:pt x="3353" y="161"/>
                  <a:pt x="3355" y="160"/>
                </a:cubicBezTo>
                <a:cubicBezTo>
                  <a:pt x="3356" y="160"/>
                  <a:pt x="3357" y="160"/>
                  <a:pt x="3357" y="159"/>
                </a:cubicBezTo>
                <a:cubicBezTo>
                  <a:pt x="3359" y="159"/>
                  <a:pt x="3359" y="159"/>
                  <a:pt x="3361" y="159"/>
                </a:cubicBezTo>
                <a:cubicBezTo>
                  <a:pt x="3362" y="159"/>
                  <a:pt x="3362" y="160"/>
                  <a:pt x="3363" y="160"/>
                </a:cubicBezTo>
                <a:cubicBezTo>
                  <a:pt x="3377" y="160"/>
                  <a:pt x="3377" y="160"/>
                  <a:pt x="3377" y="160"/>
                </a:cubicBezTo>
                <a:cubicBezTo>
                  <a:pt x="3379" y="160"/>
                  <a:pt x="3379" y="159"/>
                  <a:pt x="3380" y="158"/>
                </a:cubicBezTo>
                <a:cubicBezTo>
                  <a:pt x="3381" y="158"/>
                  <a:pt x="3382" y="157"/>
                  <a:pt x="3383" y="157"/>
                </a:cubicBezTo>
                <a:cubicBezTo>
                  <a:pt x="3384" y="157"/>
                  <a:pt x="3384" y="157"/>
                  <a:pt x="3385" y="157"/>
                </a:cubicBezTo>
                <a:cubicBezTo>
                  <a:pt x="3387" y="157"/>
                  <a:pt x="3389" y="157"/>
                  <a:pt x="3391" y="157"/>
                </a:cubicBezTo>
                <a:cubicBezTo>
                  <a:pt x="3392" y="157"/>
                  <a:pt x="3392" y="157"/>
                  <a:pt x="3393" y="157"/>
                </a:cubicBezTo>
                <a:cubicBezTo>
                  <a:pt x="3395" y="157"/>
                  <a:pt x="3396" y="155"/>
                  <a:pt x="3397" y="155"/>
                </a:cubicBezTo>
                <a:cubicBezTo>
                  <a:pt x="3400" y="155"/>
                  <a:pt x="3401" y="156"/>
                  <a:pt x="3404" y="156"/>
                </a:cubicBezTo>
                <a:cubicBezTo>
                  <a:pt x="3406" y="156"/>
                  <a:pt x="3408" y="155"/>
                  <a:pt x="3409" y="154"/>
                </a:cubicBezTo>
                <a:cubicBezTo>
                  <a:pt x="3410" y="154"/>
                  <a:pt x="3410" y="153"/>
                  <a:pt x="3410" y="152"/>
                </a:cubicBezTo>
                <a:cubicBezTo>
                  <a:pt x="3411" y="151"/>
                  <a:pt x="3411" y="150"/>
                  <a:pt x="3411" y="149"/>
                </a:cubicBezTo>
                <a:cubicBezTo>
                  <a:pt x="3411" y="148"/>
                  <a:pt x="3410" y="148"/>
                  <a:pt x="3410" y="146"/>
                </a:cubicBezTo>
                <a:cubicBezTo>
                  <a:pt x="3410" y="143"/>
                  <a:pt x="3410" y="143"/>
                  <a:pt x="3410" y="143"/>
                </a:cubicBezTo>
                <a:cubicBezTo>
                  <a:pt x="3399" y="143"/>
                  <a:pt x="3399" y="143"/>
                  <a:pt x="3399" y="143"/>
                </a:cubicBezTo>
                <a:cubicBezTo>
                  <a:pt x="3399" y="141"/>
                  <a:pt x="3399" y="139"/>
                  <a:pt x="3399" y="137"/>
                </a:cubicBezTo>
                <a:cubicBezTo>
                  <a:pt x="3399" y="136"/>
                  <a:pt x="3399" y="135"/>
                  <a:pt x="3399" y="135"/>
                </a:cubicBezTo>
                <a:cubicBezTo>
                  <a:pt x="3399" y="134"/>
                  <a:pt x="3398" y="134"/>
                  <a:pt x="3397" y="133"/>
                </a:cubicBezTo>
                <a:cubicBezTo>
                  <a:pt x="3396" y="133"/>
                  <a:pt x="3395" y="133"/>
                  <a:pt x="3394" y="133"/>
                </a:cubicBezTo>
                <a:cubicBezTo>
                  <a:pt x="3391" y="132"/>
                  <a:pt x="3389" y="131"/>
                  <a:pt x="3386" y="131"/>
                </a:cubicBezTo>
                <a:cubicBezTo>
                  <a:pt x="3385" y="131"/>
                  <a:pt x="3384" y="131"/>
                  <a:pt x="3383" y="131"/>
                </a:cubicBezTo>
                <a:cubicBezTo>
                  <a:pt x="3382" y="132"/>
                  <a:pt x="3382" y="133"/>
                  <a:pt x="3382" y="134"/>
                </a:cubicBezTo>
                <a:cubicBezTo>
                  <a:pt x="3381" y="135"/>
                  <a:pt x="3380" y="137"/>
                  <a:pt x="3379" y="137"/>
                </a:cubicBezTo>
                <a:cubicBezTo>
                  <a:pt x="3378" y="137"/>
                  <a:pt x="3378" y="137"/>
                  <a:pt x="3378" y="137"/>
                </a:cubicBezTo>
                <a:cubicBezTo>
                  <a:pt x="3376" y="137"/>
                  <a:pt x="3376" y="135"/>
                  <a:pt x="3375" y="135"/>
                </a:cubicBezTo>
                <a:cubicBezTo>
                  <a:pt x="3376" y="134"/>
                  <a:pt x="3377" y="133"/>
                  <a:pt x="3378" y="132"/>
                </a:cubicBezTo>
                <a:cubicBezTo>
                  <a:pt x="3378" y="131"/>
                  <a:pt x="3380" y="131"/>
                  <a:pt x="3380" y="130"/>
                </a:cubicBezTo>
                <a:cubicBezTo>
                  <a:pt x="3381" y="129"/>
                  <a:pt x="3380" y="128"/>
                  <a:pt x="3380" y="127"/>
                </a:cubicBezTo>
                <a:cubicBezTo>
                  <a:pt x="3379" y="127"/>
                  <a:pt x="3378" y="127"/>
                  <a:pt x="3378" y="127"/>
                </a:cubicBezTo>
                <a:cubicBezTo>
                  <a:pt x="3377" y="126"/>
                  <a:pt x="3376" y="126"/>
                  <a:pt x="3375" y="126"/>
                </a:cubicBezTo>
                <a:cubicBezTo>
                  <a:pt x="3374" y="126"/>
                  <a:pt x="3374" y="124"/>
                  <a:pt x="3372" y="124"/>
                </a:cubicBezTo>
                <a:cubicBezTo>
                  <a:pt x="3371" y="124"/>
                  <a:pt x="3371" y="124"/>
                  <a:pt x="3371" y="124"/>
                </a:cubicBezTo>
                <a:cubicBezTo>
                  <a:pt x="3370" y="124"/>
                  <a:pt x="3370" y="125"/>
                  <a:pt x="3368" y="126"/>
                </a:cubicBezTo>
                <a:cubicBezTo>
                  <a:pt x="3367" y="126"/>
                  <a:pt x="3366" y="126"/>
                  <a:pt x="3365" y="126"/>
                </a:cubicBezTo>
                <a:cubicBezTo>
                  <a:pt x="3364" y="126"/>
                  <a:pt x="3363" y="126"/>
                  <a:pt x="3363" y="127"/>
                </a:cubicBezTo>
                <a:cubicBezTo>
                  <a:pt x="3362" y="127"/>
                  <a:pt x="3361" y="129"/>
                  <a:pt x="3361" y="129"/>
                </a:cubicBezTo>
                <a:cubicBezTo>
                  <a:pt x="3360" y="130"/>
                  <a:pt x="3359" y="130"/>
                  <a:pt x="3358" y="131"/>
                </a:cubicBezTo>
                <a:cubicBezTo>
                  <a:pt x="3358" y="132"/>
                  <a:pt x="3357" y="133"/>
                  <a:pt x="3357" y="134"/>
                </a:cubicBezTo>
                <a:cubicBezTo>
                  <a:pt x="3356" y="135"/>
                  <a:pt x="3357" y="136"/>
                  <a:pt x="3356" y="137"/>
                </a:cubicBezTo>
                <a:cubicBezTo>
                  <a:pt x="3356" y="138"/>
                  <a:pt x="3356" y="139"/>
                  <a:pt x="3355" y="139"/>
                </a:cubicBezTo>
                <a:cubicBezTo>
                  <a:pt x="3354" y="140"/>
                  <a:pt x="3353" y="139"/>
                  <a:pt x="3352" y="139"/>
                </a:cubicBezTo>
                <a:cubicBezTo>
                  <a:pt x="3351" y="140"/>
                  <a:pt x="3350" y="140"/>
                  <a:pt x="3350" y="141"/>
                </a:cubicBezTo>
                <a:cubicBezTo>
                  <a:pt x="3349" y="142"/>
                  <a:pt x="3350" y="143"/>
                  <a:pt x="3350" y="144"/>
                </a:cubicBezTo>
                <a:cubicBezTo>
                  <a:pt x="3349" y="146"/>
                  <a:pt x="3350" y="147"/>
                  <a:pt x="3350" y="149"/>
                </a:cubicBezTo>
                <a:cubicBezTo>
                  <a:pt x="3349" y="150"/>
                  <a:pt x="3349" y="151"/>
                  <a:pt x="3348" y="152"/>
                </a:cubicBezTo>
                <a:cubicBezTo>
                  <a:pt x="3348" y="153"/>
                  <a:pt x="3346" y="152"/>
                  <a:pt x="3346" y="153"/>
                </a:cubicBezTo>
                <a:cubicBezTo>
                  <a:pt x="3345" y="154"/>
                  <a:pt x="3343" y="154"/>
                  <a:pt x="3342" y="154"/>
                </a:cubicBezTo>
                <a:cubicBezTo>
                  <a:pt x="3342" y="155"/>
                  <a:pt x="3340" y="155"/>
                  <a:pt x="3340" y="156"/>
                </a:cubicBezTo>
                <a:cubicBezTo>
                  <a:pt x="3339" y="157"/>
                  <a:pt x="3338" y="157"/>
                  <a:pt x="3338" y="158"/>
                </a:cubicBezTo>
                <a:cubicBezTo>
                  <a:pt x="3337" y="159"/>
                  <a:pt x="3338" y="160"/>
                  <a:pt x="3338" y="161"/>
                </a:cubicBezTo>
                <a:cubicBezTo>
                  <a:pt x="3338" y="163"/>
                  <a:pt x="3338" y="163"/>
                  <a:pt x="3338" y="165"/>
                </a:cubicBezTo>
                <a:cubicBezTo>
                  <a:pt x="3339" y="165"/>
                  <a:pt x="3341" y="169"/>
                  <a:pt x="3343" y="169"/>
                </a:cubicBezTo>
                <a:close/>
                <a:moveTo>
                  <a:pt x="3301" y="105"/>
                </a:moveTo>
                <a:cubicBezTo>
                  <a:pt x="3300" y="105"/>
                  <a:pt x="3300" y="105"/>
                  <a:pt x="3299" y="106"/>
                </a:cubicBezTo>
                <a:cubicBezTo>
                  <a:pt x="3298" y="106"/>
                  <a:pt x="3297" y="107"/>
                  <a:pt x="3296" y="107"/>
                </a:cubicBezTo>
                <a:cubicBezTo>
                  <a:pt x="3295" y="108"/>
                  <a:pt x="3295" y="109"/>
                  <a:pt x="3294" y="110"/>
                </a:cubicBezTo>
                <a:cubicBezTo>
                  <a:pt x="3293" y="110"/>
                  <a:pt x="3292" y="110"/>
                  <a:pt x="3291" y="110"/>
                </a:cubicBezTo>
                <a:cubicBezTo>
                  <a:pt x="3288" y="111"/>
                  <a:pt x="3287" y="110"/>
                  <a:pt x="3284" y="110"/>
                </a:cubicBezTo>
                <a:cubicBezTo>
                  <a:pt x="3283" y="110"/>
                  <a:pt x="3282" y="111"/>
                  <a:pt x="3281" y="111"/>
                </a:cubicBezTo>
                <a:cubicBezTo>
                  <a:pt x="3280" y="111"/>
                  <a:pt x="3279" y="111"/>
                  <a:pt x="3278" y="111"/>
                </a:cubicBezTo>
                <a:cubicBezTo>
                  <a:pt x="3277" y="112"/>
                  <a:pt x="3277" y="113"/>
                  <a:pt x="3276" y="113"/>
                </a:cubicBezTo>
                <a:cubicBezTo>
                  <a:pt x="3275" y="114"/>
                  <a:pt x="3275" y="115"/>
                  <a:pt x="3274" y="116"/>
                </a:cubicBezTo>
                <a:cubicBezTo>
                  <a:pt x="3273" y="116"/>
                  <a:pt x="3272" y="115"/>
                  <a:pt x="3271" y="116"/>
                </a:cubicBezTo>
                <a:cubicBezTo>
                  <a:pt x="3270" y="116"/>
                  <a:pt x="3269" y="116"/>
                  <a:pt x="3269" y="116"/>
                </a:cubicBezTo>
                <a:cubicBezTo>
                  <a:pt x="3267" y="117"/>
                  <a:pt x="3267" y="118"/>
                  <a:pt x="3266" y="119"/>
                </a:cubicBezTo>
                <a:cubicBezTo>
                  <a:pt x="3265" y="120"/>
                  <a:pt x="3264" y="120"/>
                  <a:pt x="3264" y="122"/>
                </a:cubicBezTo>
                <a:cubicBezTo>
                  <a:pt x="3264" y="122"/>
                  <a:pt x="3264" y="123"/>
                  <a:pt x="3264" y="124"/>
                </a:cubicBezTo>
                <a:cubicBezTo>
                  <a:pt x="3266" y="124"/>
                  <a:pt x="3268" y="124"/>
                  <a:pt x="3269" y="126"/>
                </a:cubicBezTo>
                <a:cubicBezTo>
                  <a:pt x="3270" y="126"/>
                  <a:pt x="3271" y="126"/>
                  <a:pt x="3272" y="127"/>
                </a:cubicBezTo>
                <a:cubicBezTo>
                  <a:pt x="3272" y="128"/>
                  <a:pt x="3272" y="129"/>
                  <a:pt x="3272" y="129"/>
                </a:cubicBezTo>
                <a:cubicBezTo>
                  <a:pt x="3272" y="130"/>
                  <a:pt x="3272" y="131"/>
                  <a:pt x="3272" y="132"/>
                </a:cubicBezTo>
                <a:cubicBezTo>
                  <a:pt x="3272" y="133"/>
                  <a:pt x="3272" y="134"/>
                  <a:pt x="3272" y="136"/>
                </a:cubicBezTo>
                <a:cubicBezTo>
                  <a:pt x="3296" y="136"/>
                  <a:pt x="3296" y="136"/>
                  <a:pt x="3296" y="136"/>
                </a:cubicBezTo>
                <a:cubicBezTo>
                  <a:pt x="3297" y="136"/>
                  <a:pt x="3298" y="136"/>
                  <a:pt x="3299" y="137"/>
                </a:cubicBezTo>
                <a:cubicBezTo>
                  <a:pt x="3299" y="137"/>
                  <a:pt x="3300" y="136"/>
                  <a:pt x="3301" y="137"/>
                </a:cubicBezTo>
                <a:cubicBezTo>
                  <a:pt x="3302" y="137"/>
                  <a:pt x="3302" y="138"/>
                  <a:pt x="3303" y="139"/>
                </a:cubicBezTo>
                <a:cubicBezTo>
                  <a:pt x="3304" y="140"/>
                  <a:pt x="3304" y="141"/>
                  <a:pt x="3305" y="142"/>
                </a:cubicBezTo>
                <a:cubicBezTo>
                  <a:pt x="3312" y="142"/>
                  <a:pt x="3315" y="142"/>
                  <a:pt x="3322" y="142"/>
                </a:cubicBezTo>
                <a:cubicBezTo>
                  <a:pt x="3323" y="142"/>
                  <a:pt x="3324" y="142"/>
                  <a:pt x="3325" y="142"/>
                </a:cubicBezTo>
                <a:cubicBezTo>
                  <a:pt x="3329" y="142"/>
                  <a:pt x="3329" y="142"/>
                  <a:pt x="3329" y="142"/>
                </a:cubicBezTo>
                <a:cubicBezTo>
                  <a:pt x="3331" y="142"/>
                  <a:pt x="3331" y="143"/>
                  <a:pt x="3333" y="142"/>
                </a:cubicBezTo>
                <a:cubicBezTo>
                  <a:pt x="3334" y="142"/>
                  <a:pt x="3335" y="142"/>
                  <a:pt x="3336" y="142"/>
                </a:cubicBezTo>
                <a:cubicBezTo>
                  <a:pt x="3338" y="141"/>
                  <a:pt x="3339" y="141"/>
                  <a:pt x="3341" y="140"/>
                </a:cubicBezTo>
                <a:cubicBezTo>
                  <a:pt x="3342" y="139"/>
                  <a:pt x="3342" y="139"/>
                  <a:pt x="3342" y="137"/>
                </a:cubicBezTo>
                <a:cubicBezTo>
                  <a:pt x="3342" y="132"/>
                  <a:pt x="3342" y="132"/>
                  <a:pt x="3342" y="132"/>
                </a:cubicBezTo>
                <a:cubicBezTo>
                  <a:pt x="3341" y="132"/>
                  <a:pt x="3340" y="132"/>
                  <a:pt x="3338" y="132"/>
                </a:cubicBezTo>
                <a:cubicBezTo>
                  <a:pt x="3337" y="132"/>
                  <a:pt x="3337" y="131"/>
                  <a:pt x="3336" y="131"/>
                </a:cubicBezTo>
                <a:cubicBezTo>
                  <a:pt x="3336" y="129"/>
                  <a:pt x="3336" y="127"/>
                  <a:pt x="3336" y="126"/>
                </a:cubicBezTo>
                <a:cubicBezTo>
                  <a:pt x="3337" y="124"/>
                  <a:pt x="3337" y="124"/>
                  <a:pt x="3338" y="123"/>
                </a:cubicBezTo>
                <a:cubicBezTo>
                  <a:pt x="3338" y="122"/>
                  <a:pt x="3339" y="121"/>
                  <a:pt x="3340" y="120"/>
                </a:cubicBezTo>
                <a:cubicBezTo>
                  <a:pt x="3341" y="119"/>
                  <a:pt x="3342" y="119"/>
                  <a:pt x="3342" y="117"/>
                </a:cubicBezTo>
                <a:cubicBezTo>
                  <a:pt x="3342" y="115"/>
                  <a:pt x="3341" y="114"/>
                  <a:pt x="3340" y="112"/>
                </a:cubicBezTo>
                <a:cubicBezTo>
                  <a:pt x="3340" y="111"/>
                  <a:pt x="3340" y="111"/>
                  <a:pt x="3339" y="110"/>
                </a:cubicBezTo>
                <a:cubicBezTo>
                  <a:pt x="3338" y="109"/>
                  <a:pt x="3338" y="108"/>
                  <a:pt x="3337" y="107"/>
                </a:cubicBezTo>
                <a:cubicBezTo>
                  <a:pt x="3335" y="106"/>
                  <a:pt x="3333" y="107"/>
                  <a:pt x="3331" y="107"/>
                </a:cubicBezTo>
                <a:cubicBezTo>
                  <a:pt x="3329" y="107"/>
                  <a:pt x="3328" y="106"/>
                  <a:pt x="3327" y="107"/>
                </a:cubicBezTo>
                <a:cubicBezTo>
                  <a:pt x="3326" y="107"/>
                  <a:pt x="3325" y="107"/>
                  <a:pt x="3324" y="108"/>
                </a:cubicBezTo>
                <a:cubicBezTo>
                  <a:pt x="3323" y="108"/>
                  <a:pt x="3324" y="110"/>
                  <a:pt x="3323" y="110"/>
                </a:cubicBezTo>
                <a:cubicBezTo>
                  <a:pt x="3322" y="111"/>
                  <a:pt x="3321" y="112"/>
                  <a:pt x="3320" y="112"/>
                </a:cubicBezTo>
                <a:cubicBezTo>
                  <a:pt x="3319" y="113"/>
                  <a:pt x="3319" y="112"/>
                  <a:pt x="3318" y="112"/>
                </a:cubicBezTo>
                <a:cubicBezTo>
                  <a:pt x="3316" y="113"/>
                  <a:pt x="3314" y="112"/>
                  <a:pt x="3312" y="112"/>
                </a:cubicBezTo>
                <a:cubicBezTo>
                  <a:pt x="3313" y="112"/>
                  <a:pt x="3313" y="111"/>
                  <a:pt x="3314" y="110"/>
                </a:cubicBezTo>
                <a:cubicBezTo>
                  <a:pt x="3314" y="109"/>
                  <a:pt x="3315" y="109"/>
                  <a:pt x="3316" y="108"/>
                </a:cubicBezTo>
                <a:cubicBezTo>
                  <a:pt x="3316" y="105"/>
                  <a:pt x="3316" y="105"/>
                  <a:pt x="3316" y="105"/>
                </a:cubicBezTo>
                <a:cubicBezTo>
                  <a:pt x="3312" y="105"/>
                  <a:pt x="3311" y="105"/>
                  <a:pt x="3307" y="105"/>
                </a:cubicBezTo>
                <a:cubicBezTo>
                  <a:pt x="3305" y="105"/>
                  <a:pt x="3303" y="104"/>
                  <a:pt x="3301" y="105"/>
                </a:cubicBezTo>
                <a:close/>
                <a:moveTo>
                  <a:pt x="3262" y="107"/>
                </a:moveTo>
                <a:cubicBezTo>
                  <a:pt x="3263" y="108"/>
                  <a:pt x="3264" y="108"/>
                  <a:pt x="3265" y="108"/>
                </a:cubicBezTo>
                <a:cubicBezTo>
                  <a:pt x="3266" y="109"/>
                  <a:pt x="3267" y="108"/>
                  <a:pt x="3269" y="108"/>
                </a:cubicBezTo>
                <a:cubicBezTo>
                  <a:pt x="3270" y="108"/>
                  <a:pt x="3271" y="109"/>
                  <a:pt x="3272" y="108"/>
                </a:cubicBezTo>
                <a:cubicBezTo>
                  <a:pt x="3274" y="108"/>
                  <a:pt x="3274" y="107"/>
                  <a:pt x="3275" y="107"/>
                </a:cubicBezTo>
                <a:cubicBezTo>
                  <a:pt x="3276" y="106"/>
                  <a:pt x="3276" y="104"/>
                  <a:pt x="3278" y="104"/>
                </a:cubicBezTo>
                <a:cubicBezTo>
                  <a:pt x="3279" y="104"/>
                  <a:pt x="3279" y="104"/>
                  <a:pt x="3280" y="104"/>
                </a:cubicBezTo>
                <a:cubicBezTo>
                  <a:pt x="3282" y="104"/>
                  <a:pt x="3284" y="104"/>
                  <a:pt x="3286" y="104"/>
                </a:cubicBezTo>
                <a:cubicBezTo>
                  <a:pt x="3286" y="104"/>
                  <a:pt x="3287" y="104"/>
                  <a:pt x="3288" y="103"/>
                </a:cubicBezTo>
                <a:cubicBezTo>
                  <a:pt x="3289" y="103"/>
                  <a:pt x="3289" y="101"/>
                  <a:pt x="3290" y="101"/>
                </a:cubicBezTo>
                <a:cubicBezTo>
                  <a:pt x="3292" y="100"/>
                  <a:pt x="3293" y="101"/>
                  <a:pt x="3295" y="101"/>
                </a:cubicBezTo>
                <a:cubicBezTo>
                  <a:pt x="3299" y="101"/>
                  <a:pt x="3302" y="100"/>
                  <a:pt x="3306" y="100"/>
                </a:cubicBezTo>
                <a:cubicBezTo>
                  <a:pt x="3306" y="99"/>
                  <a:pt x="3306" y="98"/>
                  <a:pt x="3306" y="97"/>
                </a:cubicBezTo>
                <a:cubicBezTo>
                  <a:pt x="3307" y="95"/>
                  <a:pt x="3306" y="93"/>
                  <a:pt x="3307" y="92"/>
                </a:cubicBezTo>
                <a:cubicBezTo>
                  <a:pt x="3308" y="91"/>
                  <a:pt x="3308" y="90"/>
                  <a:pt x="3309" y="89"/>
                </a:cubicBezTo>
                <a:cubicBezTo>
                  <a:pt x="3310" y="88"/>
                  <a:pt x="3311" y="89"/>
                  <a:pt x="3312" y="89"/>
                </a:cubicBezTo>
                <a:cubicBezTo>
                  <a:pt x="3313" y="88"/>
                  <a:pt x="3313" y="87"/>
                  <a:pt x="3314" y="86"/>
                </a:cubicBezTo>
                <a:cubicBezTo>
                  <a:pt x="3314" y="86"/>
                  <a:pt x="3315" y="85"/>
                  <a:pt x="3316" y="85"/>
                </a:cubicBezTo>
                <a:cubicBezTo>
                  <a:pt x="3315" y="85"/>
                  <a:pt x="3314" y="84"/>
                  <a:pt x="3314" y="84"/>
                </a:cubicBezTo>
                <a:cubicBezTo>
                  <a:pt x="3313" y="84"/>
                  <a:pt x="3314" y="83"/>
                  <a:pt x="3314" y="83"/>
                </a:cubicBezTo>
                <a:cubicBezTo>
                  <a:pt x="3297" y="83"/>
                  <a:pt x="3297" y="83"/>
                  <a:pt x="3297" y="83"/>
                </a:cubicBezTo>
                <a:cubicBezTo>
                  <a:pt x="3297" y="80"/>
                  <a:pt x="3297" y="78"/>
                  <a:pt x="3295" y="77"/>
                </a:cubicBezTo>
                <a:cubicBezTo>
                  <a:pt x="3295" y="76"/>
                  <a:pt x="3295" y="74"/>
                  <a:pt x="3294" y="74"/>
                </a:cubicBezTo>
                <a:cubicBezTo>
                  <a:pt x="3293" y="73"/>
                  <a:pt x="3292" y="74"/>
                  <a:pt x="3291" y="74"/>
                </a:cubicBezTo>
                <a:cubicBezTo>
                  <a:pt x="3290" y="74"/>
                  <a:pt x="3290" y="73"/>
                  <a:pt x="3289" y="73"/>
                </a:cubicBezTo>
                <a:cubicBezTo>
                  <a:pt x="3287" y="73"/>
                  <a:pt x="3285" y="74"/>
                  <a:pt x="3284" y="75"/>
                </a:cubicBezTo>
                <a:cubicBezTo>
                  <a:pt x="3283" y="75"/>
                  <a:pt x="3282" y="75"/>
                  <a:pt x="3281" y="75"/>
                </a:cubicBezTo>
                <a:cubicBezTo>
                  <a:pt x="3280" y="76"/>
                  <a:pt x="3280" y="77"/>
                  <a:pt x="3279" y="78"/>
                </a:cubicBezTo>
                <a:cubicBezTo>
                  <a:pt x="3277" y="79"/>
                  <a:pt x="3275" y="78"/>
                  <a:pt x="3273" y="78"/>
                </a:cubicBezTo>
                <a:cubicBezTo>
                  <a:pt x="3272" y="79"/>
                  <a:pt x="3272" y="79"/>
                  <a:pt x="3271" y="80"/>
                </a:cubicBezTo>
                <a:cubicBezTo>
                  <a:pt x="3269" y="80"/>
                  <a:pt x="3267" y="82"/>
                  <a:pt x="3265" y="82"/>
                </a:cubicBezTo>
                <a:cubicBezTo>
                  <a:pt x="3263" y="82"/>
                  <a:pt x="3262" y="82"/>
                  <a:pt x="3259" y="82"/>
                </a:cubicBezTo>
                <a:cubicBezTo>
                  <a:pt x="3258" y="82"/>
                  <a:pt x="3258" y="82"/>
                  <a:pt x="3257" y="82"/>
                </a:cubicBezTo>
                <a:cubicBezTo>
                  <a:pt x="3257" y="84"/>
                  <a:pt x="3257" y="86"/>
                  <a:pt x="3257" y="88"/>
                </a:cubicBezTo>
                <a:cubicBezTo>
                  <a:pt x="3257" y="89"/>
                  <a:pt x="3256" y="89"/>
                  <a:pt x="3255" y="90"/>
                </a:cubicBezTo>
                <a:cubicBezTo>
                  <a:pt x="3255" y="92"/>
                  <a:pt x="3254" y="92"/>
                  <a:pt x="3253" y="93"/>
                </a:cubicBezTo>
                <a:cubicBezTo>
                  <a:pt x="3251" y="93"/>
                  <a:pt x="3249" y="92"/>
                  <a:pt x="3248" y="93"/>
                </a:cubicBezTo>
                <a:cubicBezTo>
                  <a:pt x="3247" y="93"/>
                  <a:pt x="3246" y="94"/>
                  <a:pt x="3245" y="94"/>
                </a:cubicBezTo>
                <a:cubicBezTo>
                  <a:pt x="3244" y="95"/>
                  <a:pt x="3243" y="94"/>
                  <a:pt x="3242" y="95"/>
                </a:cubicBezTo>
                <a:cubicBezTo>
                  <a:pt x="3241" y="95"/>
                  <a:pt x="3242" y="97"/>
                  <a:pt x="3241" y="97"/>
                </a:cubicBezTo>
                <a:cubicBezTo>
                  <a:pt x="3242" y="98"/>
                  <a:pt x="3242" y="100"/>
                  <a:pt x="3242" y="100"/>
                </a:cubicBezTo>
                <a:cubicBezTo>
                  <a:pt x="3244" y="101"/>
                  <a:pt x="3245" y="101"/>
                  <a:pt x="3246" y="101"/>
                </a:cubicBezTo>
                <a:cubicBezTo>
                  <a:pt x="3248" y="101"/>
                  <a:pt x="3250" y="100"/>
                  <a:pt x="3252" y="100"/>
                </a:cubicBezTo>
                <a:cubicBezTo>
                  <a:pt x="3253" y="100"/>
                  <a:pt x="3253" y="100"/>
                  <a:pt x="3253" y="100"/>
                </a:cubicBezTo>
                <a:cubicBezTo>
                  <a:pt x="3254" y="100"/>
                  <a:pt x="3255" y="102"/>
                  <a:pt x="3255" y="103"/>
                </a:cubicBezTo>
                <a:cubicBezTo>
                  <a:pt x="3256" y="103"/>
                  <a:pt x="3256" y="105"/>
                  <a:pt x="3257" y="105"/>
                </a:cubicBezTo>
                <a:cubicBezTo>
                  <a:pt x="3258" y="106"/>
                  <a:pt x="3259" y="106"/>
                  <a:pt x="3260" y="106"/>
                </a:cubicBezTo>
                <a:cubicBezTo>
                  <a:pt x="3261" y="106"/>
                  <a:pt x="3261" y="107"/>
                  <a:pt x="3262" y="107"/>
                </a:cubicBezTo>
                <a:close/>
                <a:moveTo>
                  <a:pt x="3257" y="113"/>
                </a:moveTo>
                <a:cubicBezTo>
                  <a:pt x="3256" y="113"/>
                  <a:pt x="3255" y="113"/>
                  <a:pt x="3254" y="112"/>
                </a:cubicBezTo>
                <a:cubicBezTo>
                  <a:pt x="3253" y="112"/>
                  <a:pt x="3253" y="111"/>
                  <a:pt x="3252" y="111"/>
                </a:cubicBezTo>
                <a:cubicBezTo>
                  <a:pt x="3250" y="111"/>
                  <a:pt x="3249" y="111"/>
                  <a:pt x="3248" y="110"/>
                </a:cubicBezTo>
                <a:cubicBezTo>
                  <a:pt x="3247" y="110"/>
                  <a:pt x="3246" y="109"/>
                  <a:pt x="3245" y="109"/>
                </a:cubicBezTo>
                <a:cubicBezTo>
                  <a:pt x="3242" y="109"/>
                  <a:pt x="3242" y="109"/>
                  <a:pt x="3242" y="109"/>
                </a:cubicBezTo>
                <a:cubicBezTo>
                  <a:pt x="3241" y="109"/>
                  <a:pt x="3241" y="108"/>
                  <a:pt x="3240" y="108"/>
                </a:cubicBezTo>
                <a:cubicBezTo>
                  <a:pt x="3239" y="108"/>
                  <a:pt x="3239" y="110"/>
                  <a:pt x="3238" y="110"/>
                </a:cubicBezTo>
                <a:cubicBezTo>
                  <a:pt x="3235" y="110"/>
                  <a:pt x="3235" y="110"/>
                  <a:pt x="3235" y="110"/>
                </a:cubicBezTo>
                <a:cubicBezTo>
                  <a:pt x="3233" y="110"/>
                  <a:pt x="3233" y="110"/>
                  <a:pt x="3233" y="110"/>
                </a:cubicBezTo>
                <a:cubicBezTo>
                  <a:pt x="3233" y="113"/>
                  <a:pt x="3233" y="115"/>
                  <a:pt x="3233" y="118"/>
                </a:cubicBezTo>
                <a:cubicBezTo>
                  <a:pt x="3237" y="118"/>
                  <a:pt x="3240" y="118"/>
                  <a:pt x="3244" y="118"/>
                </a:cubicBezTo>
                <a:cubicBezTo>
                  <a:pt x="3246" y="118"/>
                  <a:pt x="3246" y="118"/>
                  <a:pt x="3246" y="118"/>
                </a:cubicBezTo>
                <a:cubicBezTo>
                  <a:pt x="3248" y="118"/>
                  <a:pt x="3248" y="120"/>
                  <a:pt x="3249" y="120"/>
                </a:cubicBezTo>
                <a:cubicBezTo>
                  <a:pt x="3250" y="121"/>
                  <a:pt x="3249" y="123"/>
                  <a:pt x="3250" y="124"/>
                </a:cubicBezTo>
                <a:cubicBezTo>
                  <a:pt x="3251" y="124"/>
                  <a:pt x="3252" y="124"/>
                  <a:pt x="3253" y="124"/>
                </a:cubicBezTo>
                <a:cubicBezTo>
                  <a:pt x="3254" y="124"/>
                  <a:pt x="3255" y="124"/>
                  <a:pt x="3255" y="124"/>
                </a:cubicBezTo>
                <a:cubicBezTo>
                  <a:pt x="3257" y="123"/>
                  <a:pt x="3257" y="122"/>
                  <a:pt x="3258" y="122"/>
                </a:cubicBezTo>
                <a:cubicBezTo>
                  <a:pt x="3259" y="121"/>
                  <a:pt x="3260" y="121"/>
                  <a:pt x="3261" y="120"/>
                </a:cubicBezTo>
                <a:cubicBezTo>
                  <a:pt x="3261" y="119"/>
                  <a:pt x="3261" y="119"/>
                  <a:pt x="3261" y="118"/>
                </a:cubicBezTo>
                <a:cubicBezTo>
                  <a:pt x="3261" y="115"/>
                  <a:pt x="3261" y="115"/>
                  <a:pt x="3261" y="115"/>
                </a:cubicBezTo>
                <a:cubicBezTo>
                  <a:pt x="3261" y="114"/>
                  <a:pt x="3260" y="113"/>
                  <a:pt x="3259" y="112"/>
                </a:cubicBezTo>
                <a:cubicBezTo>
                  <a:pt x="3258" y="112"/>
                  <a:pt x="3258" y="113"/>
                  <a:pt x="3257" y="113"/>
                </a:cubicBezTo>
                <a:close/>
                <a:moveTo>
                  <a:pt x="3230" y="71"/>
                </a:moveTo>
                <a:cubicBezTo>
                  <a:pt x="3228" y="71"/>
                  <a:pt x="3228" y="73"/>
                  <a:pt x="3226" y="73"/>
                </a:cubicBezTo>
                <a:cubicBezTo>
                  <a:pt x="3225" y="73"/>
                  <a:pt x="3224" y="72"/>
                  <a:pt x="3223" y="71"/>
                </a:cubicBezTo>
                <a:cubicBezTo>
                  <a:pt x="3222" y="71"/>
                  <a:pt x="3221" y="71"/>
                  <a:pt x="3220" y="71"/>
                </a:cubicBezTo>
                <a:cubicBezTo>
                  <a:pt x="3218" y="73"/>
                  <a:pt x="3218" y="73"/>
                  <a:pt x="3218" y="73"/>
                </a:cubicBezTo>
                <a:cubicBezTo>
                  <a:pt x="3218" y="78"/>
                  <a:pt x="3218" y="78"/>
                  <a:pt x="3218" y="78"/>
                </a:cubicBezTo>
                <a:cubicBezTo>
                  <a:pt x="3220" y="79"/>
                  <a:pt x="3220" y="79"/>
                  <a:pt x="3222" y="79"/>
                </a:cubicBezTo>
                <a:cubicBezTo>
                  <a:pt x="3223" y="80"/>
                  <a:pt x="3223" y="81"/>
                  <a:pt x="3224" y="81"/>
                </a:cubicBezTo>
                <a:cubicBezTo>
                  <a:pt x="3225" y="82"/>
                  <a:pt x="3225" y="83"/>
                  <a:pt x="3227" y="83"/>
                </a:cubicBezTo>
                <a:cubicBezTo>
                  <a:pt x="3228" y="83"/>
                  <a:pt x="3228" y="83"/>
                  <a:pt x="3228" y="83"/>
                </a:cubicBezTo>
                <a:cubicBezTo>
                  <a:pt x="3230" y="83"/>
                  <a:pt x="3231" y="83"/>
                  <a:pt x="3232" y="82"/>
                </a:cubicBezTo>
                <a:cubicBezTo>
                  <a:pt x="3233" y="81"/>
                  <a:pt x="3234" y="81"/>
                  <a:pt x="3235" y="80"/>
                </a:cubicBezTo>
                <a:cubicBezTo>
                  <a:pt x="3235" y="80"/>
                  <a:pt x="3235" y="79"/>
                  <a:pt x="3235" y="78"/>
                </a:cubicBezTo>
                <a:cubicBezTo>
                  <a:pt x="3235" y="77"/>
                  <a:pt x="3234" y="76"/>
                  <a:pt x="3234" y="75"/>
                </a:cubicBezTo>
                <a:cubicBezTo>
                  <a:pt x="3234" y="74"/>
                  <a:pt x="3234" y="73"/>
                  <a:pt x="3234" y="73"/>
                </a:cubicBezTo>
                <a:cubicBezTo>
                  <a:pt x="3233" y="71"/>
                  <a:pt x="3232" y="71"/>
                  <a:pt x="3230" y="71"/>
                </a:cubicBezTo>
                <a:close/>
                <a:moveTo>
                  <a:pt x="2721" y="377"/>
                </a:moveTo>
                <a:cubicBezTo>
                  <a:pt x="2720" y="377"/>
                  <a:pt x="2719" y="377"/>
                  <a:pt x="2718" y="376"/>
                </a:cubicBezTo>
                <a:cubicBezTo>
                  <a:pt x="2717" y="376"/>
                  <a:pt x="2716" y="376"/>
                  <a:pt x="2716" y="376"/>
                </a:cubicBezTo>
                <a:cubicBezTo>
                  <a:pt x="2715" y="375"/>
                  <a:pt x="2715" y="374"/>
                  <a:pt x="2714" y="373"/>
                </a:cubicBezTo>
                <a:cubicBezTo>
                  <a:pt x="2714" y="372"/>
                  <a:pt x="2714" y="371"/>
                  <a:pt x="2714" y="370"/>
                </a:cubicBezTo>
                <a:cubicBezTo>
                  <a:pt x="2698" y="370"/>
                  <a:pt x="2698" y="370"/>
                  <a:pt x="2698" y="370"/>
                </a:cubicBezTo>
                <a:cubicBezTo>
                  <a:pt x="2698" y="372"/>
                  <a:pt x="2697" y="372"/>
                  <a:pt x="2697" y="374"/>
                </a:cubicBezTo>
                <a:cubicBezTo>
                  <a:pt x="2697" y="375"/>
                  <a:pt x="2698" y="375"/>
                  <a:pt x="2699" y="376"/>
                </a:cubicBezTo>
                <a:cubicBezTo>
                  <a:pt x="2699" y="389"/>
                  <a:pt x="2699" y="389"/>
                  <a:pt x="2699" y="389"/>
                </a:cubicBezTo>
                <a:cubicBezTo>
                  <a:pt x="2706" y="389"/>
                  <a:pt x="2706" y="389"/>
                  <a:pt x="2706" y="389"/>
                </a:cubicBezTo>
                <a:cubicBezTo>
                  <a:pt x="2707" y="389"/>
                  <a:pt x="2708" y="389"/>
                  <a:pt x="2709" y="388"/>
                </a:cubicBezTo>
                <a:cubicBezTo>
                  <a:pt x="2710" y="387"/>
                  <a:pt x="2710" y="385"/>
                  <a:pt x="2711" y="384"/>
                </a:cubicBezTo>
                <a:cubicBezTo>
                  <a:pt x="2711" y="384"/>
                  <a:pt x="2712" y="384"/>
                  <a:pt x="2712" y="384"/>
                </a:cubicBezTo>
                <a:cubicBezTo>
                  <a:pt x="2714" y="383"/>
                  <a:pt x="2715" y="383"/>
                  <a:pt x="2716" y="383"/>
                </a:cubicBezTo>
                <a:cubicBezTo>
                  <a:pt x="2717" y="382"/>
                  <a:pt x="2718" y="383"/>
                  <a:pt x="2719" y="382"/>
                </a:cubicBezTo>
                <a:cubicBezTo>
                  <a:pt x="2719" y="381"/>
                  <a:pt x="2720" y="380"/>
                  <a:pt x="2721" y="379"/>
                </a:cubicBezTo>
                <a:cubicBezTo>
                  <a:pt x="2721" y="379"/>
                  <a:pt x="2721" y="378"/>
                  <a:pt x="2721" y="377"/>
                </a:cubicBezTo>
                <a:close/>
                <a:moveTo>
                  <a:pt x="2771" y="282"/>
                </a:moveTo>
                <a:cubicBezTo>
                  <a:pt x="2769" y="282"/>
                  <a:pt x="2768" y="282"/>
                  <a:pt x="2766" y="282"/>
                </a:cubicBezTo>
                <a:cubicBezTo>
                  <a:pt x="2765" y="282"/>
                  <a:pt x="2764" y="282"/>
                  <a:pt x="2763" y="282"/>
                </a:cubicBezTo>
                <a:cubicBezTo>
                  <a:pt x="2763" y="291"/>
                  <a:pt x="2763" y="291"/>
                  <a:pt x="2763" y="291"/>
                </a:cubicBezTo>
                <a:cubicBezTo>
                  <a:pt x="2760" y="291"/>
                  <a:pt x="2758" y="290"/>
                  <a:pt x="2756" y="291"/>
                </a:cubicBezTo>
                <a:cubicBezTo>
                  <a:pt x="2754" y="291"/>
                  <a:pt x="2753" y="292"/>
                  <a:pt x="2751" y="293"/>
                </a:cubicBezTo>
                <a:cubicBezTo>
                  <a:pt x="2751" y="294"/>
                  <a:pt x="2751" y="294"/>
                  <a:pt x="2751" y="295"/>
                </a:cubicBezTo>
                <a:cubicBezTo>
                  <a:pt x="2751" y="296"/>
                  <a:pt x="2752" y="297"/>
                  <a:pt x="2752" y="298"/>
                </a:cubicBezTo>
                <a:cubicBezTo>
                  <a:pt x="2752" y="299"/>
                  <a:pt x="2752" y="300"/>
                  <a:pt x="2751" y="300"/>
                </a:cubicBezTo>
                <a:cubicBezTo>
                  <a:pt x="2751" y="302"/>
                  <a:pt x="2749" y="301"/>
                  <a:pt x="2749" y="302"/>
                </a:cubicBezTo>
                <a:cubicBezTo>
                  <a:pt x="2749" y="303"/>
                  <a:pt x="2749" y="304"/>
                  <a:pt x="2749" y="305"/>
                </a:cubicBezTo>
                <a:cubicBezTo>
                  <a:pt x="2749" y="306"/>
                  <a:pt x="2748" y="307"/>
                  <a:pt x="2748" y="308"/>
                </a:cubicBezTo>
                <a:cubicBezTo>
                  <a:pt x="2746" y="308"/>
                  <a:pt x="2745" y="307"/>
                  <a:pt x="2743" y="308"/>
                </a:cubicBezTo>
                <a:cubicBezTo>
                  <a:pt x="2742" y="308"/>
                  <a:pt x="2741" y="307"/>
                  <a:pt x="2740" y="308"/>
                </a:cubicBezTo>
                <a:cubicBezTo>
                  <a:pt x="2739" y="308"/>
                  <a:pt x="2739" y="309"/>
                  <a:pt x="2738" y="310"/>
                </a:cubicBezTo>
                <a:cubicBezTo>
                  <a:pt x="2738" y="311"/>
                  <a:pt x="2739" y="312"/>
                  <a:pt x="2738" y="313"/>
                </a:cubicBezTo>
                <a:cubicBezTo>
                  <a:pt x="2738" y="314"/>
                  <a:pt x="2736" y="313"/>
                  <a:pt x="2736" y="314"/>
                </a:cubicBezTo>
                <a:cubicBezTo>
                  <a:pt x="2735" y="316"/>
                  <a:pt x="2735" y="317"/>
                  <a:pt x="2735" y="320"/>
                </a:cubicBezTo>
                <a:cubicBezTo>
                  <a:pt x="2735" y="321"/>
                  <a:pt x="2735" y="321"/>
                  <a:pt x="2735" y="322"/>
                </a:cubicBezTo>
                <a:cubicBezTo>
                  <a:pt x="2735" y="323"/>
                  <a:pt x="2736" y="324"/>
                  <a:pt x="2736" y="325"/>
                </a:cubicBezTo>
                <a:cubicBezTo>
                  <a:pt x="2736" y="326"/>
                  <a:pt x="2735" y="326"/>
                  <a:pt x="2735" y="327"/>
                </a:cubicBezTo>
                <a:cubicBezTo>
                  <a:pt x="2742" y="328"/>
                  <a:pt x="2742" y="328"/>
                  <a:pt x="2742" y="328"/>
                </a:cubicBezTo>
                <a:cubicBezTo>
                  <a:pt x="2743" y="327"/>
                  <a:pt x="2742" y="326"/>
                  <a:pt x="2743" y="325"/>
                </a:cubicBezTo>
                <a:cubicBezTo>
                  <a:pt x="2744" y="324"/>
                  <a:pt x="2745" y="325"/>
                  <a:pt x="2746" y="324"/>
                </a:cubicBezTo>
                <a:cubicBezTo>
                  <a:pt x="2746" y="324"/>
                  <a:pt x="2748" y="324"/>
                  <a:pt x="2748" y="325"/>
                </a:cubicBezTo>
                <a:cubicBezTo>
                  <a:pt x="2749" y="325"/>
                  <a:pt x="2749" y="327"/>
                  <a:pt x="2749" y="327"/>
                </a:cubicBezTo>
                <a:cubicBezTo>
                  <a:pt x="2749" y="328"/>
                  <a:pt x="2750" y="329"/>
                  <a:pt x="2751" y="330"/>
                </a:cubicBezTo>
                <a:cubicBezTo>
                  <a:pt x="2752" y="329"/>
                  <a:pt x="2753" y="329"/>
                  <a:pt x="2753" y="327"/>
                </a:cubicBezTo>
                <a:cubicBezTo>
                  <a:pt x="2754" y="326"/>
                  <a:pt x="2753" y="325"/>
                  <a:pt x="2753" y="325"/>
                </a:cubicBezTo>
                <a:cubicBezTo>
                  <a:pt x="2754" y="325"/>
                  <a:pt x="2755" y="325"/>
                  <a:pt x="2756" y="326"/>
                </a:cubicBezTo>
                <a:cubicBezTo>
                  <a:pt x="2757" y="327"/>
                  <a:pt x="2757" y="328"/>
                  <a:pt x="2759" y="329"/>
                </a:cubicBezTo>
                <a:cubicBezTo>
                  <a:pt x="2761" y="330"/>
                  <a:pt x="2763" y="330"/>
                  <a:pt x="2765" y="332"/>
                </a:cubicBezTo>
                <a:cubicBezTo>
                  <a:pt x="2765" y="333"/>
                  <a:pt x="2765" y="334"/>
                  <a:pt x="2766" y="334"/>
                </a:cubicBezTo>
                <a:cubicBezTo>
                  <a:pt x="2761" y="340"/>
                  <a:pt x="2761" y="340"/>
                  <a:pt x="2761" y="340"/>
                </a:cubicBezTo>
                <a:cubicBezTo>
                  <a:pt x="2761" y="342"/>
                  <a:pt x="2761" y="342"/>
                  <a:pt x="2761" y="342"/>
                </a:cubicBezTo>
                <a:cubicBezTo>
                  <a:pt x="2762" y="343"/>
                  <a:pt x="2762" y="343"/>
                  <a:pt x="2763" y="344"/>
                </a:cubicBezTo>
                <a:cubicBezTo>
                  <a:pt x="2777" y="344"/>
                  <a:pt x="2777" y="344"/>
                  <a:pt x="2777" y="344"/>
                </a:cubicBezTo>
                <a:cubicBezTo>
                  <a:pt x="2781" y="344"/>
                  <a:pt x="2782" y="346"/>
                  <a:pt x="2786" y="346"/>
                </a:cubicBezTo>
                <a:cubicBezTo>
                  <a:pt x="2787" y="346"/>
                  <a:pt x="2788" y="346"/>
                  <a:pt x="2789" y="346"/>
                </a:cubicBezTo>
                <a:cubicBezTo>
                  <a:pt x="2791" y="346"/>
                  <a:pt x="2793" y="347"/>
                  <a:pt x="2795" y="347"/>
                </a:cubicBezTo>
                <a:cubicBezTo>
                  <a:pt x="2797" y="348"/>
                  <a:pt x="2798" y="347"/>
                  <a:pt x="2800" y="347"/>
                </a:cubicBezTo>
                <a:cubicBezTo>
                  <a:pt x="2804" y="347"/>
                  <a:pt x="2804" y="347"/>
                  <a:pt x="2804" y="347"/>
                </a:cubicBezTo>
                <a:cubicBezTo>
                  <a:pt x="2805" y="347"/>
                  <a:pt x="2805" y="347"/>
                  <a:pt x="2806" y="347"/>
                </a:cubicBezTo>
                <a:cubicBezTo>
                  <a:pt x="2807" y="347"/>
                  <a:pt x="2807" y="347"/>
                  <a:pt x="2808" y="347"/>
                </a:cubicBezTo>
                <a:cubicBezTo>
                  <a:pt x="2808" y="342"/>
                  <a:pt x="2808" y="342"/>
                  <a:pt x="2808" y="342"/>
                </a:cubicBezTo>
                <a:cubicBezTo>
                  <a:pt x="2808" y="341"/>
                  <a:pt x="2808" y="340"/>
                  <a:pt x="2808" y="339"/>
                </a:cubicBezTo>
                <a:cubicBezTo>
                  <a:pt x="2807" y="338"/>
                  <a:pt x="2805" y="339"/>
                  <a:pt x="2805" y="338"/>
                </a:cubicBezTo>
                <a:cubicBezTo>
                  <a:pt x="2804" y="336"/>
                  <a:pt x="2805" y="334"/>
                  <a:pt x="2805" y="332"/>
                </a:cubicBezTo>
                <a:cubicBezTo>
                  <a:pt x="2804" y="332"/>
                  <a:pt x="2803" y="333"/>
                  <a:pt x="2802" y="332"/>
                </a:cubicBezTo>
                <a:cubicBezTo>
                  <a:pt x="2801" y="332"/>
                  <a:pt x="2800" y="331"/>
                  <a:pt x="2800" y="331"/>
                </a:cubicBezTo>
                <a:cubicBezTo>
                  <a:pt x="2799" y="330"/>
                  <a:pt x="2800" y="329"/>
                  <a:pt x="2800" y="328"/>
                </a:cubicBezTo>
                <a:cubicBezTo>
                  <a:pt x="2799" y="327"/>
                  <a:pt x="2798" y="327"/>
                  <a:pt x="2797" y="326"/>
                </a:cubicBezTo>
                <a:cubicBezTo>
                  <a:pt x="2796" y="325"/>
                  <a:pt x="2796" y="324"/>
                  <a:pt x="2795" y="323"/>
                </a:cubicBezTo>
                <a:cubicBezTo>
                  <a:pt x="2793" y="322"/>
                  <a:pt x="2792" y="321"/>
                  <a:pt x="2791" y="320"/>
                </a:cubicBezTo>
                <a:cubicBezTo>
                  <a:pt x="2791" y="319"/>
                  <a:pt x="2791" y="318"/>
                  <a:pt x="2791" y="317"/>
                </a:cubicBezTo>
                <a:cubicBezTo>
                  <a:pt x="2790" y="317"/>
                  <a:pt x="2788" y="318"/>
                  <a:pt x="2788" y="317"/>
                </a:cubicBezTo>
                <a:cubicBezTo>
                  <a:pt x="2788" y="316"/>
                  <a:pt x="2788" y="315"/>
                  <a:pt x="2788" y="314"/>
                </a:cubicBezTo>
                <a:cubicBezTo>
                  <a:pt x="2788" y="313"/>
                  <a:pt x="2788" y="313"/>
                  <a:pt x="2788" y="312"/>
                </a:cubicBezTo>
                <a:cubicBezTo>
                  <a:pt x="2788" y="310"/>
                  <a:pt x="2787" y="309"/>
                  <a:pt x="2787" y="308"/>
                </a:cubicBezTo>
                <a:cubicBezTo>
                  <a:pt x="2787" y="306"/>
                  <a:pt x="2787" y="306"/>
                  <a:pt x="2787" y="306"/>
                </a:cubicBezTo>
                <a:cubicBezTo>
                  <a:pt x="2787" y="305"/>
                  <a:pt x="2789" y="306"/>
                  <a:pt x="2789" y="304"/>
                </a:cubicBezTo>
                <a:cubicBezTo>
                  <a:pt x="2790" y="304"/>
                  <a:pt x="2790" y="303"/>
                  <a:pt x="2790" y="302"/>
                </a:cubicBezTo>
                <a:cubicBezTo>
                  <a:pt x="2791" y="299"/>
                  <a:pt x="2789" y="297"/>
                  <a:pt x="2790" y="294"/>
                </a:cubicBezTo>
                <a:cubicBezTo>
                  <a:pt x="2790" y="293"/>
                  <a:pt x="2792" y="293"/>
                  <a:pt x="2793" y="293"/>
                </a:cubicBezTo>
                <a:cubicBezTo>
                  <a:pt x="2794" y="291"/>
                  <a:pt x="2796" y="290"/>
                  <a:pt x="2797" y="287"/>
                </a:cubicBezTo>
                <a:cubicBezTo>
                  <a:pt x="2797" y="287"/>
                  <a:pt x="2797" y="285"/>
                  <a:pt x="2798" y="285"/>
                </a:cubicBezTo>
                <a:cubicBezTo>
                  <a:pt x="2798" y="284"/>
                  <a:pt x="2800" y="284"/>
                  <a:pt x="2800" y="284"/>
                </a:cubicBezTo>
                <a:cubicBezTo>
                  <a:pt x="2801" y="284"/>
                  <a:pt x="2802" y="284"/>
                  <a:pt x="2803" y="283"/>
                </a:cubicBezTo>
                <a:cubicBezTo>
                  <a:pt x="2804" y="283"/>
                  <a:pt x="2802" y="281"/>
                  <a:pt x="2803" y="281"/>
                </a:cubicBezTo>
                <a:cubicBezTo>
                  <a:pt x="2804" y="280"/>
                  <a:pt x="2805" y="281"/>
                  <a:pt x="2806" y="280"/>
                </a:cubicBezTo>
                <a:cubicBezTo>
                  <a:pt x="2807" y="279"/>
                  <a:pt x="2809" y="278"/>
                  <a:pt x="2810" y="276"/>
                </a:cubicBezTo>
                <a:cubicBezTo>
                  <a:pt x="2811" y="275"/>
                  <a:pt x="2810" y="274"/>
                  <a:pt x="2810" y="273"/>
                </a:cubicBezTo>
                <a:cubicBezTo>
                  <a:pt x="2811" y="272"/>
                  <a:pt x="2812" y="272"/>
                  <a:pt x="2813" y="272"/>
                </a:cubicBezTo>
                <a:cubicBezTo>
                  <a:pt x="2813" y="271"/>
                  <a:pt x="2813" y="270"/>
                  <a:pt x="2814" y="269"/>
                </a:cubicBezTo>
                <a:cubicBezTo>
                  <a:pt x="2815" y="269"/>
                  <a:pt x="2816" y="269"/>
                  <a:pt x="2817" y="269"/>
                </a:cubicBezTo>
                <a:cubicBezTo>
                  <a:pt x="2819" y="268"/>
                  <a:pt x="2820" y="267"/>
                  <a:pt x="2821" y="265"/>
                </a:cubicBezTo>
                <a:cubicBezTo>
                  <a:pt x="2821" y="264"/>
                  <a:pt x="2821" y="263"/>
                  <a:pt x="2821" y="262"/>
                </a:cubicBezTo>
                <a:cubicBezTo>
                  <a:pt x="2822" y="261"/>
                  <a:pt x="2822" y="260"/>
                  <a:pt x="2823" y="259"/>
                </a:cubicBezTo>
                <a:cubicBezTo>
                  <a:pt x="2823" y="258"/>
                  <a:pt x="2825" y="258"/>
                  <a:pt x="2825" y="257"/>
                </a:cubicBezTo>
                <a:cubicBezTo>
                  <a:pt x="2826" y="256"/>
                  <a:pt x="2827" y="256"/>
                  <a:pt x="2827" y="255"/>
                </a:cubicBezTo>
                <a:cubicBezTo>
                  <a:pt x="2828" y="254"/>
                  <a:pt x="2827" y="253"/>
                  <a:pt x="2827" y="252"/>
                </a:cubicBezTo>
                <a:cubicBezTo>
                  <a:pt x="2829" y="252"/>
                  <a:pt x="2831" y="252"/>
                  <a:pt x="2833" y="252"/>
                </a:cubicBezTo>
                <a:cubicBezTo>
                  <a:pt x="2834" y="252"/>
                  <a:pt x="2835" y="252"/>
                  <a:pt x="2836" y="252"/>
                </a:cubicBezTo>
                <a:cubicBezTo>
                  <a:pt x="2837" y="252"/>
                  <a:pt x="2837" y="250"/>
                  <a:pt x="2838" y="250"/>
                </a:cubicBezTo>
                <a:cubicBezTo>
                  <a:pt x="2839" y="249"/>
                  <a:pt x="2840" y="250"/>
                  <a:pt x="2842" y="250"/>
                </a:cubicBezTo>
                <a:cubicBezTo>
                  <a:pt x="2843" y="249"/>
                  <a:pt x="2844" y="249"/>
                  <a:pt x="2845" y="248"/>
                </a:cubicBezTo>
                <a:cubicBezTo>
                  <a:pt x="2845" y="247"/>
                  <a:pt x="2844" y="245"/>
                  <a:pt x="2845" y="245"/>
                </a:cubicBezTo>
                <a:cubicBezTo>
                  <a:pt x="2845" y="244"/>
                  <a:pt x="2847" y="244"/>
                  <a:pt x="2847" y="244"/>
                </a:cubicBezTo>
                <a:cubicBezTo>
                  <a:pt x="2848" y="244"/>
                  <a:pt x="2849" y="244"/>
                  <a:pt x="2850" y="244"/>
                </a:cubicBezTo>
                <a:cubicBezTo>
                  <a:pt x="2851" y="244"/>
                  <a:pt x="2852" y="244"/>
                  <a:pt x="2853" y="244"/>
                </a:cubicBezTo>
                <a:cubicBezTo>
                  <a:pt x="2854" y="243"/>
                  <a:pt x="2854" y="243"/>
                  <a:pt x="2855" y="242"/>
                </a:cubicBezTo>
                <a:cubicBezTo>
                  <a:pt x="2856" y="241"/>
                  <a:pt x="2856" y="240"/>
                  <a:pt x="2857" y="239"/>
                </a:cubicBezTo>
                <a:cubicBezTo>
                  <a:pt x="2857" y="238"/>
                  <a:pt x="2858" y="238"/>
                  <a:pt x="2859" y="238"/>
                </a:cubicBezTo>
                <a:cubicBezTo>
                  <a:pt x="2860" y="237"/>
                  <a:pt x="2862" y="237"/>
                  <a:pt x="2862" y="235"/>
                </a:cubicBezTo>
                <a:cubicBezTo>
                  <a:pt x="2862" y="233"/>
                  <a:pt x="2861" y="232"/>
                  <a:pt x="2861" y="231"/>
                </a:cubicBezTo>
                <a:cubicBezTo>
                  <a:pt x="2863" y="230"/>
                  <a:pt x="2864" y="230"/>
                  <a:pt x="2866" y="230"/>
                </a:cubicBezTo>
                <a:cubicBezTo>
                  <a:pt x="2870" y="230"/>
                  <a:pt x="2873" y="231"/>
                  <a:pt x="2877" y="229"/>
                </a:cubicBezTo>
                <a:cubicBezTo>
                  <a:pt x="2878" y="229"/>
                  <a:pt x="2878" y="227"/>
                  <a:pt x="2879" y="227"/>
                </a:cubicBezTo>
                <a:cubicBezTo>
                  <a:pt x="2880" y="226"/>
                  <a:pt x="2881" y="225"/>
                  <a:pt x="2882" y="224"/>
                </a:cubicBezTo>
                <a:cubicBezTo>
                  <a:pt x="2883" y="224"/>
                  <a:pt x="2884" y="224"/>
                  <a:pt x="2885" y="224"/>
                </a:cubicBezTo>
                <a:cubicBezTo>
                  <a:pt x="2887" y="223"/>
                  <a:pt x="2888" y="222"/>
                  <a:pt x="2890" y="222"/>
                </a:cubicBezTo>
                <a:cubicBezTo>
                  <a:pt x="2905" y="222"/>
                  <a:pt x="2905" y="222"/>
                  <a:pt x="2905" y="222"/>
                </a:cubicBezTo>
                <a:cubicBezTo>
                  <a:pt x="2907" y="222"/>
                  <a:pt x="2907" y="221"/>
                  <a:pt x="2908" y="221"/>
                </a:cubicBezTo>
                <a:cubicBezTo>
                  <a:pt x="2909" y="220"/>
                  <a:pt x="2909" y="219"/>
                  <a:pt x="2911" y="218"/>
                </a:cubicBezTo>
                <a:cubicBezTo>
                  <a:pt x="2913" y="218"/>
                  <a:pt x="2914" y="218"/>
                  <a:pt x="2916" y="218"/>
                </a:cubicBezTo>
                <a:cubicBezTo>
                  <a:pt x="2918" y="218"/>
                  <a:pt x="2919" y="218"/>
                  <a:pt x="2921" y="218"/>
                </a:cubicBezTo>
                <a:cubicBezTo>
                  <a:pt x="2924" y="217"/>
                  <a:pt x="2924" y="214"/>
                  <a:pt x="2927" y="214"/>
                </a:cubicBezTo>
                <a:cubicBezTo>
                  <a:pt x="2939" y="214"/>
                  <a:pt x="2939" y="214"/>
                  <a:pt x="2939" y="214"/>
                </a:cubicBezTo>
                <a:cubicBezTo>
                  <a:pt x="2940" y="214"/>
                  <a:pt x="2941" y="213"/>
                  <a:pt x="2942" y="212"/>
                </a:cubicBezTo>
                <a:cubicBezTo>
                  <a:pt x="2944" y="211"/>
                  <a:pt x="2945" y="209"/>
                  <a:pt x="2947" y="207"/>
                </a:cubicBezTo>
                <a:cubicBezTo>
                  <a:pt x="2947" y="206"/>
                  <a:pt x="2947" y="205"/>
                  <a:pt x="2948" y="204"/>
                </a:cubicBezTo>
                <a:cubicBezTo>
                  <a:pt x="2949" y="204"/>
                  <a:pt x="2950" y="204"/>
                  <a:pt x="2951" y="204"/>
                </a:cubicBezTo>
                <a:cubicBezTo>
                  <a:pt x="2952" y="203"/>
                  <a:pt x="2954" y="204"/>
                  <a:pt x="2956" y="204"/>
                </a:cubicBezTo>
                <a:cubicBezTo>
                  <a:pt x="2956" y="202"/>
                  <a:pt x="2957" y="202"/>
                  <a:pt x="2957" y="200"/>
                </a:cubicBezTo>
                <a:cubicBezTo>
                  <a:pt x="2957" y="199"/>
                  <a:pt x="2956" y="198"/>
                  <a:pt x="2955" y="197"/>
                </a:cubicBezTo>
                <a:cubicBezTo>
                  <a:pt x="2955" y="196"/>
                  <a:pt x="2954" y="195"/>
                  <a:pt x="2954" y="195"/>
                </a:cubicBezTo>
                <a:cubicBezTo>
                  <a:pt x="2954" y="194"/>
                  <a:pt x="2954" y="193"/>
                  <a:pt x="2953" y="192"/>
                </a:cubicBezTo>
                <a:cubicBezTo>
                  <a:pt x="2951" y="191"/>
                  <a:pt x="2950" y="192"/>
                  <a:pt x="2947" y="192"/>
                </a:cubicBezTo>
                <a:cubicBezTo>
                  <a:pt x="2946" y="192"/>
                  <a:pt x="2945" y="191"/>
                  <a:pt x="2944" y="191"/>
                </a:cubicBezTo>
                <a:cubicBezTo>
                  <a:pt x="2941" y="191"/>
                  <a:pt x="2941" y="191"/>
                  <a:pt x="2941" y="191"/>
                </a:cubicBezTo>
                <a:cubicBezTo>
                  <a:pt x="2939" y="191"/>
                  <a:pt x="2939" y="191"/>
                  <a:pt x="2939" y="191"/>
                </a:cubicBezTo>
                <a:cubicBezTo>
                  <a:pt x="2938" y="191"/>
                  <a:pt x="2937" y="191"/>
                  <a:pt x="2936" y="191"/>
                </a:cubicBezTo>
                <a:cubicBezTo>
                  <a:pt x="2934" y="192"/>
                  <a:pt x="2933" y="191"/>
                  <a:pt x="2931" y="191"/>
                </a:cubicBezTo>
                <a:cubicBezTo>
                  <a:pt x="2929" y="192"/>
                  <a:pt x="2927" y="192"/>
                  <a:pt x="2926" y="194"/>
                </a:cubicBezTo>
                <a:cubicBezTo>
                  <a:pt x="2925" y="195"/>
                  <a:pt x="2926" y="196"/>
                  <a:pt x="2925" y="197"/>
                </a:cubicBezTo>
                <a:cubicBezTo>
                  <a:pt x="2925" y="197"/>
                  <a:pt x="2924" y="198"/>
                  <a:pt x="2924" y="199"/>
                </a:cubicBezTo>
                <a:cubicBezTo>
                  <a:pt x="2923" y="200"/>
                  <a:pt x="2922" y="201"/>
                  <a:pt x="2921" y="201"/>
                </a:cubicBezTo>
                <a:cubicBezTo>
                  <a:pt x="2919" y="202"/>
                  <a:pt x="2918" y="201"/>
                  <a:pt x="2916" y="201"/>
                </a:cubicBezTo>
                <a:cubicBezTo>
                  <a:pt x="2915" y="201"/>
                  <a:pt x="2914" y="201"/>
                  <a:pt x="2913" y="201"/>
                </a:cubicBezTo>
                <a:cubicBezTo>
                  <a:pt x="2912" y="201"/>
                  <a:pt x="2912" y="202"/>
                  <a:pt x="2911" y="203"/>
                </a:cubicBezTo>
                <a:cubicBezTo>
                  <a:pt x="2910" y="203"/>
                  <a:pt x="2909" y="204"/>
                  <a:pt x="2908" y="204"/>
                </a:cubicBezTo>
                <a:cubicBezTo>
                  <a:pt x="2907" y="205"/>
                  <a:pt x="2907" y="206"/>
                  <a:pt x="2906" y="206"/>
                </a:cubicBezTo>
                <a:cubicBezTo>
                  <a:pt x="2905" y="206"/>
                  <a:pt x="2904" y="206"/>
                  <a:pt x="2903" y="206"/>
                </a:cubicBezTo>
                <a:cubicBezTo>
                  <a:pt x="2901" y="206"/>
                  <a:pt x="2900" y="206"/>
                  <a:pt x="2898" y="206"/>
                </a:cubicBezTo>
                <a:cubicBezTo>
                  <a:pt x="2896" y="206"/>
                  <a:pt x="2895" y="206"/>
                  <a:pt x="2894" y="206"/>
                </a:cubicBezTo>
                <a:cubicBezTo>
                  <a:pt x="2893" y="207"/>
                  <a:pt x="2892" y="207"/>
                  <a:pt x="2891" y="208"/>
                </a:cubicBezTo>
                <a:cubicBezTo>
                  <a:pt x="2890" y="208"/>
                  <a:pt x="2889" y="208"/>
                  <a:pt x="2889" y="208"/>
                </a:cubicBezTo>
                <a:cubicBezTo>
                  <a:pt x="2887" y="209"/>
                  <a:pt x="2887" y="210"/>
                  <a:pt x="2886" y="210"/>
                </a:cubicBezTo>
                <a:cubicBezTo>
                  <a:pt x="2885" y="211"/>
                  <a:pt x="2884" y="210"/>
                  <a:pt x="2883" y="210"/>
                </a:cubicBezTo>
                <a:cubicBezTo>
                  <a:pt x="2880" y="211"/>
                  <a:pt x="2878" y="211"/>
                  <a:pt x="2874" y="210"/>
                </a:cubicBezTo>
                <a:cubicBezTo>
                  <a:pt x="2872" y="210"/>
                  <a:pt x="2871" y="210"/>
                  <a:pt x="2869" y="210"/>
                </a:cubicBezTo>
                <a:cubicBezTo>
                  <a:pt x="2866" y="210"/>
                  <a:pt x="2866" y="210"/>
                  <a:pt x="2866" y="210"/>
                </a:cubicBezTo>
                <a:cubicBezTo>
                  <a:pt x="2865" y="210"/>
                  <a:pt x="2864" y="210"/>
                  <a:pt x="2863" y="210"/>
                </a:cubicBezTo>
                <a:cubicBezTo>
                  <a:pt x="2861" y="211"/>
                  <a:pt x="2859" y="210"/>
                  <a:pt x="2857" y="210"/>
                </a:cubicBezTo>
                <a:cubicBezTo>
                  <a:pt x="2856" y="211"/>
                  <a:pt x="2856" y="211"/>
                  <a:pt x="2855" y="212"/>
                </a:cubicBezTo>
                <a:cubicBezTo>
                  <a:pt x="2853" y="212"/>
                  <a:pt x="2851" y="212"/>
                  <a:pt x="2849" y="214"/>
                </a:cubicBezTo>
                <a:cubicBezTo>
                  <a:pt x="2849" y="214"/>
                  <a:pt x="2849" y="215"/>
                  <a:pt x="2848" y="216"/>
                </a:cubicBezTo>
                <a:cubicBezTo>
                  <a:pt x="2847" y="218"/>
                  <a:pt x="2846" y="219"/>
                  <a:pt x="2845" y="221"/>
                </a:cubicBezTo>
                <a:cubicBezTo>
                  <a:pt x="2827" y="221"/>
                  <a:pt x="2827" y="221"/>
                  <a:pt x="2827" y="221"/>
                </a:cubicBezTo>
                <a:cubicBezTo>
                  <a:pt x="2826" y="222"/>
                  <a:pt x="2825" y="223"/>
                  <a:pt x="2824" y="223"/>
                </a:cubicBezTo>
                <a:cubicBezTo>
                  <a:pt x="2823" y="224"/>
                  <a:pt x="2823" y="225"/>
                  <a:pt x="2822" y="226"/>
                </a:cubicBezTo>
                <a:cubicBezTo>
                  <a:pt x="2821" y="227"/>
                  <a:pt x="2821" y="228"/>
                  <a:pt x="2820" y="229"/>
                </a:cubicBezTo>
                <a:cubicBezTo>
                  <a:pt x="2819" y="229"/>
                  <a:pt x="2818" y="229"/>
                  <a:pt x="2817" y="229"/>
                </a:cubicBezTo>
                <a:cubicBezTo>
                  <a:pt x="2816" y="230"/>
                  <a:pt x="2815" y="230"/>
                  <a:pt x="2813" y="230"/>
                </a:cubicBezTo>
                <a:cubicBezTo>
                  <a:pt x="2813" y="230"/>
                  <a:pt x="2812" y="230"/>
                  <a:pt x="2811" y="231"/>
                </a:cubicBezTo>
                <a:cubicBezTo>
                  <a:pt x="2810" y="231"/>
                  <a:pt x="2809" y="232"/>
                  <a:pt x="2808" y="233"/>
                </a:cubicBezTo>
                <a:cubicBezTo>
                  <a:pt x="2808" y="233"/>
                  <a:pt x="2808" y="234"/>
                  <a:pt x="2808" y="235"/>
                </a:cubicBezTo>
                <a:cubicBezTo>
                  <a:pt x="2808" y="237"/>
                  <a:pt x="2808" y="239"/>
                  <a:pt x="2808" y="241"/>
                </a:cubicBezTo>
                <a:cubicBezTo>
                  <a:pt x="2807" y="241"/>
                  <a:pt x="2806" y="240"/>
                  <a:pt x="2804" y="240"/>
                </a:cubicBezTo>
                <a:cubicBezTo>
                  <a:pt x="2801" y="240"/>
                  <a:pt x="2800" y="240"/>
                  <a:pt x="2797" y="240"/>
                </a:cubicBezTo>
                <a:cubicBezTo>
                  <a:pt x="2796" y="240"/>
                  <a:pt x="2795" y="241"/>
                  <a:pt x="2794" y="241"/>
                </a:cubicBezTo>
                <a:cubicBezTo>
                  <a:pt x="2795" y="242"/>
                  <a:pt x="2796" y="243"/>
                  <a:pt x="2796" y="244"/>
                </a:cubicBezTo>
                <a:cubicBezTo>
                  <a:pt x="2796" y="247"/>
                  <a:pt x="2794" y="248"/>
                  <a:pt x="2793" y="250"/>
                </a:cubicBezTo>
                <a:cubicBezTo>
                  <a:pt x="2792" y="250"/>
                  <a:pt x="2790" y="250"/>
                  <a:pt x="2790" y="251"/>
                </a:cubicBezTo>
                <a:cubicBezTo>
                  <a:pt x="2790" y="252"/>
                  <a:pt x="2790" y="253"/>
                  <a:pt x="2790" y="254"/>
                </a:cubicBezTo>
                <a:cubicBezTo>
                  <a:pt x="2790" y="257"/>
                  <a:pt x="2790" y="257"/>
                  <a:pt x="2790" y="257"/>
                </a:cubicBezTo>
                <a:cubicBezTo>
                  <a:pt x="2790" y="262"/>
                  <a:pt x="2790" y="262"/>
                  <a:pt x="2790" y="262"/>
                </a:cubicBezTo>
                <a:cubicBezTo>
                  <a:pt x="2789" y="262"/>
                  <a:pt x="2788" y="263"/>
                  <a:pt x="2786" y="263"/>
                </a:cubicBezTo>
                <a:cubicBezTo>
                  <a:pt x="2783" y="263"/>
                  <a:pt x="2781" y="262"/>
                  <a:pt x="2778" y="263"/>
                </a:cubicBezTo>
                <a:cubicBezTo>
                  <a:pt x="2776" y="263"/>
                  <a:pt x="2774" y="264"/>
                  <a:pt x="2772" y="265"/>
                </a:cubicBezTo>
                <a:cubicBezTo>
                  <a:pt x="2771" y="265"/>
                  <a:pt x="2770" y="266"/>
                  <a:pt x="2769" y="267"/>
                </a:cubicBezTo>
                <a:cubicBezTo>
                  <a:pt x="2767" y="268"/>
                  <a:pt x="2766" y="269"/>
                  <a:pt x="2766" y="272"/>
                </a:cubicBezTo>
                <a:cubicBezTo>
                  <a:pt x="2766" y="273"/>
                  <a:pt x="2767" y="274"/>
                  <a:pt x="2767" y="275"/>
                </a:cubicBezTo>
                <a:cubicBezTo>
                  <a:pt x="2768" y="275"/>
                  <a:pt x="2769" y="275"/>
                  <a:pt x="2770" y="274"/>
                </a:cubicBezTo>
                <a:cubicBezTo>
                  <a:pt x="2771" y="274"/>
                  <a:pt x="2772" y="272"/>
                  <a:pt x="2774" y="272"/>
                </a:cubicBezTo>
                <a:cubicBezTo>
                  <a:pt x="2775" y="272"/>
                  <a:pt x="2776" y="273"/>
                  <a:pt x="2778" y="273"/>
                </a:cubicBezTo>
                <a:cubicBezTo>
                  <a:pt x="2777" y="275"/>
                  <a:pt x="2776" y="275"/>
                  <a:pt x="2776" y="277"/>
                </a:cubicBezTo>
                <a:cubicBezTo>
                  <a:pt x="2776" y="278"/>
                  <a:pt x="2776" y="278"/>
                  <a:pt x="2776" y="278"/>
                </a:cubicBezTo>
                <a:cubicBezTo>
                  <a:pt x="2776" y="280"/>
                  <a:pt x="2778" y="280"/>
                  <a:pt x="2778" y="281"/>
                </a:cubicBezTo>
                <a:cubicBezTo>
                  <a:pt x="2776" y="281"/>
                  <a:pt x="2773" y="282"/>
                  <a:pt x="2771" y="282"/>
                </a:cubicBezTo>
                <a:close/>
                <a:moveTo>
                  <a:pt x="2968" y="288"/>
                </a:moveTo>
                <a:cubicBezTo>
                  <a:pt x="2969" y="288"/>
                  <a:pt x="2970" y="288"/>
                  <a:pt x="2971" y="287"/>
                </a:cubicBezTo>
                <a:cubicBezTo>
                  <a:pt x="2972" y="287"/>
                  <a:pt x="2973" y="288"/>
                  <a:pt x="2974" y="287"/>
                </a:cubicBezTo>
                <a:cubicBezTo>
                  <a:pt x="2975" y="287"/>
                  <a:pt x="2976" y="286"/>
                  <a:pt x="2977" y="286"/>
                </a:cubicBezTo>
                <a:cubicBezTo>
                  <a:pt x="2978" y="286"/>
                  <a:pt x="2980" y="286"/>
                  <a:pt x="2982" y="286"/>
                </a:cubicBezTo>
                <a:cubicBezTo>
                  <a:pt x="2985" y="286"/>
                  <a:pt x="2985" y="286"/>
                  <a:pt x="2985" y="286"/>
                </a:cubicBezTo>
                <a:cubicBezTo>
                  <a:pt x="2986" y="286"/>
                  <a:pt x="2986" y="285"/>
                  <a:pt x="2987" y="284"/>
                </a:cubicBezTo>
                <a:cubicBezTo>
                  <a:pt x="2987" y="283"/>
                  <a:pt x="2988" y="282"/>
                  <a:pt x="2987" y="282"/>
                </a:cubicBezTo>
                <a:cubicBezTo>
                  <a:pt x="2987" y="281"/>
                  <a:pt x="2986" y="280"/>
                  <a:pt x="2985" y="279"/>
                </a:cubicBezTo>
                <a:cubicBezTo>
                  <a:pt x="2984" y="278"/>
                  <a:pt x="2984" y="278"/>
                  <a:pt x="2983" y="278"/>
                </a:cubicBezTo>
                <a:cubicBezTo>
                  <a:pt x="2982" y="277"/>
                  <a:pt x="2981" y="277"/>
                  <a:pt x="2980" y="277"/>
                </a:cubicBezTo>
                <a:cubicBezTo>
                  <a:pt x="2979" y="277"/>
                  <a:pt x="2978" y="276"/>
                  <a:pt x="2977" y="276"/>
                </a:cubicBezTo>
                <a:cubicBezTo>
                  <a:pt x="2975" y="276"/>
                  <a:pt x="2974" y="278"/>
                  <a:pt x="2972" y="279"/>
                </a:cubicBezTo>
                <a:cubicBezTo>
                  <a:pt x="2971" y="280"/>
                  <a:pt x="2971" y="281"/>
                  <a:pt x="2970" y="282"/>
                </a:cubicBezTo>
                <a:cubicBezTo>
                  <a:pt x="2968" y="283"/>
                  <a:pt x="2966" y="284"/>
                  <a:pt x="2964" y="286"/>
                </a:cubicBezTo>
                <a:cubicBezTo>
                  <a:pt x="2965" y="287"/>
                  <a:pt x="2966" y="288"/>
                  <a:pt x="2968" y="288"/>
                </a:cubicBezTo>
                <a:close/>
                <a:moveTo>
                  <a:pt x="2874" y="81"/>
                </a:moveTo>
                <a:cubicBezTo>
                  <a:pt x="2876" y="84"/>
                  <a:pt x="2876" y="84"/>
                  <a:pt x="2876" y="84"/>
                </a:cubicBezTo>
                <a:cubicBezTo>
                  <a:pt x="2877" y="85"/>
                  <a:pt x="2879" y="87"/>
                  <a:pt x="2881" y="88"/>
                </a:cubicBezTo>
                <a:cubicBezTo>
                  <a:pt x="2882" y="89"/>
                  <a:pt x="2882" y="90"/>
                  <a:pt x="2883" y="90"/>
                </a:cubicBezTo>
                <a:cubicBezTo>
                  <a:pt x="2885" y="92"/>
                  <a:pt x="2887" y="92"/>
                  <a:pt x="2890" y="92"/>
                </a:cubicBezTo>
                <a:cubicBezTo>
                  <a:pt x="2891" y="92"/>
                  <a:pt x="2892" y="92"/>
                  <a:pt x="2894" y="92"/>
                </a:cubicBezTo>
                <a:cubicBezTo>
                  <a:pt x="2895" y="91"/>
                  <a:pt x="2895" y="91"/>
                  <a:pt x="2896" y="90"/>
                </a:cubicBezTo>
                <a:cubicBezTo>
                  <a:pt x="2897" y="90"/>
                  <a:pt x="2898" y="90"/>
                  <a:pt x="2899" y="89"/>
                </a:cubicBezTo>
                <a:cubicBezTo>
                  <a:pt x="2900" y="88"/>
                  <a:pt x="2900" y="87"/>
                  <a:pt x="2900" y="86"/>
                </a:cubicBezTo>
                <a:cubicBezTo>
                  <a:pt x="2901" y="85"/>
                  <a:pt x="2901" y="84"/>
                  <a:pt x="2902" y="84"/>
                </a:cubicBezTo>
                <a:cubicBezTo>
                  <a:pt x="2903" y="83"/>
                  <a:pt x="2904" y="83"/>
                  <a:pt x="2905" y="83"/>
                </a:cubicBezTo>
                <a:cubicBezTo>
                  <a:pt x="2906" y="83"/>
                  <a:pt x="2907" y="82"/>
                  <a:pt x="2908" y="82"/>
                </a:cubicBezTo>
                <a:cubicBezTo>
                  <a:pt x="2908" y="81"/>
                  <a:pt x="2909" y="81"/>
                  <a:pt x="2910" y="80"/>
                </a:cubicBezTo>
                <a:cubicBezTo>
                  <a:pt x="2912" y="80"/>
                  <a:pt x="2914" y="79"/>
                  <a:pt x="2915" y="79"/>
                </a:cubicBezTo>
                <a:cubicBezTo>
                  <a:pt x="2915" y="77"/>
                  <a:pt x="2915" y="77"/>
                  <a:pt x="2915" y="77"/>
                </a:cubicBezTo>
                <a:cubicBezTo>
                  <a:pt x="2914" y="76"/>
                  <a:pt x="2913" y="75"/>
                  <a:pt x="2912" y="75"/>
                </a:cubicBezTo>
                <a:cubicBezTo>
                  <a:pt x="2909" y="75"/>
                  <a:pt x="2909" y="75"/>
                  <a:pt x="2909" y="75"/>
                </a:cubicBezTo>
                <a:cubicBezTo>
                  <a:pt x="2909" y="75"/>
                  <a:pt x="2908" y="75"/>
                  <a:pt x="2907" y="75"/>
                </a:cubicBezTo>
                <a:cubicBezTo>
                  <a:pt x="2905" y="74"/>
                  <a:pt x="2904" y="75"/>
                  <a:pt x="2903" y="75"/>
                </a:cubicBezTo>
                <a:cubicBezTo>
                  <a:pt x="2901" y="75"/>
                  <a:pt x="2900" y="74"/>
                  <a:pt x="2899" y="75"/>
                </a:cubicBezTo>
                <a:cubicBezTo>
                  <a:pt x="2898" y="75"/>
                  <a:pt x="2897" y="75"/>
                  <a:pt x="2896" y="75"/>
                </a:cubicBezTo>
                <a:cubicBezTo>
                  <a:pt x="2896" y="76"/>
                  <a:pt x="2897" y="77"/>
                  <a:pt x="2896" y="78"/>
                </a:cubicBezTo>
                <a:cubicBezTo>
                  <a:pt x="2895" y="78"/>
                  <a:pt x="2894" y="78"/>
                  <a:pt x="2893" y="78"/>
                </a:cubicBezTo>
                <a:cubicBezTo>
                  <a:pt x="2890" y="78"/>
                  <a:pt x="2888" y="77"/>
                  <a:pt x="2885" y="78"/>
                </a:cubicBezTo>
                <a:cubicBezTo>
                  <a:pt x="2884" y="78"/>
                  <a:pt x="2884" y="78"/>
                  <a:pt x="2883" y="78"/>
                </a:cubicBezTo>
                <a:cubicBezTo>
                  <a:pt x="2882" y="79"/>
                  <a:pt x="2881" y="80"/>
                  <a:pt x="2880" y="80"/>
                </a:cubicBezTo>
                <a:cubicBezTo>
                  <a:pt x="2879" y="81"/>
                  <a:pt x="2879" y="82"/>
                  <a:pt x="2877" y="82"/>
                </a:cubicBezTo>
                <a:cubicBezTo>
                  <a:pt x="2876" y="82"/>
                  <a:pt x="2875" y="81"/>
                  <a:pt x="2874" y="81"/>
                </a:cubicBezTo>
                <a:close/>
                <a:moveTo>
                  <a:pt x="2842" y="81"/>
                </a:moveTo>
                <a:cubicBezTo>
                  <a:pt x="2842" y="82"/>
                  <a:pt x="2842" y="83"/>
                  <a:pt x="2842" y="84"/>
                </a:cubicBezTo>
                <a:cubicBezTo>
                  <a:pt x="2842" y="85"/>
                  <a:pt x="2843" y="86"/>
                  <a:pt x="2842" y="86"/>
                </a:cubicBezTo>
                <a:cubicBezTo>
                  <a:pt x="2842" y="87"/>
                  <a:pt x="2840" y="86"/>
                  <a:pt x="2840" y="87"/>
                </a:cubicBezTo>
                <a:cubicBezTo>
                  <a:pt x="2838" y="88"/>
                  <a:pt x="2836" y="89"/>
                  <a:pt x="2834" y="90"/>
                </a:cubicBezTo>
                <a:cubicBezTo>
                  <a:pt x="2834" y="91"/>
                  <a:pt x="2834" y="92"/>
                  <a:pt x="2833" y="93"/>
                </a:cubicBezTo>
                <a:cubicBezTo>
                  <a:pt x="2836" y="94"/>
                  <a:pt x="2836" y="94"/>
                  <a:pt x="2836" y="94"/>
                </a:cubicBezTo>
                <a:cubicBezTo>
                  <a:pt x="2837" y="95"/>
                  <a:pt x="2837" y="96"/>
                  <a:pt x="2838" y="96"/>
                </a:cubicBezTo>
                <a:cubicBezTo>
                  <a:pt x="2840" y="97"/>
                  <a:pt x="2841" y="97"/>
                  <a:pt x="2842" y="97"/>
                </a:cubicBezTo>
                <a:cubicBezTo>
                  <a:pt x="2844" y="97"/>
                  <a:pt x="2844" y="97"/>
                  <a:pt x="2844" y="97"/>
                </a:cubicBezTo>
                <a:cubicBezTo>
                  <a:pt x="2845" y="97"/>
                  <a:pt x="2845" y="95"/>
                  <a:pt x="2846" y="95"/>
                </a:cubicBezTo>
                <a:cubicBezTo>
                  <a:pt x="2847" y="94"/>
                  <a:pt x="2849" y="95"/>
                  <a:pt x="2850" y="95"/>
                </a:cubicBezTo>
                <a:cubicBezTo>
                  <a:pt x="2854" y="95"/>
                  <a:pt x="2854" y="95"/>
                  <a:pt x="2854" y="95"/>
                </a:cubicBezTo>
                <a:cubicBezTo>
                  <a:pt x="2855" y="95"/>
                  <a:pt x="2856" y="95"/>
                  <a:pt x="2857" y="95"/>
                </a:cubicBezTo>
                <a:cubicBezTo>
                  <a:pt x="2861" y="96"/>
                  <a:pt x="2863" y="96"/>
                  <a:pt x="2867" y="95"/>
                </a:cubicBezTo>
                <a:cubicBezTo>
                  <a:pt x="2868" y="95"/>
                  <a:pt x="2869" y="95"/>
                  <a:pt x="2870" y="94"/>
                </a:cubicBezTo>
                <a:cubicBezTo>
                  <a:pt x="2869" y="93"/>
                  <a:pt x="2868" y="93"/>
                  <a:pt x="2867" y="92"/>
                </a:cubicBezTo>
                <a:cubicBezTo>
                  <a:pt x="2867" y="91"/>
                  <a:pt x="2865" y="90"/>
                  <a:pt x="2865" y="89"/>
                </a:cubicBezTo>
                <a:cubicBezTo>
                  <a:pt x="2865" y="88"/>
                  <a:pt x="2865" y="87"/>
                  <a:pt x="2865" y="86"/>
                </a:cubicBezTo>
                <a:cubicBezTo>
                  <a:pt x="2864" y="84"/>
                  <a:pt x="2862" y="83"/>
                  <a:pt x="2862" y="81"/>
                </a:cubicBezTo>
                <a:cubicBezTo>
                  <a:pt x="2861" y="79"/>
                  <a:pt x="2862" y="78"/>
                  <a:pt x="2862" y="76"/>
                </a:cubicBezTo>
                <a:cubicBezTo>
                  <a:pt x="2858" y="75"/>
                  <a:pt x="2858" y="75"/>
                  <a:pt x="2858" y="75"/>
                </a:cubicBezTo>
                <a:cubicBezTo>
                  <a:pt x="2857" y="76"/>
                  <a:pt x="2856" y="76"/>
                  <a:pt x="2855" y="76"/>
                </a:cubicBezTo>
                <a:cubicBezTo>
                  <a:pt x="2854" y="77"/>
                  <a:pt x="2854" y="78"/>
                  <a:pt x="2853" y="78"/>
                </a:cubicBezTo>
                <a:cubicBezTo>
                  <a:pt x="2852" y="79"/>
                  <a:pt x="2852" y="80"/>
                  <a:pt x="2851" y="81"/>
                </a:cubicBezTo>
                <a:cubicBezTo>
                  <a:pt x="2850" y="81"/>
                  <a:pt x="2849" y="81"/>
                  <a:pt x="2848" y="82"/>
                </a:cubicBezTo>
                <a:cubicBezTo>
                  <a:pt x="2847" y="82"/>
                  <a:pt x="2846" y="83"/>
                  <a:pt x="2845" y="83"/>
                </a:cubicBezTo>
                <a:lnTo>
                  <a:pt x="2842" y="81"/>
                </a:lnTo>
                <a:close/>
                <a:moveTo>
                  <a:pt x="2838" y="105"/>
                </a:moveTo>
                <a:cubicBezTo>
                  <a:pt x="2837" y="105"/>
                  <a:pt x="2836" y="106"/>
                  <a:pt x="2834" y="106"/>
                </a:cubicBezTo>
                <a:cubicBezTo>
                  <a:pt x="2832" y="106"/>
                  <a:pt x="2832" y="106"/>
                  <a:pt x="2832" y="106"/>
                </a:cubicBezTo>
                <a:cubicBezTo>
                  <a:pt x="2831" y="106"/>
                  <a:pt x="2831" y="107"/>
                  <a:pt x="2830" y="107"/>
                </a:cubicBezTo>
                <a:cubicBezTo>
                  <a:pt x="2827" y="107"/>
                  <a:pt x="2827" y="107"/>
                  <a:pt x="2827" y="107"/>
                </a:cubicBezTo>
                <a:cubicBezTo>
                  <a:pt x="2827" y="108"/>
                  <a:pt x="2827" y="108"/>
                  <a:pt x="2827" y="109"/>
                </a:cubicBezTo>
                <a:cubicBezTo>
                  <a:pt x="2828" y="110"/>
                  <a:pt x="2828" y="111"/>
                  <a:pt x="2828" y="112"/>
                </a:cubicBezTo>
                <a:cubicBezTo>
                  <a:pt x="2829" y="112"/>
                  <a:pt x="2830" y="112"/>
                  <a:pt x="2831" y="112"/>
                </a:cubicBezTo>
                <a:cubicBezTo>
                  <a:pt x="2833" y="112"/>
                  <a:pt x="2833" y="112"/>
                  <a:pt x="2834" y="112"/>
                </a:cubicBezTo>
                <a:cubicBezTo>
                  <a:pt x="2835" y="112"/>
                  <a:pt x="2836" y="111"/>
                  <a:pt x="2837" y="110"/>
                </a:cubicBezTo>
                <a:cubicBezTo>
                  <a:pt x="2839" y="110"/>
                  <a:pt x="2840" y="109"/>
                  <a:pt x="2842" y="109"/>
                </a:cubicBezTo>
                <a:cubicBezTo>
                  <a:pt x="2842" y="108"/>
                  <a:pt x="2842" y="107"/>
                  <a:pt x="2842" y="107"/>
                </a:cubicBezTo>
                <a:cubicBezTo>
                  <a:pt x="2842" y="105"/>
                  <a:pt x="2841" y="105"/>
                  <a:pt x="2840" y="104"/>
                </a:cubicBezTo>
                <a:cubicBezTo>
                  <a:pt x="2839" y="104"/>
                  <a:pt x="2838" y="104"/>
                  <a:pt x="2838" y="105"/>
                </a:cubicBezTo>
                <a:close/>
                <a:moveTo>
                  <a:pt x="2792" y="101"/>
                </a:moveTo>
                <a:cubicBezTo>
                  <a:pt x="2792" y="108"/>
                  <a:pt x="2792" y="108"/>
                  <a:pt x="2792" y="108"/>
                </a:cubicBezTo>
                <a:cubicBezTo>
                  <a:pt x="2804" y="108"/>
                  <a:pt x="2804" y="108"/>
                  <a:pt x="2804" y="108"/>
                </a:cubicBezTo>
                <a:cubicBezTo>
                  <a:pt x="2805" y="108"/>
                  <a:pt x="2806" y="107"/>
                  <a:pt x="2806" y="106"/>
                </a:cubicBezTo>
                <a:cubicBezTo>
                  <a:pt x="2807" y="105"/>
                  <a:pt x="2806" y="104"/>
                  <a:pt x="2806" y="103"/>
                </a:cubicBezTo>
                <a:cubicBezTo>
                  <a:pt x="2807" y="103"/>
                  <a:pt x="2808" y="103"/>
                  <a:pt x="2808" y="102"/>
                </a:cubicBezTo>
                <a:cubicBezTo>
                  <a:pt x="2808" y="105"/>
                  <a:pt x="2808" y="107"/>
                  <a:pt x="2810" y="108"/>
                </a:cubicBezTo>
                <a:cubicBezTo>
                  <a:pt x="2811" y="109"/>
                  <a:pt x="2812" y="110"/>
                  <a:pt x="2813" y="110"/>
                </a:cubicBezTo>
                <a:cubicBezTo>
                  <a:pt x="2814" y="110"/>
                  <a:pt x="2814" y="108"/>
                  <a:pt x="2815" y="108"/>
                </a:cubicBezTo>
                <a:cubicBezTo>
                  <a:pt x="2817" y="108"/>
                  <a:pt x="2817" y="109"/>
                  <a:pt x="2818" y="108"/>
                </a:cubicBezTo>
                <a:cubicBezTo>
                  <a:pt x="2819" y="105"/>
                  <a:pt x="2819" y="104"/>
                  <a:pt x="2818" y="101"/>
                </a:cubicBezTo>
                <a:cubicBezTo>
                  <a:pt x="2830" y="101"/>
                  <a:pt x="2830" y="101"/>
                  <a:pt x="2830" y="101"/>
                </a:cubicBezTo>
                <a:cubicBezTo>
                  <a:pt x="2830" y="98"/>
                  <a:pt x="2830" y="98"/>
                  <a:pt x="2830" y="98"/>
                </a:cubicBezTo>
                <a:cubicBezTo>
                  <a:pt x="2830" y="97"/>
                  <a:pt x="2829" y="96"/>
                  <a:pt x="2829" y="95"/>
                </a:cubicBezTo>
                <a:cubicBezTo>
                  <a:pt x="2810" y="95"/>
                  <a:pt x="2810" y="95"/>
                  <a:pt x="2810" y="95"/>
                </a:cubicBezTo>
                <a:cubicBezTo>
                  <a:pt x="2807" y="95"/>
                  <a:pt x="2806" y="97"/>
                  <a:pt x="2804" y="97"/>
                </a:cubicBezTo>
                <a:cubicBezTo>
                  <a:pt x="2803" y="98"/>
                  <a:pt x="2802" y="98"/>
                  <a:pt x="2801" y="99"/>
                </a:cubicBezTo>
                <a:cubicBezTo>
                  <a:pt x="2800" y="99"/>
                  <a:pt x="2800" y="100"/>
                  <a:pt x="2798" y="101"/>
                </a:cubicBezTo>
                <a:cubicBezTo>
                  <a:pt x="2796" y="102"/>
                  <a:pt x="2795" y="102"/>
                  <a:pt x="2792" y="103"/>
                </a:cubicBezTo>
                <a:lnTo>
                  <a:pt x="2792" y="101"/>
                </a:lnTo>
                <a:close/>
                <a:moveTo>
                  <a:pt x="2755" y="102"/>
                </a:moveTo>
                <a:cubicBezTo>
                  <a:pt x="2755" y="101"/>
                  <a:pt x="2757" y="102"/>
                  <a:pt x="2757" y="101"/>
                </a:cubicBezTo>
                <a:cubicBezTo>
                  <a:pt x="2758" y="100"/>
                  <a:pt x="2757" y="99"/>
                  <a:pt x="2757" y="98"/>
                </a:cubicBezTo>
                <a:cubicBezTo>
                  <a:pt x="2758" y="97"/>
                  <a:pt x="2758" y="96"/>
                  <a:pt x="2759" y="95"/>
                </a:cubicBezTo>
                <a:cubicBezTo>
                  <a:pt x="2760" y="94"/>
                  <a:pt x="2762" y="96"/>
                  <a:pt x="2764" y="95"/>
                </a:cubicBezTo>
                <a:cubicBezTo>
                  <a:pt x="2765" y="95"/>
                  <a:pt x="2766" y="95"/>
                  <a:pt x="2766" y="95"/>
                </a:cubicBezTo>
                <a:cubicBezTo>
                  <a:pt x="2768" y="94"/>
                  <a:pt x="2768" y="93"/>
                  <a:pt x="2769" y="93"/>
                </a:cubicBezTo>
                <a:cubicBezTo>
                  <a:pt x="2771" y="92"/>
                  <a:pt x="2773" y="93"/>
                  <a:pt x="2774" y="93"/>
                </a:cubicBezTo>
                <a:cubicBezTo>
                  <a:pt x="2775" y="93"/>
                  <a:pt x="2776" y="91"/>
                  <a:pt x="2777" y="91"/>
                </a:cubicBezTo>
                <a:cubicBezTo>
                  <a:pt x="2778" y="91"/>
                  <a:pt x="2779" y="91"/>
                  <a:pt x="2780" y="91"/>
                </a:cubicBezTo>
                <a:cubicBezTo>
                  <a:pt x="2781" y="91"/>
                  <a:pt x="2783" y="91"/>
                  <a:pt x="2785" y="90"/>
                </a:cubicBezTo>
                <a:cubicBezTo>
                  <a:pt x="2786" y="90"/>
                  <a:pt x="2787" y="90"/>
                  <a:pt x="2787" y="90"/>
                </a:cubicBezTo>
                <a:cubicBezTo>
                  <a:pt x="2788" y="89"/>
                  <a:pt x="2788" y="87"/>
                  <a:pt x="2789" y="87"/>
                </a:cubicBezTo>
                <a:cubicBezTo>
                  <a:pt x="2791" y="87"/>
                  <a:pt x="2792" y="88"/>
                  <a:pt x="2794" y="89"/>
                </a:cubicBezTo>
                <a:cubicBezTo>
                  <a:pt x="2795" y="89"/>
                  <a:pt x="2796" y="89"/>
                  <a:pt x="2797" y="90"/>
                </a:cubicBezTo>
                <a:cubicBezTo>
                  <a:pt x="2798" y="90"/>
                  <a:pt x="2799" y="90"/>
                  <a:pt x="2800" y="90"/>
                </a:cubicBezTo>
                <a:cubicBezTo>
                  <a:pt x="2805" y="90"/>
                  <a:pt x="2805" y="90"/>
                  <a:pt x="2805" y="90"/>
                </a:cubicBezTo>
                <a:cubicBezTo>
                  <a:pt x="2805" y="89"/>
                  <a:pt x="2805" y="88"/>
                  <a:pt x="2805" y="88"/>
                </a:cubicBezTo>
                <a:cubicBezTo>
                  <a:pt x="2804" y="86"/>
                  <a:pt x="2803" y="85"/>
                  <a:pt x="2803" y="82"/>
                </a:cubicBezTo>
                <a:cubicBezTo>
                  <a:pt x="2803" y="80"/>
                  <a:pt x="2806" y="79"/>
                  <a:pt x="2808" y="79"/>
                </a:cubicBezTo>
                <a:cubicBezTo>
                  <a:pt x="2810" y="79"/>
                  <a:pt x="2811" y="80"/>
                  <a:pt x="2812" y="80"/>
                </a:cubicBezTo>
                <a:cubicBezTo>
                  <a:pt x="2813" y="81"/>
                  <a:pt x="2814" y="81"/>
                  <a:pt x="2815" y="81"/>
                </a:cubicBezTo>
                <a:cubicBezTo>
                  <a:pt x="2816" y="82"/>
                  <a:pt x="2815" y="83"/>
                  <a:pt x="2816" y="84"/>
                </a:cubicBezTo>
                <a:cubicBezTo>
                  <a:pt x="2818" y="86"/>
                  <a:pt x="2820" y="86"/>
                  <a:pt x="2823" y="86"/>
                </a:cubicBezTo>
                <a:cubicBezTo>
                  <a:pt x="2826" y="86"/>
                  <a:pt x="2827" y="86"/>
                  <a:pt x="2830" y="86"/>
                </a:cubicBezTo>
                <a:cubicBezTo>
                  <a:pt x="2830" y="84"/>
                  <a:pt x="2830" y="84"/>
                  <a:pt x="2830" y="82"/>
                </a:cubicBezTo>
                <a:cubicBezTo>
                  <a:pt x="2830" y="81"/>
                  <a:pt x="2830" y="81"/>
                  <a:pt x="2830" y="80"/>
                </a:cubicBezTo>
                <a:cubicBezTo>
                  <a:pt x="2830" y="77"/>
                  <a:pt x="2830" y="77"/>
                  <a:pt x="2830" y="77"/>
                </a:cubicBezTo>
                <a:cubicBezTo>
                  <a:pt x="2828" y="77"/>
                  <a:pt x="2826" y="76"/>
                  <a:pt x="2824" y="77"/>
                </a:cubicBezTo>
                <a:cubicBezTo>
                  <a:pt x="2823" y="77"/>
                  <a:pt x="2822" y="77"/>
                  <a:pt x="2821" y="77"/>
                </a:cubicBezTo>
                <a:cubicBezTo>
                  <a:pt x="2819" y="77"/>
                  <a:pt x="2818" y="77"/>
                  <a:pt x="2816" y="77"/>
                </a:cubicBezTo>
                <a:cubicBezTo>
                  <a:pt x="2815" y="77"/>
                  <a:pt x="2814" y="77"/>
                  <a:pt x="2813" y="77"/>
                </a:cubicBezTo>
                <a:cubicBezTo>
                  <a:pt x="2814" y="75"/>
                  <a:pt x="2815" y="74"/>
                  <a:pt x="2816" y="73"/>
                </a:cubicBezTo>
                <a:cubicBezTo>
                  <a:pt x="2817" y="71"/>
                  <a:pt x="2818" y="71"/>
                  <a:pt x="2819" y="70"/>
                </a:cubicBezTo>
                <a:cubicBezTo>
                  <a:pt x="2820" y="69"/>
                  <a:pt x="2821" y="68"/>
                  <a:pt x="2822" y="67"/>
                </a:cubicBezTo>
                <a:cubicBezTo>
                  <a:pt x="2821" y="64"/>
                  <a:pt x="2821" y="64"/>
                  <a:pt x="2821" y="64"/>
                </a:cubicBezTo>
                <a:cubicBezTo>
                  <a:pt x="2820" y="64"/>
                  <a:pt x="2820" y="64"/>
                  <a:pt x="2819" y="64"/>
                </a:cubicBezTo>
                <a:cubicBezTo>
                  <a:pt x="2817" y="64"/>
                  <a:pt x="2817" y="65"/>
                  <a:pt x="2815" y="65"/>
                </a:cubicBezTo>
                <a:cubicBezTo>
                  <a:pt x="2815" y="65"/>
                  <a:pt x="2814" y="65"/>
                  <a:pt x="2813" y="65"/>
                </a:cubicBezTo>
                <a:cubicBezTo>
                  <a:pt x="2810" y="65"/>
                  <a:pt x="2810" y="65"/>
                  <a:pt x="2810" y="65"/>
                </a:cubicBezTo>
                <a:cubicBezTo>
                  <a:pt x="2809" y="65"/>
                  <a:pt x="2808" y="66"/>
                  <a:pt x="2808" y="66"/>
                </a:cubicBezTo>
                <a:cubicBezTo>
                  <a:pt x="2806" y="66"/>
                  <a:pt x="2805" y="66"/>
                  <a:pt x="2804" y="67"/>
                </a:cubicBezTo>
                <a:cubicBezTo>
                  <a:pt x="2803" y="67"/>
                  <a:pt x="2802" y="68"/>
                  <a:pt x="2802" y="69"/>
                </a:cubicBezTo>
                <a:cubicBezTo>
                  <a:pt x="2802" y="69"/>
                  <a:pt x="2802" y="70"/>
                  <a:pt x="2802" y="71"/>
                </a:cubicBezTo>
                <a:cubicBezTo>
                  <a:pt x="2802" y="72"/>
                  <a:pt x="2802" y="73"/>
                  <a:pt x="2802" y="74"/>
                </a:cubicBezTo>
                <a:cubicBezTo>
                  <a:pt x="2802" y="75"/>
                  <a:pt x="2802" y="76"/>
                  <a:pt x="2802" y="77"/>
                </a:cubicBezTo>
                <a:cubicBezTo>
                  <a:pt x="2799" y="77"/>
                  <a:pt x="2798" y="77"/>
                  <a:pt x="2796" y="77"/>
                </a:cubicBezTo>
                <a:cubicBezTo>
                  <a:pt x="2795" y="77"/>
                  <a:pt x="2794" y="77"/>
                  <a:pt x="2793" y="77"/>
                </a:cubicBezTo>
                <a:cubicBezTo>
                  <a:pt x="2790" y="77"/>
                  <a:pt x="2790" y="77"/>
                  <a:pt x="2790" y="77"/>
                </a:cubicBezTo>
                <a:cubicBezTo>
                  <a:pt x="2787" y="77"/>
                  <a:pt x="2787" y="77"/>
                  <a:pt x="2787" y="77"/>
                </a:cubicBezTo>
                <a:cubicBezTo>
                  <a:pt x="2786" y="77"/>
                  <a:pt x="2785" y="76"/>
                  <a:pt x="2784" y="77"/>
                </a:cubicBezTo>
                <a:cubicBezTo>
                  <a:pt x="2783" y="77"/>
                  <a:pt x="2782" y="78"/>
                  <a:pt x="2782" y="79"/>
                </a:cubicBezTo>
                <a:cubicBezTo>
                  <a:pt x="2782" y="80"/>
                  <a:pt x="2783" y="81"/>
                  <a:pt x="2783" y="82"/>
                </a:cubicBezTo>
                <a:cubicBezTo>
                  <a:pt x="2782" y="83"/>
                  <a:pt x="2780" y="82"/>
                  <a:pt x="2780" y="83"/>
                </a:cubicBezTo>
                <a:cubicBezTo>
                  <a:pt x="2780" y="84"/>
                  <a:pt x="2781" y="85"/>
                  <a:pt x="2781" y="86"/>
                </a:cubicBezTo>
                <a:cubicBezTo>
                  <a:pt x="2781" y="90"/>
                  <a:pt x="2781" y="90"/>
                  <a:pt x="2781" y="90"/>
                </a:cubicBezTo>
                <a:cubicBezTo>
                  <a:pt x="2777" y="91"/>
                  <a:pt x="2775" y="91"/>
                  <a:pt x="2771" y="91"/>
                </a:cubicBezTo>
                <a:cubicBezTo>
                  <a:pt x="2770" y="91"/>
                  <a:pt x="2769" y="91"/>
                  <a:pt x="2768" y="92"/>
                </a:cubicBezTo>
                <a:cubicBezTo>
                  <a:pt x="2767" y="92"/>
                  <a:pt x="2766" y="92"/>
                  <a:pt x="2765" y="92"/>
                </a:cubicBezTo>
                <a:cubicBezTo>
                  <a:pt x="2764" y="92"/>
                  <a:pt x="2764" y="93"/>
                  <a:pt x="2763" y="93"/>
                </a:cubicBezTo>
                <a:cubicBezTo>
                  <a:pt x="2762" y="94"/>
                  <a:pt x="2761" y="93"/>
                  <a:pt x="2760" y="93"/>
                </a:cubicBezTo>
                <a:cubicBezTo>
                  <a:pt x="2759" y="94"/>
                  <a:pt x="2758" y="94"/>
                  <a:pt x="2757" y="95"/>
                </a:cubicBezTo>
                <a:cubicBezTo>
                  <a:pt x="2756" y="95"/>
                  <a:pt x="2756" y="96"/>
                  <a:pt x="2755" y="97"/>
                </a:cubicBezTo>
                <a:cubicBezTo>
                  <a:pt x="2752" y="100"/>
                  <a:pt x="2752" y="100"/>
                  <a:pt x="2752" y="100"/>
                </a:cubicBezTo>
                <a:lnTo>
                  <a:pt x="2755" y="102"/>
                </a:lnTo>
                <a:close/>
                <a:moveTo>
                  <a:pt x="2702" y="84"/>
                </a:moveTo>
                <a:cubicBezTo>
                  <a:pt x="2701" y="84"/>
                  <a:pt x="2699" y="84"/>
                  <a:pt x="2697" y="84"/>
                </a:cubicBezTo>
                <a:cubicBezTo>
                  <a:pt x="2696" y="85"/>
                  <a:pt x="2696" y="85"/>
                  <a:pt x="2695" y="86"/>
                </a:cubicBezTo>
                <a:cubicBezTo>
                  <a:pt x="2694" y="86"/>
                  <a:pt x="2693" y="87"/>
                  <a:pt x="2692" y="87"/>
                </a:cubicBezTo>
                <a:cubicBezTo>
                  <a:pt x="2691" y="87"/>
                  <a:pt x="2691" y="87"/>
                  <a:pt x="2691" y="87"/>
                </a:cubicBezTo>
                <a:cubicBezTo>
                  <a:pt x="2689" y="87"/>
                  <a:pt x="2688" y="87"/>
                  <a:pt x="2687" y="86"/>
                </a:cubicBezTo>
                <a:cubicBezTo>
                  <a:pt x="2686" y="86"/>
                  <a:pt x="2685" y="86"/>
                  <a:pt x="2684" y="86"/>
                </a:cubicBezTo>
                <a:cubicBezTo>
                  <a:pt x="2683" y="85"/>
                  <a:pt x="2682" y="85"/>
                  <a:pt x="2681" y="84"/>
                </a:cubicBezTo>
                <a:cubicBezTo>
                  <a:pt x="2680" y="85"/>
                  <a:pt x="2680" y="86"/>
                  <a:pt x="2679" y="88"/>
                </a:cubicBezTo>
                <a:cubicBezTo>
                  <a:pt x="2678" y="88"/>
                  <a:pt x="2679" y="90"/>
                  <a:pt x="2678" y="90"/>
                </a:cubicBezTo>
                <a:cubicBezTo>
                  <a:pt x="2677" y="91"/>
                  <a:pt x="2677" y="92"/>
                  <a:pt x="2676" y="92"/>
                </a:cubicBezTo>
                <a:cubicBezTo>
                  <a:pt x="2674" y="92"/>
                  <a:pt x="2674" y="90"/>
                  <a:pt x="2673" y="90"/>
                </a:cubicBezTo>
                <a:cubicBezTo>
                  <a:pt x="2672" y="89"/>
                  <a:pt x="2671" y="89"/>
                  <a:pt x="2671" y="89"/>
                </a:cubicBezTo>
                <a:cubicBezTo>
                  <a:pt x="2669" y="88"/>
                  <a:pt x="2667" y="88"/>
                  <a:pt x="2665" y="88"/>
                </a:cubicBezTo>
                <a:cubicBezTo>
                  <a:pt x="2660" y="88"/>
                  <a:pt x="2660" y="88"/>
                  <a:pt x="2660" y="88"/>
                </a:cubicBezTo>
                <a:cubicBezTo>
                  <a:pt x="2660" y="90"/>
                  <a:pt x="2660" y="92"/>
                  <a:pt x="2661" y="93"/>
                </a:cubicBezTo>
                <a:cubicBezTo>
                  <a:pt x="2662" y="96"/>
                  <a:pt x="2664" y="97"/>
                  <a:pt x="2667" y="97"/>
                </a:cubicBezTo>
                <a:cubicBezTo>
                  <a:pt x="2669" y="97"/>
                  <a:pt x="2670" y="96"/>
                  <a:pt x="2672" y="95"/>
                </a:cubicBezTo>
                <a:cubicBezTo>
                  <a:pt x="2673" y="95"/>
                  <a:pt x="2674" y="95"/>
                  <a:pt x="2674" y="95"/>
                </a:cubicBezTo>
                <a:cubicBezTo>
                  <a:pt x="2676" y="94"/>
                  <a:pt x="2677" y="94"/>
                  <a:pt x="2678" y="93"/>
                </a:cubicBezTo>
                <a:cubicBezTo>
                  <a:pt x="2679" y="93"/>
                  <a:pt x="2679" y="92"/>
                  <a:pt x="2680" y="92"/>
                </a:cubicBezTo>
                <a:cubicBezTo>
                  <a:pt x="2682" y="92"/>
                  <a:pt x="2684" y="92"/>
                  <a:pt x="2686" y="92"/>
                </a:cubicBezTo>
                <a:cubicBezTo>
                  <a:pt x="2688" y="92"/>
                  <a:pt x="2689" y="92"/>
                  <a:pt x="2691" y="92"/>
                </a:cubicBezTo>
                <a:cubicBezTo>
                  <a:pt x="2692" y="92"/>
                  <a:pt x="2692" y="93"/>
                  <a:pt x="2693" y="93"/>
                </a:cubicBezTo>
                <a:cubicBezTo>
                  <a:pt x="2694" y="93"/>
                  <a:pt x="2695" y="92"/>
                  <a:pt x="2696" y="92"/>
                </a:cubicBezTo>
                <a:cubicBezTo>
                  <a:pt x="2697" y="96"/>
                  <a:pt x="2697" y="96"/>
                  <a:pt x="2697" y="96"/>
                </a:cubicBezTo>
                <a:cubicBezTo>
                  <a:pt x="2696" y="97"/>
                  <a:pt x="2695" y="99"/>
                  <a:pt x="2694" y="99"/>
                </a:cubicBezTo>
                <a:cubicBezTo>
                  <a:pt x="2692" y="99"/>
                  <a:pt x="2690" y="99"/>
                  <a:pt x="2688" y="99"/>
                </a:cubicBezTo>
                <a:cubicBezTo>
                  <a:pt x="2688" y="104"/>
                  <a:pt x="2688" y="104"/>
                  <a:pt x="2688" y="104"/>
                </a:cubicBezTo>
                <a:cubicBezTo>
                  <a:pt x="2688" y="105"/>
                  <a:pt x="2689" y="106"/>
                  <a:pt x="2689" y="107"/>
                </a:cubicBezTo>
                <a:cubicBezTo>
                  <a:pt x="2690" y="108"/>
                  <a:pt x="2691" y="108"/>
                  <a:pt x="2693" y="109"/>
                </a:cubicBezTo>
                <a:cubicBezTo>
                  <a:pt x="2695" y="110"/>
                  <a:pt x="2695" y="110"/>
                  <a:pt x="2695" y="110"/>
                </a:cubicBezTo>
                <a:cubicBezTo>
                  <a:pt x="2698" y="112"/>
                  <a:pt x="2700" y="113"/>
                  <a:pt x="2703" y="113"/>
                </a:cubicBezTo>
                <a:cubicBezTo>
                  <a:pt x="2705" y="113"/>
                  <a:pt x="2706" y="112"/>
                  <a:pt x="2708" y="112"/>
                </a:cubicBezTo>
                <a:cubicBezTo>
                  <a:pt x="2709" y="111"/>
                  <a:pt x="2710" y="111"/>
                  <a:pt x="2710" y="110"/>
                </a:cubicBezTo>
                <a:cubicBezTo>
                  <a:pt x="2711" y="108"/>
                  <a:pt x="2712" y="108"/>
                  <a:pt x="2712" y="106"/>
                </a:cubicBezTo>
                <a:cubicBezTo>
                  <a:pt x="2712" y="104"/>
                  <a:pt x="2712" y="103"/>
                  <a:pt x="2712" y="101"/>
                </a:cubicBezTo>
                <a:cubicBezTo>
                  <a:pt x="2712" y="98"/>
                  <a:pt x="2712" y="98"/>
                  <a:pt x="2712" y="98"/>
                </a:cubicBezTo>
                <a:cubicBezTo>
                  <a:pt x="2715" y="98"/>
                  <a:pt x="2716" y="97"/>
                  <a:pt x="2719" y="97"/>
                </a:cubicBezTo>
                <a:cubicBezTo>
                  <a:pt x="2720" y="97"/>
                  <a:pt x="2721" y="98"/>
                  <a:pt x="2722" y="98"/>
                </a:cubicBezTo>
                <a:cubicBezTo>
                  <a:pt x="2724" y="98"/>
                  <a:pt x="2724" y="98"/>
                  <a:pt x="2724" y="98"/>
                </a:cubicBezTo>
                <a:cubicBezTo>
                  <a:pt x="2725" y="98"/>
                  <a:pt x="2726" y="98"/>
                  <a:pt x="2728" y="97"/>
                </a:cubicBezTo>
                <a:cubicBezTo>
                  <a:pt x="2729" y="97"/>
                  <a:pt x="2730" y="96"/>
                  <a:pt x="2731" y="95"/>
                </a:cubicBezTo>
                <a:cubicBezTo>
                  <a:pt x="2731" y="95"/>
                  <a:pt x="2732" y="95"/>
                  <a:pt x="2733" y="94"/>
                </a:cubicBezTo>
                <a:cubicBezTo>
                  <a:pt x="2734" y="93"/>
                  <a:pt x="2734" y="92"/>
                  <a:pt x="2734" y="91"/>
                </a:cubicBezTo>
                <a:cubicBezTo>
                  <a:pt x="2734" y="86"/>
                  <a:pt x="2734" y="86"/>
                  <a:pt x="2734" y="86"/>
                </a:cubicBezTo>
                <a:cubicBezTo>
                  <a:pt x="2732" y="86"/>
                  <a:pt x="2730" y="86"/>
                  <a:pt x="2727" y="86"/>
                </a:cubicBezTo>
                <a:cubicBezTo>
                  <a:pt x="2727" y="78"/>
                  <a:pt x="2727" y="78"/>
                  <a:pt x="2727" y="78"/>
                </a:cubicBezTo>
                <a:cubicBezTo>
                  <a:pt x="2726" y="78"/>
                  <a:pt x="2726" y="77"/>
                  <a:pt x="2725" y="77"/>
                </a:cubicBezTo>
                <a:cubicBezTo>
                  <a:pt x="2724" y="77"/>
                  <a:pt x="2723" y="77"/>
                  <a:pt x="2722" y="77"/>
                </a:cubicBezTo>
                <a:cubicBezTo>
                  <a:pt x="2720" y="77"/>
                  <a:pt x="2718" y="77"/>
                  <a:pt x="2717" y="78"/>
                </a:cubicBezTo>
                <a:cubicBezTo>
                  <a:pt x="2716" y="78"/>
                  <a:pt x="2717" y="80"/>
                  <a:pt x="2717" y="80"/>
                </a:cubicBezTo>
                <a:cubicBezTo>
                  <a:pt x="2716" y="81"/>
                  <a:pt x="2715" y="81"/>
                  <a:pt x="2714" y="82"/>
                </a:cubicBezTo>
                <a:cubicBezTo>
                  <a:pt x="2713" y="83"/>
                  <a:pt x="2713" y="85"/>
                  <a:pt x="2712" y="85"/>
                </a:cubicBezTo>
                <a:cubicBezTo>
                  <a:pt x="2709" y="86"/>
                  <a:pt x="2706" y="84"/>
                  <a:pt x="2702" y="84"/>
                </a:cubicBezTo>
                <a:close/>
                <a:moveTo>
                  <a:pt x="2328" y="107"/>
                </a:moveTo>
                <a:cubicBezTo>
                  <a:pt x="2329" y="108"/>
                  <a:pt x="2331" y="108"/>
                  <a:pt x="2332" y="108"/>
                </a:cubicBezTo>
                <a:cubicBezTo>
                  <a:pt x="2333" y="108"/>
                  <a:pt x="2333" y="109"/>
                  <a:pt x="2334" y="109"/>
                </a:cubicBezTo>
                <a:cubicBezTo>
                  <a:pt x="2337" y="109"/>
                  <a:pt x="2337" y="109"/>
                  <a:pt x="2337" y="109"/>
                </a:cubicBezTo>
                <a:cubicBezTo>
                  <a:pt x="2338" y="109"/>
                  <a:pt x="2339" y="110"/>
                  <a:pt x="2339" y="110"/>
                </a:cubicBezTo>
                <a:cubicBezTo>
                  <a:pt x="2341" y="110"/>
                  <a:pt x="2342" y="111"/>
                  <a:pt x="2343" y="111"/>
                </a:cubicBezTo>
                <a:cubicBezTo>
                  <a:pt x="2345" y="111"/>
                  <a:pt x="2346" y="111"/>
                  <a:pt x="2347" y="110"/>
                </a:cubicBezTo>
                <a:cubicBezTo>
                  <a:pt x="2349" y="110"/>
                  <a:pt x="2350" y="109"/>
                  <a:pt x="2351" y="109"/>
                </a:cubicBezTo>
                <a:cubicBezTo>
                  <a:pt x="2353" y="109"/>
                  <a:pt x="2354" y="109"/>
                  <a:pt x="2355" y="110"/>
                </a:cubicBezTo>
                <a:cubicBezTo>
                  <a:pt x="2356" y="110"/>
                  <a:pt x="2357" y="110"/>
                  <a:pt x="2358" y="110"/>
                </a:cubicBezTo>
                <a:cubicBezTo>
                  <a:pt x="2359" y="111"/>
                  <a:pt x="2359" y="112"/>
                  <a:pt x="2360" y="112"/>
                </a:cubicBezTo>
                <a:cubicBezTo>
                  <a:pt x="2361" y="113"/>
                  <a:pt x="2361" y="114"/>
                  <a:pt x="2361" y="115"/>
                </a:cubicBezTo>
                <a:cubicBezTo>
                  <a:pt x="2341" y="115"/>
                  <a:pt x="2341" y="115"/>
                  <a:pt x="2341" y="115"/>
                </a:cubicBezTo>
                <a:cubicBezTo>
                  <a:pt x="2341" y="121"/>
                  <a:pt x="2341" y="121"/>
                  <a:pt x="2341" y="121"/>
                </a:cubicBezTo>
                <a:cubicBezTo>
                  <a:pt x="2343" y="122"/>
                  <a:pt x="2345" y="122"/>
                  <a:pt x="2347" y="123"/>
                </a:cubicBezTo>
                <a:cubicBezTo>
                  <a:pt x="2349" y="124"/>
                  <a:pt x="2350" y="126"/>
                  <a:pt x="2352" y="126"/>
                </a:cubicBezTo>
                <a:cubicBezTo>
                  <a:pt x="2366" y="126"/>
                  <a:pt x="2366" y="126"/>
                  <a:pt x="2366" y="126"/>
                </a:cubicBezTo>
                <a:cubicBezTo>
                  <a:pt x="2367" y="126"/>
                  <a:pt x="2368" y="125"/>
                  <a:pt x="2369" y="125"/>
                </a:cubicBezTo>
                <a:cubicBezTo>
                  <a:pt x="2371" y="125"/>
                  <a:pt x="2372" y="125"/>
                  <a:pt x="2374" y="126"/>
                </a:cubicBezTo>
                <a:cubicBezTo>
                  <a:pt x="2375" y="126"/>
                  <a:pt x="2375" y="127"/>
                  <a:pt x="2376" y="128"/>
                </a:cubicBezTo>
                <a:cubicBezTo>
                  <a:pt x="2377" y="129"/>
                  <a:pt x="2378" y="129"/>
                  <a:pt x="2379" y="129"/>
                </a:cubicBezTo>
                <a:cubicBezTo>
                  <a:pt x="2380" y="130"/>
                  <a:pt x="2381" y="130"/>
                  <a:pt x="2382" y="130"/>
                </a:cubicBezTo>
                <a:cubicBezTo>
                  <a:pt x="2383" y="130"/>
                  <a:pt x="2384" y="130"/>
                  <a:pt x="2386" y="130"/>
                </a:cubicBezTo>
                <a:cubicBezTo>
                  <a:pt x="2388" y="130"/>
                  <a:pt x="2390" y="130"/>
                  <a:pt x="2392" y="129"/>
                </a:cubicBezTo>
                <a:cubicBezTo>
                  <a:pt x="2393" y="129"/>
                  <a:pt x="2394" y="129"/>
                  <a:pt x="2395" y="128"/>
                </a:cubicBezTo>
                <a:cubicBezTo>
                  <a:pt x="2396" y="128"/>
                  <a:pt x="2397" y="127"/>
                  <a:pt x="2398" y="126"/>
                </a:cubicBezTo>
                <a:cubicBezTo>
                  <a:pt x="2399" y="125"/>
                  <a:pt x="2399" y="124"/>
                  <a:pt x="2401" y="124"/>
                </a:cubicBezTo>
                <a:cubicBezTo>
                  <a:pt x="2404" y="124"/>
                  <a:pt x="2406" y="126"/>
                  <a:pt x="2409" y="126"/>
                </a:cubicBezTo>
                <a:cubicBezTo>
                  <a:pt x="2412" y="126"/>
                  <a:pt x="2414" y="126"/>
                  <a:pt x="2416" y="124"/>
                </a:cubicBezTo>
                <a:cubicBezTo>
                  <a:pt x="2417" y="124"/>
                  <a:pt x="2418" y="124"/>
                  <a:pt x="2418" y="123"/>
                </a:cubicBezTo>
                <a:cubicBezTo>
                  <a:pt x="2419" y="121"/>
                  <a:pt x="2418" y="119"/>
                  <a:pt x="2418" y="118"/>
                </a:cubicBezTo>
                <a:cubicBezTo>
                  <a:pt x="2419" y="116"/>
                  <a:pt x="2420" y="114"/>
                  <a:pt x="2422" y="114"/>
                </a:cubicBezTo>
                <a:cubicBezTo>
                  <a:pt x="2423" y="114"/>
                  <a:pt x="2424" y="114"/>
                  <a:pt x="2425" y="114"/>
                </a:cubicBezTo>
                <a:cubicBezTo>
                  <a:pt x="2426" y="114"/>
                  <a:pt x="2427" y="113"/>
                  <a:pt x="2428" y="113"/>
                </a:cubicBezTo>
                <a:cubicBezTo>
                  <a:pt x="2429" y="113"/>
                  <a:pt x="2430" y="112"/>
                  <a:pt x="2431" y="111"/>
                </a:cubicBezTo>
                <a:cubicBezTo>
                  <a:pt x="2433" y="110"/>
                  <a:pt x="2433" y="110"/>
                  <a:pt x="2433" y="110"/>
                </a:cubicBezTo>
                <a:cubicBezTo>
                  <a:pt x="2432" y="108"/>
                  <a:pt x="2431" y="106"/>
                  <a:pt x="2429" y="105"/>
                </a:cubicBezTo>
                <a:cubicBezTo>
                  <a:pt x="2427" y="104"/>
                  <a:pt x="2425" y="105"/>
                  <a:pt x="2423" y="105"/>
                </a:cubicBezTo>
                <a:cubicBezTo>
                  <a:pt x="2422" y="105"/>
                  <a:pt x="2421" y="104"/>
                  <a:pt x="2420" y="105"/>
                </a:cubicBezTo>
                <a:cubicBezTo>
                  <a:pt x="2418" y="105"/>
                  <a:pt x="2417" y="107"/>
                  <a:pt x="2415" y="107"/>
                </a:cubicBezTo>
                <a:cubicBezTo>
                  <a:pt x="2410" y="107"/>
                  <a:pt x="2410" y="107"/>
                  <a:pt x="2410" y="107"/>
                </a:cubicBezTo>
                <a:cubicBezTo>
                  <a:pt x="2410" y="105"/>
                  <a:pt x="2410" y="105"/>
                  <a:pt x="2410" y="103"/>
                </a:cubicBezTo>
                <a:cubicBezTo>
                  <a:pt x="2410" y="102"/>
                  <a:pt x="2409" y="102"/>
                  <a:pt x="2409" y="101"/>
                </a:cubicBezTo>
                <a:cubicBezTo>
                  <a:pt x="2408" y="99"/>
                  <a:pt x="2407" y="99"/>
                  <a:pt x="2405" y="98"/>
                </a:cubicBezTo>
                <a:cubicBezTo>
                  <a:pt x="2405" y="97"/>
                  <a:pt x="2404" y="96"/>
                  <a:pt x="2403" y="95"/>
                </a:cubicBezTo>
                <a:cubicBezTo>
                  <a:pt x="2403" y="96"/>
                  <a:pt x="2402" y="96"/>
                  <a:pt x="2401" y="96"/>
                </a:cubicBezTo>
                <a:cubicBezTo>
                  <a:pt x="2400" y="97"/>
                  <a:pt x="2400" y="98"/>
                  <a:pt x="2399" y="99"/>
                </a:cubicBezTo>
                <a:cubicBezTo>
                  <a:pt x="2398" y="100"/>
                  <a:pt x="2397" y="101"/>
                  <a:pt x="2396" y="101"/>
                </a:cubicBezTo>
                <a:cubicBezTo>
                  <a:pt x="2394" y="103"/>
                  <a:pt x="2393" y="105"/>
                  <a:pt x="2390" y="105"/>
                </a:cubicBezTo>
                <a:cubicBezTo>
                  <a:pt x="2389" y="105"/>
                  <a:pt x="2389" y="105"/>
                  <a:pt x="2388" y="105"/>
                </a:cubicBezTo>
                <a:cubicBezTo>
                  <a:pt x="2387" y="105"/>
                  <a:pt x="2386" y="104"/>
                  <a:pt x="2385" y="103"/>
                </a:cubicBezTo>
                <a:cubicBezTo>
                  <a:pt x="2390" y="97"/>
                  <a:pt x="2390" y="97"/>
                  <a:pt x="2390" y="97"/>
                </a:cubicBezTo>
                <a:cubicBezTo>
                  <a:pt x="2390" y="96"/>
                  <a:pt x="2390" y="96"/>
                  <a:pt x="2390" y="96"/>
                </a:cubicBezTo>
                <a:cubicBezTo>
                  <a:pt x="2390" y="95"/>
                  <a:pt x="2390" y="94"/>
                  <a:pt x="2390" y="93"/>
                </a:cubicBezTo>
                <a:cubicBezTo>
                  <a:pt x="2389" y="94"/>
                  <a:pt x="2388" y="94"/>
                  <a:pt x="2387" y="94"/>
                </a:cubicBezTo>
                <a:cubicBezTo>
                  <a:pt x="2386" y="95"/>
                  <a:pt x="2386" y="97"/>
                  <a:pt x="2385" y="97"/>
                </a:cubicBezTo>
                <a:cubicBezTo>
                  <a:pt x="2383" y="97"/>
                  <a:pt x="2383" y="97"/>
                  <a:pt x="2383" y="97"/>
                </a:cubicBezTo>
                <a:cubicBezTo>
                  <a:pt x="2382" y="97"/>
                  <a:pt x="2382" y="95"/>
                  <a:pt x="2380" y="95"/>
                </a:cubicBezTo>
                <a:cubicBezTo>
                  <a:pt x="2373" y="95"/>
                  <a:pt x="2373" y="95"/>
                  <a:pt x="2373" y="95"/>
                </a:cubicBezTo>
                <a:cubicBezTo>
                  <a:pt x="2372" y="98"/>
                  <a:pt x="2372" y="99"/>
                  <a:pt x="2372" y="102"/>
                </a:cubicBezTo>
                <a:cubicBezTo>
                  <a:pt x="2372" y="104"/>
                  <a:pt x="2372" y="105"/>
                  <a:pt x="2371" y="107"/>
                </a:cubicBezTo>
                <a:cubicBezTo>
                  <a:pt x="2371" y="108"/>
                  <a:pt x="2370" y="109"/>
                  <a:pt x="2369" y="110"/>
                </a:cubicBezTo>
                <a:cubicBezTo>
                  <a:pt x="2367" y="109"/>
                  <a:pt x="2367" y="109"/>
                  <a:pt x="2367" y="109"/>
                </a:cubicBezTo>
                <a:cubicBezTo>
                  <a:pt x="2367" y="106"/>
                  <a:pt x="2367" y="104"/>
                  <a:pt x="2366" y="101"/>
                </a:cubicBezTo>
                <a:cubicBezTo>
                  <a:pt x="2365" y="100"/>
                  <a:pt x="2364" y="100"/>
                  <a:pt x="2363" y="99"/>
                </a:cubicBezTo>
                <a:cubicBezTo>
                  <a:pt x="2362" y="99"/>
                  <a:pt x="2361" y="98"/>
                  <a:pt x="2360" y="98"/>
                </a:cubicBezTo>
                <a:cubicBezTo>
                  <a:pt x="2359" y="98"/>
                  <a:pt x="2359" y="97"/>
                  <a:pt x="2358" y="97"/>
                </a:cubicBezTo>
                <a:cubicBezTo>
                  <a:pt x="2349" y="97"/>
                  <a:pt x="2345" y="97"/>
                  <a:pt x="2336" y="97"/>
                </a:cubicBezTo>
                <a:cubicBezTo>
                  <a:pt x="2335" y="97"/>
                  <a:pt x="2335" y="97"/>
                  <a:pt x="2334" y="97"/>
                </a:cubicBezTo>
                <a:cubicBezTo>
                  <a:pt x="2333" y="98"/>
                  <a:pt x="2332" y="98"/>
                  <a:pt x="2331" y="98"/>
                </a:cubicBezTo>
                <a:cubicBezTo>
                  <a:pt x="2329" y="99"/>
                  <a:pt x="2328" y="100"/>
                  <a:pt x="2328" y="102"/>
                </a:cubicBezTo>
                <a:cubicBezTo>
                  <a:pt x="2328" y="104"/>
                  <a:pt x="2328" y="105"/>
                  <a:pt x="2328" y="107"/>
                </a:cubicBezTo>
                <a:close/>
                <a:moveTo>
                  <a:pt x="2302" y="156"/>
                </a:moveTo>
                <a:cubicBezTo>
                  <a:pt x="2302" y="157"/>
                  <a:pt x="2303" y="157"/>
                  <a:pt x="2304" y="157"/>
                </a:cubicBezTo>
                <a:cubicBezTo>
                  <a:pt x="2303" y="158"/>
                  <a:pt x="2303" y="159"/>
                  <a:pt x="2302" y="159"/>
                </a:cubicBezTo>
                <a:cubicBezTo>
                  <a:pt x="2300" y="160"/>
                  <a:pt x="2299" y="159"/>
                  <a:pt x="2296" y="159"/>
                </a:cubicBezTo>
                <a:cubicBezTo>
                  <a:pt x="2293" y="159"/>
                  <a:pt x="2293" y="159"/>
                  <a:pt x="2293" y="159"/>
                </a:cubicBezTo>
                <a:cubicBezTo>
                  <a:pt x="2292" y="159"/>
                  <a:pt x="2291" y="158"/>
                  <a:pt x="2291" y="158"/>
                </a:cubicBezTo>
                <a:cubicBezTo>
                  <a:pt x="2289" y="158"/>
                  <a:pt x="2287" y="158"/>
                  <a:pt x="2285" y="158"/>
                </a:cubicBezTo>
                <a:cubicBezTo>
                  <a:pt x="2284" y="158"/>
                  <a:pt x="2284" y="159"/>
                  <a:pt x="2283" y="159"/>
                </a:cubicBezTo>
                <a:cubicBezTo>
                  <a:pt x="2282" y="160"/>
                  <a:pt x="2281" y="161"/>
                  <a:pt x="2280" y="161"/>
                </a:cubicBezTo>
                <a:cubicBezTo>
                  <a:pt x="2277" y="161"/>
                  <a:pt x="2275" y="160"/>
                  <a:pt x="2272" y="161"/>
                </a:cubicBezTo>
                <a:cubicBezTo>
                  <a:pt x="2268" y="161"/>
                  <a:pt x="2266" y="162"/>
                  <a:pt x="2264" y="163"/>
                </a:cubicBezTo>
                <a:cubicBezTo>
                  <a:pt x="2263" y="164"/>
                  <a:pt x="2263" y="165"/>
                  <a:pt x="2263" y="166"/>
                </a:cubicBezTo>
                <a:cubicBezTo>
                  <a:pt x="2263" y="172"/>
                  <a:pt x="2263" y="172"/>
                  <a:pt x="2263" y="172"/>
                </a:cubicBezTo>
                <a:cubicBezTo>
                  <a:pt x="2266" y="171"/>
                  <a:pt x="2268" y="170"/>
                  <a:pt x="2271" y="171"/>
                </a:cubicBezTo>
                <a:cubicBezTo>
                  <a:pt x="2274" y="171"/>
                  <a:pt x="2274" y="171"/>
                  <a:pt x="2274" y="171"/>
                </a:cubicBezTo>
                <a:cubicBezTo>
                  <a:pt x="2275" y="171"/>
                  <a:pt x="2275" y="171"/>
                  <a:pt x="2276" y="171"/>
                </a:cubicBezTo>
                <a:cubicBezTo>
                  <a:pt x="2278" y="171"/>
                  <a:pt x="2279" y="172"/>
                  <a:pt x="2281" y="172"/>
                </a:cubicBezTo>
                <a:cubicBezTo>
                  <a:pt x="2283" y="172"/>
                  <a:pt x="2285" y="172"/>
                  <a:pt x="2287" y="171"/>
                </a:cubicBezTo>
                <a:cubicBezTo>
                  <a:pt x="2289" y="170"/>
                  <a:pt x="2291" y="168"/>
                  <a:pt x="2292" y="167"/>
                </a:cubicBezTo>
                <a:cubicBezTo>
                  <a:pt x="2294" y="167"/>
                  <a:pt x="2295" y="165"/>
                  <a:pt x="2296" y="165"/>
                </a:cubicBezTo>
                <a:cubicBezTo>
                  <a:pt x="2298" y="165"/>
                  <a:pt x="2298" y="165"/>
                  <a:pt x="2298" y="165"/>
                </a:cubicBezTo>
                <a:cubicBezTo>
                  <a:pt x="2299" y="165"/>
                  <a:pt x="2299" y="166"/>
                  <a:pt x="2300" y="166"/>
                </a:cubicBezTo>
                <a:cubicBezTo>
                  <a:pt x="2301" y="166"/>
                  <a:pt x="2301" y="168"/>
                  <a:pt x="2302" y="169"/>
                </a:cubicBezTo>
                <a:cubicBezTo>
                  <a:pt x="2301" y="169"/>
                  <a:pt x="2301" y="171"/>
                  <a:pt x="2300" y="171"/>
                </a:cubicBezTo>
                <a:cubicBezTo>
                  <a:pt x="2299" y="171"/>
                  <a:pt x="2298" y="171"/>
                  <a:pt x="2297" y="171"/>
                </a:cubicBezTo>
                <a:cubicBezTo>
                  <a:pt x="2296" y="172"/>
                  <a:pt x="2295" y="172"/>
                  <a:pt x="2294" y="172"/>
                </a:cubicBezTo>
                <a:cubicBezTo>
                  <a:pt x="2293" y="172"/>
                  <a:pt x="2293" y="174"/>
                  <a:pt x="2292" y="174"/>
                </a:cubicBezTo>
                <a:cubicBezTo>
                  <a:pt x="2291" y="175"/>
                  <a:pt x="2290" y="176"/>
                  <a:pt x="2289" y="176"/>
                </a:cubicBezTo>
                <a:cubicBezTo>
                  <a:pt x="2287" y="177"/>
                  <a:pt x="2286" y="176"/>
                  <a:pt x="2285" y="176"/>
                </a:cubicBezTo>
                <a:cubicBezTo>
                  <a:pt x="2281" y="176"/>
                  <a:pt x="2279" y="176"/>
                  <a:pt x="2275" y="176"/>
                </a:cubicBezTo>
                <a:cubicBezTo>
                  <a:pt x="2275" y="176"/>
                  <a:pt x="2274" y="176"/>
                  <a:pt x="2273" y="176"/>
                </a:cubicBezTo>
                <a:cubicBezTo>
                  <a:pt x="2272" y="176"/>
                  <a:pt x="2271" y="177"/>
                  <a:pt x="2270" y="177"/>
                </a:cubicBezTo>
                <a:cubicBezTo>
                  <a:pt x="2269" y="177"/>
                  <a:pt x="2268" y="177"/>
                  <a:pt x="2268" y="178"/>
                </a:cubicBezTo>
                <a:cubicBezTo>
                  <a:pt x="2267" y="178"/>
                  <a:pt x="2267" y="179"/>
                  <a:pt x="2267" y="180"/>
                </a:cubicBezTo>
                <a:cubicBezTo>
                  <a:pt x="2267" y="181"/>
                  <a:pt x="2267" y="182"/>
                  <a:pt x="2268" y="183"/>
                </a:cubicBezTo>
                <a:cubicBezTo>
                  <a:pt x="2269" y="185"/>
                  <a:pt x="2270" y="187"/>
                  <a:pt x="2272" y="188"/>
                </a:cubicBezTo>
                <a:cubicBezTo>
                  <a:pt x="2273" y="188"/>
                  <a:pt x="2274" y="188"/>
                  <a:pt x="2275" y="188"/>
                </a:cubicBezTo>
                <a:cubicBezTo>
                  <a:pt x="2277" y="188"/>
                  <a:pt x="2278" y="187"/>
                  <a:pt x="2280" y="188"/>
                </a:cubicBezTo>
                <a:cubicBezTo>
                  <a:pt x="2281" y="188"/>
                  <a:pt x="2282" y="188"/>
                  <a:pt x="2283" y="188"/>
                </a:cubicBezTo>
                <a:cubicBezTo>
                  <a:pt x="2285" y="189"/>
                  <a:pt x="2286" y="189"/>
                  <a:pt x="2288" y="191"/>
                </a:cubicBezTo>
                <a:cubicBezTo>
                  <a:pt x="2289" y="191"/>
                  <a:pt x="2290" y="192"/>
                  <a:pt x="2291" y="193"/>
                </a:cubicBezTo>
                <a:cubicBezTo>
                  <a:pt x="2291" y="194"/>
                  <a:pt x="2291" y="195"/>
                  <a:pt x="2292" y="195"/>
                </a:cubicBezTo>
                <a:cubicBezTo>
                  <a:pt x="2292" y="196"/>
                  <a:pt x="2293" y="197"/>
                  <a:pt x="2294" y="198"/>
                </a:cubicBezTo>
                <a:cubicBezTo>
                  <a:pt x="2295" y="200"/>
                  <a:pt x="2296" y="201"/>
                  <a:pt x="2298" y="203"/>
                </a:cubicBezTo>
                <a:cubicBezTo>
                  <a:pt x="2300" y="203"/>
                  <a:pt x="2300" y="203"/>
                  <a:pt x="2300" y="203"/>
                </a:cubicBezTo>
                <a:cubicBezTo>
                  <a:pt x="2300" y="202"/>
                  <a:pt x="2300" y="201"/>
                  <a:pt x="2300" y="200"/>
                </a:cubicBezTo>
                <a:cubicBezTo>
                  <a:pt x="2301" y="199"/>
                  <a:pt x="2301" y="198"/>
                  <a:pt x="2302" y="197"/>
                </a:cubicBezTo>
                <a:cubicBezTo>
                  <a:pt x="2303" y="197"/>
                  <a:pt x="2304" y="196"/>
                  <a:pt x="2305" y="196"/>
                </a:cubicBezTo>
                <a:cubicBezTo>
                  <a:pt x="2307" y="195"/>
                  <a:pt x="2309" y="195"/>
                  <a:pt x="2310" y="193"/>
                </a:cubicBezTo>
                <a:cubicBezTo>
                  <a:pt x="2310" y="192"/>
                  <a:pt x="2311" y="191"/>
                  <a:pt x="2311" y="190"/>
                </a:cubicBezTo>
                <a:cubicBezTo>
                  <a:pt x="2311" y="188"/>
                  <a:pt x="2311" y="187"/>
                  <a:pt x="2311" y="184"/>
                </a:cubicBezTo>
                <a:cubicBezTo>
                  <a:pt x="2311" y="183"/>
                  <a:pt x="2312" y="183"/>
                  <a:pt x="2312" y="182"/>
                </a:cubicBezTo>
                <a:cubicBezTo>
                  <a:pt x="2313" y="180"/>
                  <a:pt x="2313" y="180"/>
                  <a:pt x="2315" y="179"/>
                </a:cubicBezTo>
                <a:cubicBezTo>
                  <a:pt x="2316" y="179"/>
                  <a:pt x="2316" y="178"/>
                  <a:pt x="2317" y="178"/>
                </a:cubicBezTo>
                <a:cubicBezTo>
                  <a:pt x="2319" y="178"/>
                  <a:pt x="2320" y="178"/>
                  <a:pt x="2322" y="178"/>
                </a:cubicBezTo>
                <a:cubicBezTo>
                  <a:pt x="2322" y="165"/>
                  <a:pt x="2322" y="165"/>
                  <a:pt x="2322" y="165"/>
                </a:cubicBezTo>
                <a:cubicBezTo>
                  <a:pt x="2324" y="165"/>
                  <a:pt x="2325" y="165"/>
                  <a:pt x="2327" y="165"/>
                </a:cubicBezTo>
                <a:cubicBezTo>
                  <a:pt x="2329" y="164"/>
                  <a:pt x="2331" y="163"/>
                  <a:pt x="2332" y="161"/>
                </a:cubicBezTo>
                <a:cubicBezTo>
                  <a:pt x="2332" y="160"/>
                  <a:pt x="2331" y="160"/>
                  <a:pt x="2330" y="159"/>
                </a:cubicBezTo>
                <a:cubicBezTo>
                  <a:pt x="2330" y="158"/>
                  <a:pt x="2331" y="157"/>
                  <a:pt x="2331" y="156"/>
                </a:cubicBezTo>
                <a:cubicBezTo>
                  <a:pt x="2331" y="155"/>
                  <a:pt x="2330" y="155"/>
                  <a:pt x="2330" y="154"/>
                </a:cubicBezTo>
                <a:cubicBezTo>
                  <a:pt x="2330" y="153"/>
                  <a:pt x="2331" y="152"/>
                  <a:pt x="2331" y="151"/>
                </a:cubicBezTo>
                <a:cubicBezTo>
                  <a:pt x="2331" y="150"/>
                  <a:pt x="2331" y="149"/>
                  <a:pt x="2331" y="148"/>
                </a:cubicBezTo>
                <a:cubicBezTo>
                  <a:pt x="2349" y="148"/>
                  <a:pt x="2349" y="148"/>
                  <a:pt x="2349" y="148"/>
                </a:cubicBezTo>
                <a:cubicBezTo>
                  <a:pt x="2349" y="149"/>
                  <a:pt x="2350" y="150"/>
                  <a:pt x="2349" y="152"/>
                </a:cubicBezTo>
                <a:cubicBezTo>
                  <a:pt x="2349" y="154"/>
                  <a:pt x="2347" y="155"/>
                  <a:pt x="2347" y="157"/>
                </a:cubicBezTo>
                <a:cubicBezTo>
                  <a:pt x="2347" y="158"/>
                  <a:pt x="2348" y="158"/>
                  <a:pt x="2348" y="159"/>
                </a:cubicBezTo>
                <a:cubicBezTo>
                  <a:pt x="2350" y="159"/>
                  <a:pt x="2351" y="159"/>
                  <a:pt x="2353" y="159"/>
                </a:cubicBezTo>
                <a:cubicBezTo>
                  <a:pt x="2354" y="159"/>
                  <a:pt x="2356" y="160"/>
                  <a:pt x="2356" y="161"/>
                </a:cubicBezTo>
                <a:cubicBezTo>
                  <a:pt x="2357" y="161"/>
                  <a:pt x="2359" y="162"/>
                  <a:pt x="2359" y="163"/>
                </a:cubicBezTo>
                <a:cubicBezTo>
                  <a:pt x="2359" y="164"/>
                  <a:pt x="2359" y="164"/>
                  <a:pt x="2359" y="165"/>
                </a:cubicBezTo>
                <a:cubicBezTo>
                  <a:pt x="2359" y="167"/>
                  <a:pt x="2359" y="169"/>
                  <a:pt x="2358" y="171"/>
                </a:cubicBezTo>
                <a:cubicBezTo>
                  <a:pt x="2358" y="172"/>
                  <a:pt x="2357" y="171"/>
                  <a:pt x="2356" y="172"/>
                </a:cubicBezTo>
                <a:cubicBezTo>
                  <a:pt x="2354" y="174"/>
                  <a:pt x="2352" y="175"/>
                  <a:pt x="2352" y="178"/>
                </a:cubicBezTo>
                <a:cubicBezTo>
                  <a:pt x="2352" y="179"/>
                  <a:pt x="2353" y="180"/>
                  <a:pt x="2353" y="181"/>
                </a:cubicBezTo>
                <a:cubicBezTo>
                  <a:pt x="2358" y="181"/>
                  <a:pt x="2358" y="181"/>
                  <a:pt x="2358" y="181"/>
                </a:cubicBezTo>
                <a:cubicBezTo>
                  <a:pt x="2362" y="181"/>
                  <a:pt x="2363" y="178"/>
                  <a:pt x="2366" y="176"/>
                </a:cubicBezTo>
                <a:cubicBezTo>
                  <a:pt x="2368" y="175"/>
                  <a:pt x="2369" y="174"/>
                  <a:pt x="2371" y="174"/>
                </a:cubicBezTo>
                <a:cubicBezTo>
                  <a:pt x="2373" y="174"/>
                  <a:pt x="2373" y="175"/>
                  <a:pt x="2374" y="176"/>
                </a:cubicBezTo>
                <a:cubicBezTo>
                  <a:pt x="2374" y="176"/>
                  <a:pt x="2374" y="178"/>
                  <a:pt x="2374" y="178"/>
                </a:cubicBezTo>
                <a:cubicBezTo>
                  <a:pt x="2374" y="180"/>
                  <a:pt x="2374" y="182"/>
                  <a:pt x="2374" y="184"/>
                </a:cubicBezTo>
                <a:cubicBezTo>
                  <a:pt x="2381" y="184"/>
                  <a:pt x="2381" y="184"/>
                  <a:pt x="2381" y="184"/>
                </a:cubicBezTo>
                <a:cubicBezTo>
                  <a:pt x="2382" y="183"/>
                  <a:pt x="2383" y="183"/>
                  <a:pt x="2384" y="182"/>
                </a:cubicBezTo>
                <a:cubicBezTo>
                  <a:pt x="2384" y="181"/>
                  <a:pt x="2384" y="180"/>
                  <a:pt x="2385" y="180"/>
                </a:cubicBezTo>
                <a:cubicBezTo>
                  <a:pt x="2385" y="179"/>
                  <a:pt x="2386" y="178"/>
                  <a:pt x="2386" y="177"/>
                </a:cubicBezTo>
                <a:cubicBezTo>
                  <a:pt x="2401" y="177"/>
                  <a:pt x="2401" y="177"/>
                  <a:pt x="2401" y="177"/>
                </a:cubicBezTo>
                <a:cubicBezTo>
                  <a:pt x="2406" y="176"/>
                  <a:pt x="2406" y="176"/>
                  <a:pt x="2406" y="176"/>
                </a:cubicBezTo>
                <a:cubicBezTo>
                  <a:pt x="2407" y="173"/>
                  <a:pt x="2407" y="173"/>
                  <a:pt x="2407" y="173"/>
                </a:cubicBezTo>
                <a:cubicBezTo>
                  <a:pt x="2405" y="171"/>
                  <a:pt x="2403" y="168"/>
                  <a:pt x="2400" y="168"/>
                </a:cubicBezTo>
                <a:cubicBezTo>
                  <a:pt x="2399" y="168"/>
                  <a:pt x="2398" y="169"/>
                  <a:pt x="2397" y="169"/>
                </a:cubicBezTo>
                <a:cubicBezTo>
                  <a:pt x="2394" y="169"/>
                  <a:pt x="2393" y="168"/>
                  <a:pt x="2391" y="168"/>
                </a:cubicBezTo>
                <a:cubicBezTo>
                  <a:pt x="2391" y="166"/>
                  <a:pt x="2390" y="164"/>
                  <a:pt x="2390" y="162"/>
                </a:cubicBezTo>
                <a:cubicBezTo>
                  <a:pt x="2390" y="161"/>
                  <a:pt x="2391" y="160"/>
                  <a:pt x="2391" y="159"/>
                </a:cubicBezTo>
                <a:cubicBezTo>
                  <a:pt x="2374" y="159"/>
                  <a:pt x="2374" y="159"/>
                  <a:pt x="2374" y="159"/>
                </a:cubicBezTo>
                <a:cubicBezTo>
                  <a:pt x="2374" y="156"/>
                  <a:pt x="2375" y="152"/>
                  <a:pt x="2372" y="150"/>
                </a:cubicBezTo>
                <a:cubicBezTo>
                  <a:pt x="2371" y="149"/>
                  <a:pt x="2370" y="149"/>
                  <a:pt x="2369" y="149"/>
                </a:cubicBezTo>
                <a:cubicBezTo>
                  <a:pt x="2369" y="148"/>
                  <a:pt x="2368" y="148"/>
                  <a:pt x="2367" y="148"/>
                </a:cubicBezTo>
                <a:cubicBezTo>
                  <a:pt x="2366" y="147"/>
                  <a:pt x="2366" y="146"/>
                  <a:pt x="2366" y="145"/>
                </a:cubicBezTo>
                <a:cubicBezTo>
                  <a:pt x="2365" y="144"/>
                  <a:pt x="2366" y="143"/>
                  <a:pt x="2365" y="142"/>
                </a:cubicBezTo>
                <a:cubicBezTo>
                  <a:pt x="2363" y="141"/>
                  <a:pt x="2361" y="141"/>
                  <a:pt x="2359" y="141"/>
                </a:cubicBezTo>
                <a:cubicBezTo>
                  <a:pt x="2358" y="141"/>
                  <a:pt x="2357" y="141"/>
                  <a:pt x="2356" y="141"/>
                </a:cubicBezTo>
                <a:cubicBezTo>
                  <a:pt x="2355" y="141"/>
                  <a:pt x="2355" y="140"/>
                  <a:pt x="2354" y="139"/>
                </a:cubicBezTo>
                <a:cubicBezTo>
                  <a:pt x="2352" y="138"/>
                  <a:pt x="2353" y="135"/>
                  <a:pt x="2351" y="134"/>
                </a:cubicBezTo>
                <a:cubicBezTo>
                  <a:pt x="2351" y="133"/>
                  <a:pt x="2349" y="133"/>
                  <a:pt x="2349" y="133"/>
                </a:cubicBezTo>
                <a:cubicBezTo>
                  <a:pt x="2348" y="133"/>
                  <a:pt x="2347" y="133"/>
                  <a:pt x="2346" y="133"/>
                </a:cubicBezTo>
                <a:cubicBezTo>
                  <a:pt x="2345" y="133"/>
                  <a:pt x="2344" y="133"/>
                  <a:pt x="2343" y="133"/>
                </a:cubicBezTo>
                <a:cubicBezTo>
                  <a:pt x="2342" y="134"/>
                  <a:pt x="2341" y="136"/>
                  <a:pt x="2339" y="136"/>
                </a:cubicBezTo>
                <a:cubicBezTo>
                  <a:pt x="2337" y="136"/>
                  <a:pt x="2336" y="135"/>
                  <a:pt x="2334" y="135"/>
                </a:cubicBezTo>
                <a:cubicBezTo>
                  <a:pt x="2333" y="134"/>
                  <a:pt x="2332" y="135"/>
                  <a:pt x="2332" y="135"/>
                </a:cubicBezTo>
                <a:cubicBezTo>
                  <a:pt x="2331" y="134"/>
                  <a:pt x="2331" y="133"/>
                  <a:pt x="2329" y="133"/>
                </a:cubicBezTo>
                <a:cubicBezTo>
                  <a:pt x="2329" y="125"/>
                  <a:pt x="2329" y="125"/>
                  <a:pt x="2329" y="125"/>
                </a:cubicBezTo>
                <a:cubicBezTo>
                  <a:pt x="2329" y="125"/>
                  <a:pt x="2330" y="126"/>
                  <a:pt x="2330" y="126"/>
                </a:cubicBezTo>
                <a:cubicBezTo>
                  <a:pt x="2328" y="126"/>
                  <a:pt x="2327" y="126"/>
                  <a:pt x="2326" y="126"/>
                </a:cubicBezTo>
                <a:cubicBezTo>
                  <a:pt x="2324" y="126"/>
                  <a:pt x="2323" y="126"/>
                  <a:pt x="2322" y="126"/>
                </a:cubicBezTo>
                <a:cubicBezTo>
                  <a:pt x="2321" y="126"/>
                  <a:pt x="2320" y="125"/>
                  <a:pt x="2319" y="125"/>
                </a:cubicBezTo>
                <a:cubicBezTo>
                  <a:pt x="2320" y="124"/>
                  <a:pt x="2320" y="123"/>
                  <a:pt x="2320" y="122"/>
                </a:cubicBezTo>
                <a:cubicBezTo>
                  <a:pt x="2321" y="120"/>
                  <a:pt x="2323" y="119"/>
                  <a:pt x="2324" y="117"/>
                </a:cubicBezTo>
                <a:cubicBezTo>
                  <a:pt x="2324" y="116"/>
                  <a:pt x="2324" y="115"/>
                  <a:pt x="2324" y="114"/>
                </a:cubicBezTo>
                <a:cubicBezTo>
                  <a:pt x="2301" y="110"/>
                  <a:pt x="2301" y="110"/>
                  <a:pt x="2301" y="110"/>
                </a:cubicBezTo>
                <a:cubicBezTo>
                  <a:pt x="2300" y="111"/>
                  <a:pt x="2299" y="110"/>
                  <a:pt x="2298" y="110"/>
                </a:cubicBezTo>
                <a:cubicBezTo>
                  <a:pt x="2297" y="111"/>
                  <a:pt x="2296" y="112"/>
                  <a:pt x="2296" y="113"/>
                </a:cubicBezTo>
                <a:cubicBezTo>
                  <a:pt x="2295" y="115"/>
                  <a:pt x="2294" y="116"/>
                  <a:pt x="2294" y="118"/>
                </a:cubicBezTo>
                <a:cubicBezTo>
                  <a:pt x="2294" y="121"/>
                  <a:pt x="2294" y="121"/>
                  <a:pt x="2294" y="121"/>
                </a:cubicBezTo>
                <a:cubicBezTo>
                  <a:pt x="2294" y="122"/>
                  <a:pt x="2295" y="123"/>
                  <a:pt x="2295" y="124"/>
                </a:cubicBezTo>
                <a:cubicBezTo>
                  <a:pt x="2295" y="125"/>
                  <a:pt x="2297" y="126"/>
                  <a:pt x="2297" y="128"/>
                </a:cubicBezTo>
                <a:cubicBezTo>
                  <a:pt x="2297" y="130"/>
                  <a:pt x="2296" y="131"/>
                  <a:pt x="2295" y="132"/>
                </a:cubicBezTo>
                <a:cubicBezTo>
                  <a:pt x="2294" y="133"/>
                  <a:pt x="2293" y="134"/>
                  <a:pt x="2291" y="134"/>
                </a:cubicBezTo>
                <a:cubicBezTo>
                  <a:pt x="2290" y="134"/>
                  <a:pt x="2288" y="134"/>
                  <a:pt x="2287" y="133"/>
                </a:cubicBezTo>
                <a:cubicBezTo>
                  <a:pt x="2286" y="131"/>
                  <a:pt x="2286" y="129"/>
                  <a:pt x="2285" y="127"/>
                </a:cubicBezTo>
                <a:cubicBezTo>
                  <a:pt x="2285" y="124"/>
                  <a:pt x="2285" y="124"/>
                  <a:pt x="2285" y="124"/>
                </a:cubicBezTo>
                <a:cubicBezTo>
                  <a:pt x="2285" y="123"/>
                  <a:pt x="2285" y="123"/>
                  <a:pt x="2285" y="122"/>
                </a:cubicBezTo>
                <a:cubicBezTo>
                  <a:pt x="2285" y="119"/>
                  <a:pt x="2285" y="119"/>
                  <a:pt x="2285" y="119"/>
                </a:cubicBezTo>
                <a:cubicBezTo>
                  <a:pt x="2284" y="117"/>
                  <a:pt x="2284" y="116"/>
                  <a:pt x="2284" y="114"/>
                </a:cubicBezTo>
                <a:cubicBezTo>
                  <a:pt x="2279" y="114"/>
                  <a:pt x="2279" y="114"/>
                  <a:pt x="2279" y="114"/>
                </a:cubicBezTo>
                <a:cubicBezTo>
                  <a:pt x="2277" y="115"/>
                  <a:pt x="2275" y="115"/>
                  <a:pt x="2274" y="116"/>
                </a:cubicBezTo>
                <a:cubicBezTo>
                  <a:pt x="2273" y="117"/>
                  <a:pt x="2273" y="118"/>
                  <a:pt x="2272" y="119"/>
                </a:cubicBezTo>
                <a:cubicBezTo>
                  <a:pt x="2272" y="120"/>
                  <a:pt x="2270" y="120"/>
                  <a:pt x="2270" y="121"/>
                </a:cubicBezTo>
                <a:cubicBezTo>
                  <a:pt x="2269" y="122"/>
                  <a:pt x="2268" y="123"/>
                  <a:pt x="2267" y="123"/>
                </a:cubicBezTo>
                <a:cubicBezTo>
                  <a:pt x="2258" y="123"/>
                  <a:pt x="2258" y="123"/>
                  <a:pt x="2258" y="123"/>
                </a:cubicBezTo>
                <a:cubicBezTo>
                  <a:pt x="2258" y="118"/>
                  <a:pt x="2258" y="118"/>
                  <a:pt x="2258" y="118"/>
                </a:cubicBezTo>
                <a:cubicBezTo>
                  <a:pt x="2259" y="118"/>
                  <a:pt x="2259" y="116"/>
                  <a:pt x="2260" y="116"/>
                </a:cubicBezTo>
                <a:cubicBezTo>
                  <a:pt x="2261" y="115"/>
                  <a:pt x="2262" y="116"/>
                  <a:pt x="2262" y="116"/>
                </a:cubicBezTo>
                <a:cubicBezTo>
                  <a:pt x="2264" y="115"/>
                  <a:pt x="2264" y="114"/>
                  <a:pt x="2265" y="114"/>
                </a:cubicBezTo>
                <a:cubicBezTo>
                  <a:pt x="2264" y="111"/>
                  <a:pt x="2264" y="111"/>
                  <a:pt x="2264" y="111"/>
                </a:cubicBezTo>
                <a:cubicBezTo>
                  <a:pt x="2264" y="111"/>
                  <a:pt x="2263" y="111"/>
                  <a:pt x="2262" y="111"/>
                </a:cubicBezTo>
                <a:cubicBezTo>
                  <a:pt x="2261" y="112"/>
                  <a:pt x="2260" y="113"/>
                  <a:pt x="2259" y="113"/>
                </a:cubicBezTo>
                <a:cubicBezTo>
                  <a:pt x="2258" y="114"/>
                  <a:pt x="2257" y="114"/>
                  <a:pt x="2257" y="114"/>
                </a:cubicBezTo>
                <a:cubicBezTo>
                  <a:pt x="2256" y="115"/>
                  <a:pt x="2256" y="116"/>
                  <a:pt x="2255" y="117"/>
                </a:cubicBezTo>
                <a:cubicBezTo>
                  <a:pt x="2238" y="117"/>
                  <a:pt x="2238" y="117"/>
                  <a:pt x="2238" y="117"/>
                </a:cubicBezTo>
                <a:cubicBezTo>
                  <a:pt x="2237" y="117"/>
                  <a:pt x="2237" y="117"/>
                  <a:pt x="2236" y="118"/>
                </a:cubicBezTo>
                <a:cubicBezTo>
                  <a:pt x="2233" y="118"/>
                  <a:pt x="2232" y="118"/>
                  <a:pt x="2230" y="118"/>
                </a:cubicBezTo>
                <a:cubicBezTo>
                  <a:pt x="2229" y="118"/>
                  <a:pt x="2228" y="119"/>
                  <a:pt x="2227" y="120"/>
                </a:cubicBezTo>
                <a:cubicBezTo>
                  <a:pt x="2227" y="122"/>
                  <a:pt x="2227" y="123"/>
                  <a:pt x="2228" y="125"/>
                </a:cubicBezTo>
                <a:cubicBezTo>
                  <a:pt x="2228" y="126"/>
                  <a:pt x="2229" y="127"/>
                  <a:pt x="2230" y="127"/>
                </a:cubicBezTo>
                <a:cubicBezTo>
                  <a:pt x="2231" y="128"/>
                  <a:pt x="2231" y="130"/>
                  <a:pt x="2232" y="130"/>
                </a:cubicBezTo>
                <a:cubicBezTo>
                  <a:pt x="2235" y="131"/>
                  <a:pt x="2237" y="130"/>
                  <a:pt x="2240" y="130"/>
                </a:cubicBezTo>
                <a:cubicBezTo>
                  <a:pt x="2241" y="130"/>
                  <a:pt x="2242" y="131"/>
                  <a:pt x="2243" y="131"/>
                </a:cubicBezTo>
                <a:cubicBezTo>
                  <a:pt x="2243" y="132"/>
                  <a:pt x="2243" y="133"/>
                  <a:pt x="2243" y="133"/>
                </a:cubicBezTo>
                <a:cubicBezTo>
                  <a:pt x="2243" y="134"/>
                  <a:pt x="2243" y="135"/>
                  <a:pt x="2242" y="136"/>
                </a:cubicBezTo>
                <a:cubicBezTo>
                  <a:pt x="2242" y="137"/>
                  <a:pt x="2240" y="137"/>
                  <a:pt x="2240" y="138"/>
                </a:cubicBezTo>
                <a:cubicBezTo>
                  <a:pt x="2240" y="139"/>
                  <a:pt x="2240" y="140"/>
                  <a:pt x="2240" y="142"/>
                </a:cubicBezTo>
                <a:cubicBezTo>
                  <a:pt x="2241" y="143"/>
                  <a:pt x="2242" y="143"/>
                  <a:pt x="2243" y="144"/>
                </a:cubicBezTo>
                <a:cubicBezTo>
                  <a:pt x="2243" y="145"/>
                  <a:pt x="2243" y="146"/>
                  <a:pt x="2243" y="148"/>
                </a:cubicBezTo>
                <a:cubicBezTo>
                  <a:pt x="2243" y="149"/>
                  <a:pt x="2243" y="151"/>
                  <a:pt x="2242" y="152"/>
                </a:cubicBezTo>
                <a:cubicBezTo>
                  <a:pt x="2241" y="152"/>
                  <a:pt x="2240" y="151"/>
                  <a:pt x="2240" y="151"/>
                </a:cubicBezTo>
                <a:cubicBezTo>
                  <a:pt x="2239" y="150"/>
                  <a:pt x="2238" y="150"/>
                  <a:pt x="2237" y="150"/>
                </a:cubicBezTo>
                <a:cubicBezTo>
                  <a:pt x="2236" y="149"/>
                  <a:pt x="2237" y="148"/>
                  <a:pt x="2236" y="147"/>
                </a:cubicBezTo>
                <a:cubicBezTo>
                  <a:pt x="2236" y="146"/>
                  <a:pt x="2236" y="144"/>
                  <a:pt x="2235" y="144"/>
                </a:cubicBezTo>
                <a:cubicBezTo>
                  <a:pt x="2234" y="143"/>
                  <a:pt x="2234" y="142"/>
                  <a:pt x="2232" y="142"/>
                </a:cubicBezTo>
                <a:cubicBezTo>
                  <a:pt x="2231" y="141"/>
                  <a:pt x="2231" y="141"/>
                  <a:pt x="2230" y="140"/>
                </a:cubicBezTo>
                <a:cubicBezTo>
                  <a:pt x="2229" y="140"/>
                  <a:pt x="2228" y="141"/>
                  <a:pt x="2227" y="140"/>
                </a:cubicBezTo>
                <a:cubicBezTo>
                  <a:pt x="2228" y="142"/>
                  <a:pt x="2229" y="144"/>
                  <a:pt x="2230" y="146"/>
                </a:cubicBezTo>
                <a:cubicBezTo>
                  <a:pt x="2230" y="147"/>
                  <a:pt x="2230" y="148"/>
                  <a:pt x="2230" y="148"/>
                </a:cubicBezTo>
                <a:cubicBezTo>
                  <a:pt x="2230" y="149"/>
                  <a:pt x="2230" y="150"/>
                  <a:pt x="2230" y="151"/>
                </a:cubicBezTo>
                <a:cubicBezTo>
                  <a:pt x="2231" y="152"/>
                  <a:pt x="2232" y="153"/>
                  <a:pt x="2233" y="154"/>
                </a:cubicBezTo>
                <a:cubicBezTo>
                  <a:pt x="2234" y="155"/>
                  <a:pt x="2234" y="156"/>
                  <a:pt x="2236" y="156"/>
                </a:cubicBezTo>
                <a:cubicBezTo>
                  <a:pt x="2238" y="157"/>
                  <a:pt x="2239" y="158"/>
                  <a:pt x="2242" y="158"/>
                </a:cubicBezTo>
                <a:cubicBezTo>
                  <a:pt x="2243" y="158"/>
                  <a:pt x="2243" y="157"/>
                  <a:pt x="2244" y="157"/>
                </a:cubicBezTo>
                <a:cubicBezTo>
                  <a:pt x="2244" y="156"/>
                  <a:pt x="2244" y="154"/>
                  <a:pt x="2244" y="152"/>
                </a:cubicBezTo>
                <a:cubicBezTo>
                  <a:pt x="2244" y="151"/>
                  <a:pt x="2244" y="151"/>
                  <a:pt x="2244" y="150"/>
                </a:cubicBezTo>
                <a:cubicBezTo>
                  <a:pt x="2247" y="150"/>
                  <a:pt x="2248" y="149"/>
                  <a:pt x="2250" y="150"/>
                </a:cubicBezTo>
                <a:cubicBezTo>
                  <a:pt x="2252" y="152"/>
                  <a:pt x="2251" y="154"/>
                  <a:pt x="2252" y="156"/>
                </a:cubicBezTo>
                <a:cubicBezTo>
                  <a:pt x="2253" y="157"/>
                  <a:pt x="2254" y="157"/>
                  <a:pt x="2255" y="157"/>
                </a:cubicBezTo>
                <a:cubicBezTo>
                  <a:pt x="2255" y="158"/>
                  <a:pt x="2256" y="159"/>
                  <a:pt x="2257" y="159"/>
                </a:cubicBezTo>
                <a:cubicBezTo>
                  <a:pt x="2259" y="159"/>
                  <a:pt x="2260" y="159"/>
                  <a:pt x="2262" y="159"/>
                </a:cubicBezTo>
                <a:cubicBezTo>
                  <a:pt x="2265" y="159"/>
                  <a:pt x="2265" y="159"/>
                  <a:pt x="2265" y="159"/>
                </a:cubicBezTo>
                <a:cubicBezTo>
                  <a:pt x="2266" y="159"/>
                  <a:pt x="2267" y="159"/>
                  <a:pt x="2268" y="159"/>
                </a:cubicBezTo>
                <a:cubicBezTo>
                  <a:pt x="2269" y="158"/>
                  <a:pt x="2269" y="157"/>
                  <a:pt x="2270" y="156"/>
                </a:cubicBezTo>
                <a:cubicBezTo>
                  <a:pt x="2270" y="155"/>
                  <a:pt x="2269" y="154"/>
                  <a:pt x="2270" y="154"/>
                </a:cubicBezTo>
                <a:cubicBezTo>
                  <a:pt x="2270" y="153"/>
                  <a:pt x="2271" y="152"/>
                  <a:pt x="2272" y="151"/>
                </a:cubicBezTo>
                <a:cubicBezTo>
                  <a:pt x="2272" y="150"/>
                  <a:pt x="2273" y="151"/>
                  <a:pt x="2274" y="151"/>
                </a:cubicBezTo>
                <a:cubicBezTo>
                  <a:pt x="2275" y="151"/>
                  <a:pt x="2276" y="150"/>
                  <a:pt x="2277" y="150"/>
                </a:cubicBezTo>
                <a:cubicBezTo>
                  <a:pt x="2277" y="149"/>
                  <a:pt x="2276" y="148"/>
                  <a:pt x="2276" y="147"/>
                </a:cubicBezTo>
                <a:cubicBezTo>
                  <a:pt x="2276" y="143"/>
                  <a:pt x="2276" y="143"/>
                  <a:pt x="2276" y="143"/>
                </a:cubicBezTo>
                <a:cubicBezTo>
                  <a:pt x="2281" y="142"/>
                  <a:pt x="2281" y="142"/>
                  <a:pt x="2281" y="142"/>
                </a:cubicBezTo>
                <a:cubicBezTo>
                  <a:pt x="2282" y="143"/>
                  <a:pt x="2284" y="143"/>
                  <a:pt x="2284" y="144"/>
                </a:cubicBezTo>
                <a:cubicBezTo>
                  <a:pt x="2284" y="145"/>
                  <a:pt x="2284" y="146"/>
                  <a:pt x="2284" y="147"/>
                </a:cubicBezTo>
                <a:cubicBezTo>
                  <a:pt x="2284" y="149"/>
                  <a:pt x="2284" y="150"/>
                  <a:pt x="2285" y="152"/>
                </a:cubicBezTo>
                <a:cubicBezTo>
                  <a:pt x="2294" y="152"/>
                  <a:pt x="2294" y="152"/>
                  <a:pt x="2294" y="152"/>
                </a:cubicBezTo>
                <a:cubicBezTo>
                  <a:pt x="2300" y="148"/>
                  <a:pt x="2300" y="148"/>
                  <a:pt x="2300" y="148"/>
                </a:cubicBezTo>
                <a:cubicBezTo>
                  <a:pt x="2302" y="150"/>
                  <a:pt x="2302" y="150"/>
                  <a:pt x="2302" y="150"/>
                </a:cubicBezTo>
                <a:cubicBezTo>
                  <a:pt x="2302" y="153"/>
                  <a:pt x="2302" y="154"/>
                  <a:pt x="2302" y="156"/>
                </a:cubicBezTo>
                <a:close/>
                <a:moveTo>
                  <a:pt x="3918" y="579"/>
                </a:moveTo>
                <a:cubicBezTo>
                  <a:pt x="3919" y="579"/>
                  <a:pt x="3920" y="578"/>
                  <a:pt x="3921" y="578"/>
                </a:cubicBezTo>
                <a:cubicBezTo>
                  <a:pt x="3922" y="578"/>
                  <a:pt x="3923" y="577"/>
                  <a:pt x="3924" y="577"/>
                </a:cubicBezTo>
                <a:cubicBezTo>
                  <a:pt x="3957" y="577"/>
                  <a:pt x="3957" y="577"/>
                  <a:pt x="3957" y="577"/>
                </a:cubicBezTo>
                <a:cubicBezTo>
                  <a:pt x="3957" y="571"/>
                  <a:pt x="3957" y="571"/>
                  <a:pt x="3957" y="571"/>
                </a:cubicBezTo>
                <a:cubicBezTo>
                  <a:pt x="3957" y="569"/>
                  <a:pt x="3957" y="567"/>
                  <a:pt x="3958" y="566"/>
                </a:cubicBezTo>
                <a:cubicBezTo>
                  <a:pt x="3959" y="565"/>
                  <a:pt x="3960" y="564"/>
                  <a:pt x="3961" y="564"/>
                </a:cubicBezTo>
                <a:cubicBezTo>
                  <a:pt x="3962" y="565"/>
                  <a:pt x="3963" y="565"/>
                  <a:pt x="3964" y="566"/>
                </a:cubicBezTo>
                <a:cubicBezTo>
                  <a:pt x="3965" y="567"/>
                  <a:pt x="3966" y="568"/>
                  <a:pt x="3968" y="568"/>
                </a:cubicBezTo>
                <a:cubicBezTo>
                  <a:pt x="3970" y="568"/>
                  <a:pt x="3971" y="567"/>
                  <a:pt x="3973" y="567"/>
                </a:cubicBezTo>
                <a:cubicBezTo>
                  <a:pt x="3975" y="567"/>
                  <a:pt x="3976" y="567"/>
                  <a:pt x="3977" y="568"/>
                </a:cubicBezTo>
                <a:cubicBezTo>
                  <a:pt x="3978" y="569"/>
                  <a:pt x="3978" y="570"/>
                  <a:pt x="3980" y="571"/>
                </a:cubicBezTo>
                <a:cubicBezTo>
                  <a:pt x="3980" y="571"/>
                  <a:pt x="3981" y="571"/>
                  <a:pt x="3982" y="571"/>
                </a:cubicBezTo>
                <a:cubicBezTo>
                  <a:pt x="3983" y="572"/>
                  <a:pt x="3984" y="573"/>
                  <a:pt x="3985" y="573"/>
                </a:cubicBezTo>
                <a:cubicBezTo>
                  <a:pt x="3984" y="574"/>
                  <a:pt x="3985" y="575"/>
                  <a:pt x="3984" y="576"/>
                </a:cubicBezTo>
                <a:cubicBezTo>
                  <a:pt x="3984" y="577"/>
                  <a:pt x="3982" y="577"/>
                  <a:pt x="3982" y="579"/>
                </a:cubicBezTo>
                <a:cubicBezTo>
                  <a:pt x="3982" y="580"/>
                  <a:pt x="3982" y="582"/>
                  <a:pt x="3983" y="583"/>
                </a:cubicBezTo>
                <a:cubicBezTo>
                  <a:pt x="3984" y="584"/>
                  <a:pt x="3984" y="584"/>
                  <a:pt x="3986" y="584"/>
                </a:cubicBezTo>
                <a:cubicBezTo>
                  <a:pt x="3998" y="584"/>
                  <a:pt x="3998" y="584"/>
                  <a:pt x="3998" y="584"/>
                </a:cubicBezTo>
                <a:cubicBezTo>
                  <a:pt x="4001" y="584"/>
                  <a:pt x="4002" y="582"/>
                  <a:pt x="4004" y="580"/>
                </a:cubicBezTo>
                <a:cubicBezTo>
                  <a:pt x="4005" y="579"/>
                  <a:pt x="4005" y="578"/>
                  <a:pt x="4006" y="577"/>
                </a:cubicBezTo>
                <a:cubicBezTo>
                  <a:pt x="4007" y="576"/>
                  <a:pt x="4007" y="575"/>
                  <a:pt x="4008" y="575"/>
                </a:cubicBezTo>
                <a:cubicBezTo>
                  <a:pt x="4012" y="575"/>
                  <a:pt x="4012" y="578"/>
                  <a:pt x="4015" y="581"/>
                </a:cubicBezTo>
                <a:cubicBezTo>
                  <a:pt x="4016" y="581"/>
                  <a:pt x="4017" y="582"/>
                  <a:pt x="4017" y="582"/>
                </a:cubicBezTo>
                <a:cubicBezTo>
                  <a:pt x="4018" y="582"/>
                  <a:pt x="4017" y="581"/>
                  <a:pt x="4017" y="580"/>
                </a:cubicBezTo>
                <a:cubicBezTo>
                  <a:pt x="4018" y="579"/>
                  <a:pt x="4018" y="578"/>
                  <a:pt x="4019" y="577"/>
                </a:cubicBezTo>
                <a:cubicBezTo>
                  <a:pt x="4020" y="578"/>
                  <a:pt x="4021" y="578"/>
                  <a:pt x="4021" y="578"/>
                </a:cubicBezTo>
                <a:cubicBezTo>
                  <a:pt x="4023" y="578"/>
                  <a:pt x="4023" y="580"/>
                  <a:pt x="4024" y="580"/>
                </a:cubicBezTo>
                <a:cubicBezTo>
                  <a:pt x="4032" y="580"/>
                  <a:pt x="4032" y="580"/>
                  <a:pt x="4032" y="580"/>
                </a:cubicBezTo>
                <a:cubicBezTo>
                  <a:pt x="4032" y="579"/>
                  <a:pt x="4032" y="578"/>
                  <a:pt x="4032" y="577"/>
                </a:cubicBezTo>
                <a:cubicBezTo>
                  <a:pt x="4031" y="576"/>
                  <a:pt x="4030" y="576"/>
                  <a:pt x="4030" y="575"/>
                </a:cubicBezTo>
                <a:cubicBezTo>
                  <a:pt x="4030" y="574"/>
                  <a:pt x="4029" y="573"/>
                  <a:pt x="4029" y="572"/>
                </a:cubicBezTo>
                <a:cubicBezTo>
                  <a:pt x="4027" y="573"/>
                  <a:pt x="4026" y="573"/>
                  <a:pt x="4024" y="573"/>
                </a:cubicBezTo>
                <a:cubicBezTo>
                  <a:pt x="4023" y="573"/>
                  <a:pt x="4022" y="572"/>
                  <a:pt x="4021" y="572"/>
                </a:cubicBezTo>
                <a:cubicBezTo>
                  <a:pt x="4021" y="565"/>
                  <a:pt x="4021" y="565"/>
                  <a:pt x="4021" y="565"/>
                </a:cubicBezTo>
                <a:cubicBezTo>
                  <a:pt x="4021" y="563"/>
                  <a:pt x="4024" y="562"/>
                  <a:pt x="4025" y="561"/>
                </a:cubicBezTo>
                <a:cubicBezTo>
                  <a:pt x="4026" y="560"/>
                  <a:pt x="4027" y="561"/>
                  <a:pt x="4028" y="561"/>
                </a:cubicBezTo>
                <a:cubicBezTo>
                  <a:pt x="4029" y="560"/>
                  <a:pt x="4029" y="559"/>
                  <a:pt x="4030" y="558"/>
                </a:cubicBezTo>
                <a:cubicBezTo>
                  <a:pt x="4031" y="558"/>
                  <a:pt x="4031" y="557"/>
                  <a:pt x="4031" y="556"/>
                </a:cubicBezTo>
                <a:cubicBezTo>
                  <a:pt x="4032" y="555"/>
                  <a:pt x="4032" y="554"/>
                  <a:pt x="4033" y="553"/>
                </a:cubicBezTo>
                <a:cubicBezTo>
                  <a:pt x="4034" y="552"/>
                  <a:pt x="4034" y="552"/>
                  <a:pt x="4035" y="551"/>
                </a:cubicBezTo>
                <a:cubicBezTo>
                  <a:pt x="4036" y="550"/>
                  <a:pt x="4036" y="548"/>
                  <a:pt x="4038" y="548"/>
                </a:cubicBezTo>
                <a:cubicBezTo>
                  <a:pt x="4039" y="548"/>
                  <a:pt x="4040" y="548"/>
                  <a:pt x="4040" y="548"/>
                </a:cubicBezTo>
                <a:cubicBezTo>
                  <a:pt x="4043" y="547"/>
                  <a:pt x="4043" y="547"/>
                  <a:pt x="4043" y="547"/>
                </a:cubicBezTo>
                <a:cubicBezTo>
                  <a:pt x="4044" y="546"/>
                  <a:pt x="4044" y="544"/>
                  <a:pt x="4045" y="543"/>
                </a:cubicBezTo>
                <a:cubicBezTo>
                  <a:pt x="4047" y="541"/>
                  <a:pt x="4048" y="539"/>
                  <a:pt x="4050" y="537"/>
                </a:cubicBezTo>
                <a:cubicBezTo>
                  <a:pt x="4053" y="534"/>
                  <a:pt x="4054" y="532"/>
                  <a:pt x="4057" y="530"/>
                </a:cubicBezTo>
                <a:cubicBezTo>
                  <a:pt x="4059" y="528"/>
                  <a:pt x="4061" y="527"/>
                  <a:pt x="4064" y="527"/>
                </a:cubicBezTo>
                <a:cubicBezTo>
                  <a:pt x="4065" y="527"/>
                  <a:pt x="4066" y="527"/>
                  <a:pt x="4068" y="528"/>
                </a:cubicBezTo>
                <a:cubicBezTo>
                  <a:pt x="4069" y="528"/>
                  <a:pt x="4070" y="529"/>
                  <a:pt x="4072" y="529"/>
                </a:cubicBezTo>
                <a:cubicBezTo>
                  <a:pt x="4073" y="529"/>
                  <a:pt x="4073" y="529"/>
                  <a:pt x="4073" y="529"/>
                </a:cubicBezTo>
                <a:cubicBezTo>
                  <a:pt x="4074" y="529"/>
                  <a:pt x="4075" y="528"/>
                  <a:pt x="4076" y="528"/>
                </a:cubicBezTo>
                <a:cubicBezTo>
                  <a:pt x="4077" y="527"/>
                  <a:pt x="4077" y="525"/>
                  <a:pt x="4078" y="525"/>
                </a:cubicBezTo>
                <a:cubicBezTo>
                  <a:pt x="4080" y="525"/>
                  <a:pt x="4080" y="525"/>
                  <a:pt x="4080" y="525"/>
                </a:cubicBezTo>
                <a:cubicBezTo>
                  <a:pt x="4081" y="525"/>
                  <a:pt x="4081" y="527"/>
                  <a:pt x="4081" y="528"/>
                </a:cubicBezTo>
                <a:cubicBezTo>
                  <a:pt x="4082" y="528"/>
                  <a:pt x="4082" y="530"/>
                  <a:pt x="4083" y="530"/>
                </a:cubicBezTo>
                <a:cubicBezTo>
                  <a:pt x="4084" y="531"/>
                  <a:pt x="4085" y="531"/>
                  <a:pt x="4086" y="531"/>
                </a:cubicBezTo>
                <a:cubicBezTo>
                  <a:pt x="4087" y="531"/>
                  <a:pt x="4088" y="531"/>
                  <a:pt x="4089" y="531"/>
                </a:cubicBezTo>
                <a:cubicBezTo>
                  <a:pt x="4090" y="531"/>
                  <a:pt x="4090" y="532"/>
                  <a:pt x="4091" y="533"/>
                </a:cubicBezTo>
                <a:cubicBezTo>
                  <a:pt x="4090" y="534"/>
                  <a:pt x="4089" y="535"/>
                  <a:pt x="4089" y="537"/>
                </a:cubicBezTo>
                <a:cubicBezTo>
                  <a:pt x="4089" y="538"/>
                  <a:pt x="4089" y="538"/>
                  <a:pt x="4089" y="538"/>
                </a:cubicBezTo>
                <a:cubicBezTo>
                  <a:pt x="4089" y="539"/>
                  <a:pt x="4089" y="540"/>
                  <a:pt x="4090" y="541"/>
                </a:cubicBezTo>
                <a:cubicBezTo>
                  <a:pt x="4090" y="542"/>
                  <a:pt x="4092" y="541"/>
                  <a:pt x="4093" y="542"/>
                </a:cubicBezTo>
                <a:cubicBezTo>
                  <a:pt x="4093" y="543"/>
                  <a:pt x="4093" y="544"/>
                  <a:pt x="4093" y="545"/>
                </a:cubicBezTo>
                <a:cubicBezTo>
                  <a:pt x="4093" y="546"/>
                  <a:pt x="4093" y="548"/>
                  <a:pt x="4093" y="550"/>
                </a:cubicBezTo>
                <a:cubicBezTo>
                  <a:pt x="4096" y="551"/>
                  <a:pt x="4096" y="551"/>
                  <a:pt x="4096" y="551"/>
                </a:cubicBezTo>
                <a:cubicBezTo>
                  <a:pt x="4097" y="550"/>
                  <a:pt x="4098" y="550"/>
                  <a:pt x="4099" y="549"/>
                </a:cubicBezTo>
                <a:cubicBezTo>
                  <a:pt x="4100" y="548"/>
                  <a:pt x="4100" y="547"/>
                  <a:pt x="4101" y="547"/>
                </a:cubicBezTo>
                <a:cubicBezTo>
                  <a:pt x="4103" y="545"/>
                  <a:pt x="4104" y="544"/>
                  <a:pt x="4107" y="543"/>
                </a:cubicBezTo>
                <a:cubicBezTo>
                  <a:pt x="4108" y="542"/>
                  <a:pt x="4109" y="543"/>
                  <a:pt x="4110" y="542"/>
                </a:cubicBezTo>
                <a:cubicBezTo>
                  <a:pt x="4110" y="542"/>
                  <a:pt x="4111" y="541"/>
                  <a:pt x="4112" y="540"/>
                </a:cubicBezTo>
                <a:cubicBezTo>
                  <a:pt x="4113" y="539"/>
                  <a:pt x="4113" y="538"/>
                  <a:pt x="4114" y="537"/>
                </a:cubicBezTo>
                <a:cubicBezTo>
                  <a:pt x="4115" y="536"/>
                  <a:pt x="4116" y="536"/>
                  <a:pt x="4117" y="535"/>
                </a:cubicBezTo>
                <a:cubicBezTo>
                  <a:pt x="4118" y="534"/>
                  <a:pt x="4118" y="533"/>
                  <a:pt x="4119" y="532"/>
                </a:cubicBezTo>
                <a:cubicBezTo>
                  <a:pt x="4120" y="532"/>
                  <a:pt x="4122" y="532"/>
                  <a:pt x="4124" y="532"/>
                </a:cubicBezTo>
                <a:cubicBezTo>
                  <a:pt x="4125" y="531"/>
                  <a:pt x="4126" y="532"/>
                  <a:pt x="4126" y="532"/>
                </a:cubicBezTo>
                <a:cubicBezTo>
                  <a:pt x="4127" y="531"/>
                  <a:pt x="4127" y="530"/>
                  <a:pt x="4128" y="529"/>
                </a:cubicBezTo>
                <a:cubicBezTo>
                  <a:pt x="4128" y="528"/>
                  <a:pt x="4129" y="527"/>
                  <a:pt x="4129" y="526"/>
                </a:cubicBezTo>
                <a:cubicBezTo>
                  <a:pt x="4129" y="525"/>
                  <a:pt x="4130" y="525"/>
                  <a:pt x="4130" y="524"/>
                </a:cubicBezTo>
                <a:cubicBezTo>
                  <a:pt x="4131" y="522"/>
                  <a:pt x="4130" y="520"/>
                  <a:pt x="4130" y="519"/>
                </a:cubicBezTo>
                <a:cubicBezTo>
                  <a:pt x="4131" y="517"/>
                  <a:pt x="4131" y="515"/>
                  <a:pt x="4132" y="513"/>
                </a:cubicBezTo>
                <a:cubicBezTo>
                  <a:pt x="4134" y="513"/>
                  <a:pt x="4135" y="514"/>
                  <a:pt x="4137" y="513"/>
                </a:cubicBezTo>
                <a:cubicBezTo>
                  <a:pt x="4139" y="513"/>
                  <a:pt x="4140" y="511"/>
                  <a:pt x="4142" y="511"/>
                </a:cubicBezTo>
                <a:cubicBezTo>
                  <a:pt x="4155" y="511"/>
                  <a:pt x="4155" y="511"/>
                  <a:pt x="4155" y="511"/>
                </a:cubicBezTo>
                <a:cubicBezTo>
                  <a:pt x="4155" y="515"/>
                  <a:pt x="4155" y="515"/>
                  <a:pt x="4155" y="515"/>
                </a:cubicBezTo>
                <a:cubicBezTo>
                  <a:pt x="4154" y="516"/>
                  <a:pt x="4154" y="517"/>
                  <a:pt x="4153" y="517"/>
                </a:cubicBezTo>
                <a:cubicBezTo>
                  <a:pt x="4147" y="520"/>
                  <a:pt x="4147" y="520"/>
                  <a:pt x="4147" y="520"/>
                </a:cubicBezTo>
                <a:cubicBezTo>
                  <a:pt x="4146" y="520"/>
                  <a:pt x="4146" y="521"/>
                  <a:pt x="4145" y="521"/>
                </a:cubicBezTo>
                <a:cubicBezTo>
                  <a:pt x="4144" y="522"/>
                  <a:pt x="4143" y="523"/>
                  <a:pt x="4142" y="524"/>
                </a:cubicBezTo>
                <a:cubicBezTo>
                  <a:pt x="4142" y="525"/>
                  <a:pt x="4141" y="525"/>
                  <a:pt x="4141" y="526"/>
                </a:cubicBezTo>
                <a:cubicBezTo>
                  <a:pt x="4141" y="527"/>
                  <a:pt x="4140" y="528"/>
                  <a:pt x="4140" y="529"/>
                </a:cubicBezTo>
                <a:cubicBezTo>
                  <a:pt x="4140" y="530"/>
                  <a:pt x="4140" y="531"/>
                  <a:pt x="4140" y="532"/>
                </a:cubicBezTo>
                <a:cubicBezTo>
                  <a:pt x="4140" y="532"/>
                  <a:pt x="4140" y="533"/>
                  <a:pt x="4140" y="534"/>
                </a:cubicBezTo>
                <a:cubicBezTo>
                  <a:pt x="4139" y="536"/>
                  <a:pt x="4138" y="538"/>
                  <a:pt x="4137" y="540"/>
                </a:cubicBezTo>
                <a:cubicBezTo>
                  <a:pt x="4137" y="541"/>
                  <a:pt x="4136" y="542"/>
                  <a:pt x="4136" y="543"/>
                </a:cubicBezTo>
                <a:cubicBezTo>
                  <a:pt x="4136" y="543"/>
                  <a:pt x="4136" y="544"/>
                  <a:pt x="4136" y="545"/>
                </a:cubicBezTo>
                <a:cubicBezTo>
                  <a:pt x="4135" y="546"/>
                  <a:pt x="4135" y="547"/>
                  <a:pt x="4134" y="548"/>
                </a:cubicBezTo>
                <a:cubicBezTo>
                  <a:pt x="4133" y="548"/>
                  <a:pt x="4132" y="548"/>
                  <a:pt x="4131" y="549"/>
                </a:cubicBezTo>
                <a:cubicBezTo>
                  <a:pt x="4130" y="549"/>
                  <a:pt x="4129" y="549"/>
                  <a:pt x="4128" y="550"/>
                </a:cubicBezTo>
                <a:cubicBezTo>
                  <a:pt x="4127" y="550"/>
                  <a:pt x="4126" y="550"/>
                  <a:pt x="4125" y="551"/>
                </a:cubicBezTo>
                <a:cubicBezTo>
                  <a:pt x="4125" y="551"/>
                  <a:pt x="4125" y="552"/>
                  <a:pt x="4125" y="553"/>
                </a:cubicBezTo>
                <a:cubicBezTo>
                  <a:pt x="4124" y="554"/>
                  <a:pt x="4124" y="555"/>
                  <a:pt x="4124" y="556"/>
                </a:cubicBezTo>
                <a:cubicBezTo>
                  <a:pt x="4123" y="558"/>
                  <a:pt x="4121" y="558"/>
                  <a:pt x="4119" y="560"/>
                </a:cubicBezTo>
                <a:cubicBezTo>
                  <a:pt x="4116" y="561"/>
                  <a:pt x="4114" y="564"/>
                  <a:pt x="4111" y="566"/>
                </a:cubicBezTo>
                <a:cubicBezTo>
                  <a:pt x="4108" y="568"/>
                  <a:pt x="4106" y="569"/>
                  <a:pt x="4102" y="571"/>
                </a:cubicBezTo>
                <a:cubicBezTo>
                  <a:pt x="4099" y="573"/>
                  <a:pt x="4097" y="574"/>
                  <a:pt x="4095" y="577"/>
                </a:cubicBezTo>
                <a:cubicBezTo>
                  <a:pt x="4092" y="579"/>
                  <a:pt x="4090" y="582"/>
                  <a:pt x="4088" y="584"/>
                </a:cubicBezTo>
                <a:cubicBezTo>
                  <a:pt x="4087" y="585"/>
                  <a:pt x="4087" y="586"/>
                  <a:pt x="4086" y="587"/>
                </a:cubicBezTo>
                <a:cubicBezTo>
                  <a:pt x="4084" y="588"/>
                  <a:pt x="4082" y="589"/>
                  <a:pt x="4081" y="590"/>
                </a:cubicBezTo>
                <a:cubicBezTo>
                  <a:pt x="4080" y="591"/>
                  <a:pt x="4081" y="592"/>
                  <a:pt x="4080" y="593"/>
                </a:cubicBezTo>
                <a:cubicBezTo>
                  <a:pt x="4080" y="594"/>
                  <a:pt x="4079" y="595"/>
                  <a:pt x="4078" y="596"/>
                </a:cubicBezTo>
                <a:cubicBezTo>
                  <a:pt x="4077" y="596"/>
                  <a:pt x="4076" y="595"/>
                  <a:pt x="4075" y="596"/>
                </a:cubicBezTo>
                <a:cubicBezTo>
                  <a:pt x="4074" y="596"/>
                  <a:pt x="4073" y="595"/>
                  <a:pt x="4072" y="596"/>
                </a:cubicBezTo>
                <a:cubicBezTo>
                  <a:pt x="4071" y="596"/>
                  <a:pt x="4070" y="597"/>
                  <a:pt x="4069" y="597"/>
                </a:cubicBezTo>
                <a:cubicBezTo>
                  <a:pt x="4068" y="597"/>
                  <a:pt x="4067" y="597"/>
                  <a:pt x="4066" y="598"/>
                </a:cubicBezTo>
                <a:cubicBezTo>
                  <a:pt x="4064" y="598"/>
                  <a:pt x="4063" y="599"/>
                  <a:pt x="4061" y="600"/>
                </a:cubicBezTo>
                <a:cubicBezTo>
                  <a:pt x="4060" y="600"/>
                  <a:pt x="4059" y="601"/>
                  <a:pt x="4058" y="601"/>
                </a:cubicBezTo>
                <a:cubicBezTo>
                  <a:pt x="4057" y="602"/>
                  <a:pt x="4056" y="601"/>
                  <a:pt x="4055" y="601"/>
                </a:cubicBezTo>
                <a:cubicBezTo>
                  <a:pt x="4054" y="602"/>
                  <a:pt x="4053" y="602"/>
                  <a:pt x="4053" y="603"/>
                </a:cubicBezTo>
                <a:cubicBezTo>
                  <a:pt x="4052" y="604"/>
                  <a:pt x="4051" y="604"/>
                  <a:pt x="4051" y="605"/>
                </a:cubicBezTo>
                <a:cubicBezTo>
                  <a:pt x="4051" y="607"/>
                  <a:pt x="4053" y="608"/>
                  <a:pt x="4053" y="609"/>
                </a:cubicBezTo>
                <a:cubicBezTo>
                  <a:pt x="4053" y="612"/>
                  <a:pt x="4052" y="614"/>
                  <a:pt x="4051" y="616"/>
                </a:cubicBezTo>
                <a:cubicBezTo>
                  <a:pt x="4051" y="618"/>
                  <a:pt x="4050" y="618"/>
                  <a:pt x="4049" y="619"/>
                </a:cubicBezTo>
                <a:cubicBezTo>
                  <a:pt x="4048" y="620"/>
                  <a:pt x="4047" y="620"/>
                  <a:pt x="4046" y="621"/>
                </a:cubicBezTo>
                <a:cubicBezTo>
                  <a:pt x="4046" y="622"/>
                  <a:pt x="4046" y="623"/>
                  <a:pt x="4046" y="624"/>
                </a:cubicBezTo>
                <a:cubicBezTo>
                  <a:pt x="4045" y="625"/>
                  <a:pt x="4044" y="625"/>
                  <a:pt x="4044" y="627"/>
                </a:cubicBezTo>
                <a:cubicBezTo>
                  <a:pt x="4043" y="628"/>
                  <a:pt x="4044" y="629"/>
                  <a:pt x="4044" y="630"/>
                </a:cubicBezTo>
                <a:cubicBezTo>
                  <a:pt x="4044" y="632"/>
                  <a:pt x="4044" y="634"/>
                  <a:pt x="4044" y="635"/>
                </a:cubicBezTo>
                <a:cubicBezTo>
                  <a:pt x="4043" y="638"/>
                  <a:pt x="4041" y="638"/>
                  <a:pt x="4040" y="641"/>
                </a:cubicBezTo>
                <a:cubicBezTo>
                  <a:pt x="4040" y="643"/>
                  <a:pt x="4040" y="644"/>
                  <a:pt x="4040" y="646"/>
                </a:cubicBezTo>
                <a:cubicBezTo>
                  <a:pt x="4040" y="648"/>
                  <a:pt x="4040" y="650"/>
                  <a:pt x="4040" y="652"/>
                </a:cubicBezTo>
                <a:cubicBezTo>
                  <a:pt x="4040" y="663"/>
                  <a:pt x="4042" y="669"/>
                  <a:pt x="4042" y="680"/>
                </a:cubicBezTo>
                <a:cubicBezTo>
                  <a:pt x="4042" y="681"/>
                  <a:pt x="4042" y="682"/>
                  <a:pt x="4042" y="684"/>
                </a:cubicBezTo>
                <a:cubicBezTo>
                  <a:pt x="4041" y="685"/>
                  <a:pt x="4040" y="685"/>
                  <a:pt x="4039" y="686"/>
                </a:cubicBezTo>
                <a:cubicBezTo>
                  <a:pt x="4046" y="697"/>
                  <a:pt x="4046" y="697"/>
                  <a:pt x="4046" y="697"/>
                </a:cubicBezTo>
                <a:cubicBezTo>
                  <a:pt x="4046" y="718"/>
                  <a:pt x="4046" y="718"/>
                  <a:pt x="4046" y="718"/>
                </a:cubicBezTo>
                <a:cubicBezTo>
                  <a:pt x="4047" y="718"/>
                  <a:pt x="4048" y="720"/>
                  <a:pt x="4049" y="720"/>
                </a:cubicBezTo>
                <a:cubicBezTo>
                  <a:pt x="4050" y="720"/>
                  <a:pt x="4050" y="718"/>
                  <a:pt x="4051" y="718"/>
                </a:cubicBezTo>
                <a:cubicBezTo>
                  <a:pt x="4052" y="717"/>
                  <a:pt x="4053" y="717"/>
                  <a:pt x="4054" y="717"/>
                </a:cubicBezTo>
                <a:cubicBezTo>
                  <a:pt x="4055" y="717"/>
                  <a:pt x="4056" y="716"/>
                  <a:pt x="4057" y="716"/>
                </a:cubicBezTo>
                <a:cubicBezTo>
                  <a:pt x="4057" y="716"/>
                  <a:pt x="4058" y="715"/>
                  <a:pt x="4059" y="715"/>
                </a:cubicBezTo>
                <a:cubicBezTo>
                  <a:pt x="4061" y="715"/>
                  <a:pt x="4062" y="715"/>
                  <a:pt x="4064" y="715"/>
                </a:cubicBezTo>
                <a:cubicBezTo>
                  <a:pt x="4064" y="712"/>
                  <a:pt x="4063" y="710"/>
                  <a:pt x="4064" y="707"/>
                </a:cubicBezTo>
                <a:cubicBezTo>
                  <a:pt x="4064" y="706"/>
                  <a:pt x="4063" y="705"/>
                  <a:pt x="4064" y="705"/>
                </a:cubicBezTo>
                <a:cubicBezTo>
                  <a:pt x="4064" y="703"/>
                  <a:pt x="4065" y="703"/>
                  <a:pt x="4066" y="702"/>
                </a:cubicBezTo>
                <a:cubicBezTo>
                  <a:pt x="4066" y="701"/>
                  <a:pt x="4068" y="701"/>
                  <a:pt x="4068" y="701"/>
                </a:cubicBezTo>
                <a:cubicBezTo>
                  <a:pt x="4069" y="700"/>
                  <a:pt x="4070" y="699"/>
                  <a:pt x="4070" y="698"/>
                </a:cubicBezTo>
                <a:cubicBezTo>
                  <a:pt x="4071" y="697"/>
                  <a:pt x="4072" y="697"/>
                  <a:pt x="4072" y="695"/>
                </a:cubicBezTo>
                <a:cubicBezTo>
                  <a:pt x="4074" y="693"/>
                  <a:pt x="4074" y="693"/>
                  <a:pt x="4074" y="693"/>
                </a:cubicBezTo>
                <a:cubicBezTo>
                  <a:pt x="4074" y="692"/>
                  <a:pt x="4074" y="691"/>
                  <a:pt x="4075" y="690"/>
                </a:cubicBezTo>
                <a:cubicBezTo>
                  <a:pt x="4076" y="689"/>
                  <a:pt x="4077" y="688"/>
                  <a:pt x="4078" y="688"/>
                </a:cubicBezTo>
                <a:cubicBezTo>
                  <a:pt x="4080" y="688"/>
                  <a:pt x="4080" y="688"/>
                  <a:pt x="4080" y="688"/>
                </a:cubicBezTo>
                <a:cubicBezTo>
                  <a:pt x="4081" y="688"/>
                  <a:pt x="4081" y="689"/>
                  <a:pt x="4082" y="689"/>
                </a:cubicBezTo>
                <a:cubicBezTo>
                  <a:pt x="4085" y="689"/>
                  <a:pt x="4085" y="689"/>
                  <a:pt x="4085" y="689"/>
                </a:cubicBezTo>
                <a:cubicBezTo>
                  <a:pt x="4086" y="689"/>
                  <a:pt x="4087" y="689"/>
                  <a:pt x="4087" y="689"/>
                </a:cubicBezTo>
                <a:cubicBezTo>
                  <a:pt x="4088" y="688"/>
                  <a:pt x="4088" y="687"/>
                  <a:pt x="4089" y="686"/>
                </a:cubicBezTo>
                <a:cubicBezTo>
                  <a:pt x="4090" y="686"/>
                  <a:pt x="4091" y="685"/>
                  <a:pt x="4091" y="684"/>
                </a:cubicBezTo>
                <a:cubicBezTo>
                  <a:pt x="4091" y="671"/>
                  <a:pt x="4091" y="671"/>
                  <a:pt x="4091" y="671"/>
                </a:cubicBezTo>
                <a:cubicBezTo>
                  <a:pt x="4092" y="669"/>
                  <a:pt x="4093" y="667"/>
                  <a:pt x="4095" y="665"/>
                </a:cubicBezTo>
                <a:cubicBezTo>
                  <a:pt x="4096" y="665"/>
                  <a:pt x="4097" y="664"/>
                  <a:pt x="4098" y="663"/>
                </a:cubicBezTo>
                <a:cubicBezTo>
                  <a:pt x="4117" y="663"/>
                  <a:pt x="4117" y="663"/>
                  <a:pt x="4117" y="663"/>
                </a:cubicBezTo>
                <a:cubicBezTo>
                  <a:pt x="4117" y="656"/>
                  <a:pt x="4117" y="656"/>
                  <a:pt x="4117" y="656"/>
                </a:cubicBezTo>
                <a:cubicBezTo>
                  <a:pt x="4117" y="654"/>
                  <a:pt x="4115" y="653"/>
                  <a:pt x="4114" y="651"/>
                </a:cubicBezTo>
                <a:cubicBezTo>
                  <a:pt x="4114" y="650"/>
                  <a:pt x="4112" y="650"/>
                  <a:pt x="4112" y="648"/>
                </a:cubicBezTo>
                <a:cubicBezTo>
                  <a:pt x="4112" y="646"/>
                  <a:pt x="4112" y="646"/>
                  <a:pt x="4112" y="646"/>
                </a:cubicBezTo>
                <a:cubicBezTo>
                  <a:pt x="4112" y="643"/>
                  <a:pt x="4112" y="643"/>
                  <a:pt x="4112" y="643"/>
                </a:cubicBezTo>
                <a:cubicBezTo>
                  <a:pt x="4112" y="642"/>
                  <a:pt x="4114" y="642"/>
                  <a:pt x="4114" y="641"/>
                </a:cubicBezTo>
                <a:cubicBezTo>
                  <a:pt x="4115" y="639"/>
                  <a:pt x="4116" y="639"/>
                  <a:pt x="4117" y="637"/>
                </a:cubicBezTo>
                <a:cubicBezTo>
                  <a:pt x="4117" y="637"/>
                  <a:pt x="4118" y="636"/>
                  <a:pt x="4118" y="635"/>
                </a:cubicBezTo>
                <a:cubicBezTo>
                  <a:pt x="4119" y="634"/>
                  <a:pt x="4119" y="632"/>
                  <a:pt x="4121" y="632"/>
                </a:cubicBezTo>
                <a:cubicBezTo>
                  <a:pt x="4122" y="632"/>
                  <a:pt x="4123" y="632"/>
                  <a:pt x="4125" y="633"/>
                </a:cubicBezTo>
                <a:cubicBezTo>
                  <a:pt x="4125" y="633"/>
                  <a:pt x="4125" y="635"/>
                  <a:pt x="4125" y="635"/>
                </a:cubicBezTo>
                <a:cubicBezTo>
                  <a:pt x="4126" y="636"/>
                  <a:pt x="4127" y="636"/>
                  <a:pt x="4128" y="637"/>
                </a:cubicBezTo>
                <a:cubicBezTo>
                  <a:pt x="4133" y="637"/>
                  <a:pt x="4133" y="637"/>
                  <a:pt x="4133" y="637"/>
                </a:cubicBezTo>
                <a:cubicBezTo>
                  <a:pt x="4134" y="632"/>
                  <a:pt x="4134" y="632"/>
                  <a:pt x="4134" y="632"/>
                </a:cubicBezTo>
                <a:cubicBezTo>
                  <a:pt x="4133" y="631"/>
                  <a:pt x="4133" y="630"/>
                  <a:pt x="4132" y="630"/>
                </a:cubicBezTo>
                <a:cubicBezTo>
                  <a:pt x="4130" y="628"/>
                  <a:pt x="4128" y="627"/>
                  <a:pt x="4127" y="625"/>
                </a:cubicBezTo>
                <a:cubicBezTo>
                  <a:pt x="4127" y="624"/>
                  <a:pt x="4127" y="623"/>
                  <a:pt x="4127" y="622"/>
                </a:cubicBezTo>
                <a:cubicBezTo>
                  <a:pt x="4127" y="622"/>
                  <a:pt x="4127" y="621"/>
                  <a:pt x="4127" y="620"/>
                </a:cubicBezTo>
                <a:cubicBezTo>
                  <a:pt x="4127" y="619"/>
                  <a:pt x="4126" y="618"/>
                  <a:pt x="4126" y="617"/>
                </a:cubicBezTo>
                <a:cubicBezTo>
                  <a:pt x="4126" y="615"/>
                  <a:pt x="4125" y="614"/>
                  <a:pt x="4125" y="612"/>
                </a:cubicBezTo>
                <a:cubicBezTo>
                  <a:pt x="4125" y="610"/>
                  <a:pt x="4125" y="609"/>
                  <a:pt x="4125" y="609"/>
                </a:cubicBezTo>
                <a:cubicBezTo>
                  <a:pt x="4126" y="608"/>
                  <a:pt x="4127" y="608"/>
                  <a:pt x="4128" y="608"/>
                </a:cubicBezTo>
                <a:cubicBezTo>
                  <a:pt x="4129" y="607"/>
                  <a:pt x="4129" y="607"/>
                  <a:pt x="4130" y="607"/>
                </a:cubicBezTo>
                <a:cubicBezTo>
                  <a:pt x="4130" y="606"/>
                  <a:pt x="4131" y="605"/>
                  <a:pt x="4130" y="604"/>
                </a:cubicBezTo>
                <a:cubicBezTo>
                  <a:pt x="4130" y="603"/>
                  <a:pt x="4129" y="603"/>
                  <a:pt x="4128" y="601"/>
                </a:cubicBezTo>
                <a:cubicBezTo>
                  <a:pt x="4128" y="602"/>
                  <a:pt x="4127" y="601"/>
                  <a:pt x="4126" y="601"/>
                </a:cubicBezTo>
                <a:cubicBezTo>
                  <a:pt x="4125" y="602"/>
                  <a:pt x="4125" y="604"/>
                  <a:pt x="4124" y="604"/>
                </a:cubicBezTo>
                <a:cubicBezTo>
                  <a:pt x="4119" y="604"/>
                  <a:pt x="4119" y="604"/>
                  <a:pt x="4119" y="604"/>
                </a:cubicBezTo>
                <a:cubicBezTo>
                  <a:pt x="4119" y="602"/>
                  <a:pt x="4118" y="600"/>
                  <a:pt x="4119" y="598"/>
                </a:cubicBezTo>
                <a:cubicBezTo>
                  <a:pt x="4119" y="596"/>
                  <a:pt x="4120" y="595"/>
                  <a:pt x="4121" y="593"/>
                </a:cubicBezTo>
                <a:cubicBezTo>
                  <a:pt x="4122" y="592"/>
                  <a:pt x="4121" y="591"/>
                  <a:pt x="4122" y="590"/>
                </a:cubicBezTo>
                <a:cubicBezTo>
                  <a:pt x="4122" y="589"/>
                  <a:pt x="4123" y="588"/>
                  <a:pt x="4124" y="588"/>
                </a:cubicBezTo>
                <a:cubicBezTo>
                  <a:pt x="4126" y="586"/>
                  <a:pt x="4127" y="587"/>
                  <a:pt x="4129" y="585"/>
                </a:cubicBezTo>
                <a:cubicBezTo>
                  <a:pt x="4130" y="584"/>
                  <a:pt x="4131" y="583"/>
                  <a:pt x="4131" y="582"/>
                </a:cubicBezTo>
                <a:cubicBezTo>
                  <a:pt x="4132" y="582"/>
                  <a:pt x="4131" y="581"/>
                  <a:pt x="4132" y="580"/>
                </a:cubicBezTo>
                <a:cubicBezTo>
                  <a:pt x="4132" y="579"/>
                  <a:pt x="4133" y="578"/>
                  <a:pt x="4133" y="577"/>
                </a:cubicBezTo>
                <a:cubicBezTo>
                  <a:pt x="4133" y="576"/>
                  <a:pt x="4134" y="576"/>
                  <a:pt x="4134" y="575"/>
                </a:cubicBezTo>
                <a:cubicBezTo>
                  <a:pt x="4134" y="573"/>
                  <a:pt x="4134" y="571"/>
                  <a:pt x="4134" y="569"/>
                </a:cubicBezTo>
                <a:cubicBezTo>
                  <a:pt x="4134" y="568"/>
                  <a:pt x="4134" y="567"/>
                  <a:pt x="4134" y="566"/>
                </a:cubicBezTo>
                <a:cubicBezTo>
                  <a:pt x="4134" y="565"/>
                  <a:pt x="4134" y="564"/>
                  <a:pt x="4135" y="564"/>
                </a:cubicBezTo>
                <a:cubicBezTo>
                  <a:pt x="4135" y="563"/>
                  <a:pt x="4136" y="562"/>
                  <a:pt x="4137" y="561"/>
                </a:cubicBezTo>
                <a:cubicBezTo>
                  <a:pt x="4138" y="560"/>
                  <a:pt x="4139" y="560"/>
                  <a:pt x="4140" y="560"/>
                </a:cubicBezTo>
                <a:cubicBezTo>
                  <a:pt x="4140" y="560"/>
                  <a:pt x="4141" y="560"/>
                  <a:pt x="4142" y="560"/>
                </a:cubicBezTo>
                <a:cubicBezTo>
                  <a:pt x="4144" y="560"/>
                  <a:pt x="4146" y="561"/>
                  <a:pt x="4147" y="562"/>
                </a:cubicBezTo>
                <a:cubicBezTo>
                  <a:pt x="4148" y="563"/>
                  <a:pt x="4148" y="564"/>
                  <a:pt x="4149" y="565"/>
                </a:cubicBezTo>
                <a:cubicBezTo>
                  <a:pt x="4150" y="566"/>
                  <a:pt x="4151" y="567"/>
                  <a:pt x="4153" y="567"/>
                </a:cubicBezTo>
                <a:cubicBezTo>
                  <a:pt x="4154" y="567"/>
                  <a:pt x="4155" y="566"/>
                  <a:pt x="4157" y="566"/>
                </a:cubicBezTo>
                <a:cubicBezTo>
                  <a:pt x="4158" y="565"/>
                  <a:pt x="4158" y="564"/>
                  <a:pt x="4158" y="563"/>
                </a:cubicBezTo>
                <a:cubicBezTo>
                  <a:pt x="4159" y="562"/>
                  <a:pt x="4159" y="561"/>
                  <a:pt x="4160" y="560"/>
                </a:cubicBezTo>
                <a:cubicBezTo>
                  <a:pt x="4161" y="560"/>
                  <a:pt x="4162" y="560"/>
                  <a:pt x="4163" y="559"/>
                </a:cubicBezTo>
                <a:cubicBezTo>
                  <a:pt x="4164" y="560"/>
                  <a:pt x="4165" y="560"/>
                  <a:pt x="4166" y="561"/>
                </a:cubicBezTo>
                <a:cubicBezTo>
                  <a:pt x="4166" y="562"/>
                  <a:pt x="4165" y="563"/>
                  <a:pt x="4166" y="564"/>
                </a:cubicBezTo>
                <a:cubicBezTo>
                  <a:pt x="4166" y="565"/>
                  <a:pt x="4167" y="565"/>
                  <a:pt x="4168" y="566"/>
                </a:cubicBezTo>
                <a:cubicBezTo>
                  <a:pt x="4168" y="566"/>
                  <a:pt x="4169" y="566"/>
                  <a:pt x="4170" y="566"/>
                </a:cubicBezTo>
                <a:cubicBezTo>
                  <a:pt x="4171" y="566"/>
                  <a:pt x="4172" y="565"/>
                  <a:pt x="4173" y="564"/>
                </a:cubicBezTo>
                <a:cubicBezTo>
                  <a:pt x="4174" y="564"/>
                  <a:pt x="4175" y="563"/>
                  <a:pt x="4175" y="562"/>
                </a:cubicBezTo>
                <a:cubicBezTo>
                  <a:pt x="4177" y="560"/>
                  <a:pt x="4178" y="559"/>
                  <a:pt x="4179" y="557"/>
                </a:cubicBezTo>
                <a:cubicBezTo>
                  <a:pt x="4180" y="556"/>
                  <a:pt x="4180" y="555"/>
                  <a:pt x="4181" y="554"/>
                </a:cubicBezTo>
                <a:cubicBezTo>
                  <a:pt x="4183" y="554"/>
                  <a:pt x="4184" y="554"/>
                  <a:pt x="4185" y="554"/>
                </a:cubicBezTo>
                <a:cubicBezTo>
                  <a:pt x="4187" y="554"/>
                  <a:pt x="4188" y="554"/>
                  <a:pt x="4189" y="554"/>
                </a:cubicBezTo>
                <a:cubicBezTo>
                  <a:pt x="4190" y="554"/>
                  <a:pt x="4191" y="555"/>
                  <a:pt x="4192" y="555"/>
                </a:cubicBezTo>
                <a:cubicBezTo>
                  <a:pt x="4193" y="555"/>
                  <a:pt x="4193" y="556"/>
                  <a:pt x="4195" y="556"/>
                </a:cubicBezTo>
                <a:cubicBezTo>
                  <a:pt x="4213" y="556"/>
                  <a:pt x="4213" y="556"/>
                  <a:pt x="4213" y="556"/>
                </a:cubicBezTo>
                <a:cubicBezTo>
                  <a:pt x="4213" y="558"/>
                  <a:pt x="4213" y="559"/>
                  <a:pt x="4213" y="561"/>
                </a:cubicBezTo>
                <a:cubicBezTo>
                  <a:pt x="4213" y="562"/>
                  <a:pt x="4213" y="563"/>
                  <a:pt x="4213" y="564"/>
                </a:cubicBezTo>
                <a:cubicBezTo>
                  <a:pt x="4214" y="566"/>
                  <a:pt x="4215" y="567"/>
                  <a:pt x="4217" y="568"/>
                </a:cubicBezTo>
                <a:cubicBezTo>
                  <a:pt x="4218" y="568"/>
                  <a:pt x="4219" y="568"/>
                  <a:pt x="4220" y="568"/>
                </a:cubicBezTo>
                <a:cubicBezTo>
                  <a:pt x="4220" y="564"/>
                  <a:pt x="4220" y="560"/>
                  <a:pt x="4222" y="558"/>
                </a:cubicBezTo>
                <a:cubicBezTo>
                  <a:pt x="4223" y="557"/>
                  <a:pt x="4224" y="557"/>
                  <a:pt x="4225" y="556"/>
                </a:cubicBezTo>
                <a:cubicBezTo>
                  <a:pt x="4226" y="556"/>
                  <a:pt x="4227" y="555"/>
                  <a:pt x="4228" y="554"/>
                </a:cubicBezTo>
                <a:cubicBezTo>
                  <a:pt x="4229" y="554"/>
                  <a:pt x="4229" y="553"/>
                  <a:pt x="4230" y="552"/>
                </a:cubicBezTo>
                <a:cubicBezTo>
                  <a:pt x="4231" y="550"/>
                  <a:pt x="4232" y="548"/>
                  <a:pt x="4234" y="546"/>
                </a:cubicBezTo>
                <a:cubicBezTo>
                  <a:pt x="4235" y="545"/>
                  <a:pt x="4235" y="544"/>
                  <a:pt x="4236" y="543"/>
                </a:cubicBezTo>
                <a:cubicBezTo>
                  <a:pt x="4237" y="542"/>
                  <a:pt x="4237" y="541"/>
                  <a:pt x="4238" y="540"/>
                </a:cubicBezTo>
                <a:cubicBezTo>
                  <a:pt x="4240" y="539"/>
                  <a:pt x="4242" y="539"/>
                  <a:pt x="4243" y="539"/>
                </a:cubicBezTo>
                <a:cubicBezTo>
                  <a:pt x="4245" y="538"/>
                  <a:pt x="4245" y="537"/>
                  <a:pt x="4247" y="537"/>
                </a:cubicBezTo>
                <a:cubicBezTo>
                  <a:pt x="4250" y="537"/>
                  <a:pt x="4250" y="537"/>
                  <a:pt x="4250" y="537"/>
                </a:cubicBezTo>
                <a:cubicBezTo>
                  <a:pt x="4252" y="537"/>
                  <a:pt x="4254" y="538"/>
                  <a:pt x="4256" y="537"/>
                </a:cubicBezTo>
                <a:cubicBezTo>
                  <a:pt x="4257" y="537"/>
                  <a:pt x="4257" y="536"/>
                  <a:pt x="4258" y="536"/>
                </a:cubicBezTo>
                <a:cubicBezTo>
                  <a:pt x="4260" y="535"/>
                  <a:pt x="4262" y="535"/>
                  <a:pt x="4264" y="534"/>
                </a:cubicBezTo>
                <a:cubicBezTo>
                  <a:pt x="4265" y="534"/>
                  <a:pt x="4266" y="534"/>
                  <a:pt x="4267" y="533"/>
                </a:cubicBezTo>
                <a:cubicBezTo>
                  <a:pt x="4268" y="532"/>
                  <a:pt x="4268" y="531"/>
                  <a:pt x="4268" y="530"/>
                </a:cubicBezTo>
                <a:cubicBezTo>
                  <a:pt x="4269" y="529"/>
                  <a:pt x="4270" y="528"/>
                  <a:pt x="4271" y="528"/>
                </a:cubicBezTo>
                <a:cubicBezTo>
                  <a:pt x="4272" y="527"/>
                  <a:pt x="4273" y="527"/>
                  <a:pt x="4273" y="527"/>
                </a:cubicBezTo>
                <a:cubicBezTo>
                  <a:pt x="4277" y="525"/>
                  <a:pt x="4278" y="523"/>
                  <a:pt x="4281" y="522"/>
                </a:cubicBezTo>
                <a:cubicBezTo>
                  <a:pt x="4283" y="521"/>
                  <a:pt x="4285" y="522"/>
                  <a:pt x="4287" y="522"/>
                </a:cubicBezTo>
                <a:cubicBezTo>
                  <a:pt x="4288" y="522"/>
                  <a:pt x="4289" y="521"/>
                  <a:pt x="4290" y="520"/>
                </a:cubicBezTo>
                <a:cubicBezTo>
                  <a:pt x="4292" y="520"/>
                  <a:pt x="4293" y="520"/>
                  <a:pt x="4294" y="519"/>
                </a:cubicBezTo>
                <a:cubicBezTo>
                  <a:pt x="4296" y="517"/>
                  <a:pt x="4296" y="515"/>
                  <a:pt x="4299" y="513"/>
                </a:cubicBezTo>
                <a:cubicBezTo>
                  <a:pt x="4300" y="513"/>
                  <a:pt x="4300" y="512"/>
                  <a:pt x="4301" y="511"/>
                </a:cubicBezTo>
                <a:cubicBezTo>
                  <a:pt x="4303" y="511"/>
                  <a:pt x="4305" y="511"/>
                  <a:pt x="4307" y="511"/>
                </a:cubicBezTo>
                <a:cubicBezTo>
                  <a:pt x="4310" y="511"/>
                  <a:pt x="4312" y="511"/>
                  <a:pt x="4315" y="512"/>
                </a:cubicBezTo>
                <a:cubicBezTo>
                  <a:pt x="4316" y="512"/>
                  <a:pt x="4316" y="513"/>
                  <a:pt x="4317" y="514"/>
                </a:cubicBezTo>
                <a:cubicBezTo>
                  <a:pt x="4318" y="515"/>
                  <a:pt x="4318" y="516"/>
                  <a:pt x="4320" y="517"/>
                </a:cubicBezTo>
                <a:cubicBezTo>
                  <a:pt x="4321" y="517"/>
                  <a:pt x="4322" y="517"/>
                  <a:pt x="4322" y="517"/>
                </a:cubicBezTo>
                <a:cubicBezTo>
                  <a:pt x="4325" y="518"/>
                  <a:pt x="4326" y="518"/>
                  <a:pt x="4329" y="518"/>
                </a:cubicBezTo>
                <a:cubicBezTo>
                  <a:pt x="4333" y="518"/>
                  <a:pt x="4333" y="518"/>
                  <a:pt x="4333" y="518"/>
                </a:cubicBezTo>
                <a:cubicBezTo>
                  <a:pt x="4334" y="518"/>
                  <a:pt x="4335" y="517"/>
                  <a:pt x="4336" y="517"/>
                </a:cubicBezTo>
                <a:cubicBezTo>
                  <a:pt x="4336" y="509"/>
                  <a:pt x="4336" y="509"/>
                  <a:pt x="4336" y="509"/>
                </a:cubicBezTo>
                <a:cubicBezTo>
                  <a:pt x="4335" y="509"/>
                  <a:pt x="4334" y="508"/>
                  <a:pt x="4333" y="507"/>
                </a:cubicBezTo>
                <a:cubicBezTo>
                  <a:pt x="4333" y="507"/>
                  <a:pt x="4331" y="507"/>
                  <a:pt x="4331" y="505"/>
                </a:cubicBezTo>
                <a:cubicBezTo>
                  <a:pt x="4331" y="505"/>
                  <a:pt x="4331" y="504"/>
                  <a:pt x="4330" y="503"/>
                </a:cubicBezTo>
                <a:cubicBezTo>
                  <a:pt x="4329" y="500"/>
                  <a:pt x="4329" y="500"/>
                  <a:pt x="4329" y="500"/>
                </a:cubicBezTo>
                <a:cubicBezTo>
                  <a:pt x="4328" y="499"/>
                  <a:pt x="4327" y="499"/>
                  <a:pt x="4327" y="498"/>
                </a:cubicBezTo>
                <a:cubicBezTo>
                  <a:pt x="4326" y="497"/>
                  <a:pt x="4325" y="496"/>
                  <a:pt x="4325" y="495"/>
                </a:cubicBezTo>
                <a:cubicBezTo>
                  <a:pt x="4325" y="494"/>
                  <a:pt x="4325" y="493"/>
                  <a:pt x="4324" y="492"/>
                </a:cubicBezTo>
                <a:cubicBezTo>
                  <a:pt x="4324" y="485"/>
                  <a:pt x="4324" y="485"/>
                  <a:pt x="4324" y="485"/>
                </a:cubicBezTo>
                <a:cubicBezTo>
                  <a:pt x="4321" y="485"/>
                  <a:pt x="4318" y="486"/>
                  <a:pt x="4316" y="483"/>
                </a:cubicBezTo>
                <a:cubicBezTo>
                  <a:pt x="4316" y="482"/>
                  <a:pt x="4316" y="482"/>
                  <a:pt x="4315" y="481"/>
                </a:cubicBezTo>
                <a:cubicBezTo>
                  <a:pt x="4315" y="480"/>
                  <a:pt x="4315" y="479"/>
                  <a:pt x="4315" y="478"/>
                </a:cubicBezTo>
                <a:cubicBezTo>
                  <a:pt x="4314" y="477"/>
                  <a:pt x="4314" y="476"/>
                  <a:pt x="4313" y="475"/>
                </a:cubicBezTo>
                <a:cubicBezTo>
                  <a:pt x="4313" y="474"/>
                  <a:pt x="4311" y="475"/>
                  <a:pt x="4310" y="475"/>
                </a:cubicBezTo>
                <a:cubicBezTo>
                  <a:pt x="4297" y="475"/>
                  <a:pt x="4297" y="475"/>
                  <a:pt x="4297" y="475"/>
                </a:cubicBezTo>
                <a:cubicBezTo>
                  <a:pt x="4296" y="475"/>
                  <a:pt x="4295" y="475"/>
                  <a:pt x="4294" y="474"/>
                </a:cubicBezTo>
                <a:cubicBezTo>
                  <a:pt x="4293" y="474"/>
                  <a:pt x="4293" y="472"/>
                  <a:pt x="4293" y="472"/>
                </a:cubicBezTo>
                <a:cubicBezTo>
                  <a:pt x="4294" y="471"/>
                  <a:pt x="4294" y="470"/>
                  <a:pt x="4295" y="469"/>
                </a:cubicBezTo>
                <a:cubicBezTo>
                  <a:pt x="4296" y="468"/>
                  <a:pt x="4297" y="469"/>
                  <a:pt x="4298" y="468"/>
                </a:cubicBezTo>
                <a:cubicBezTo>
                  <a:pt x="4299" y="468"/>
                  <a:pt x="4299" y="466"/>
                  <a:pt x="4300" y="466"/>
                </a:cubicBezTo>
                <a:cubicBezTo>
                  <a:pt x="4301" y="465"/>
                  <a:pt x="4302" y="466"/>
                  <a:pt x="4303" y="466"/>
                </a:cubicBezTo>
                <a:cubicBezTo>
                  <a:pt x="4305" y="466"/>
                  <a:pt x="4305" y="466"/>
                  <a:pt x="4305" y="466"/>
                </a:cubicBezTo>
                <a:cubicBezTo>
                  <a:pt x="4308" y="466"/>
                  <a:pt x="4308" y="470"/>
                  <a:pt x="4311" y="470"/>
                </a:cubicBezTo>
                <a:cubicBezTo>
                  <a:pt x="4327" y="470"/>
                  <a:pt x="4327" y="470"/>
                  <a:pt x="4327" y="470"/>
                </a:cubicBezTo>
                <a:cubicBezTo>
                  <a:pt x="4329" y="470"/>
                  <a:pt x="4330" y="469"/>
                  <a:pt x="4332" y="469"/>
                </a:cubicBezTo>
                <a:cubicBezTo>
                  <a:pt x="4334" y="469"/>
                  <a:pt x="4336" y="470"/>
                  <a:pt x="4337" y="469"/>
                </a:cubicBezTo>
                <a:cubicBezTo>
                  <a:pt x="4340" y="468"/>
                  <a:pt x="4340" y="466"/>
                  <a:pt x="4342" y="464"/>
                </a:cubicBezTo>
                <a:cubicBezTo>
                  <a:pt x="4343" y="463"/>
                  <a:pt x="4344" y="463"/>
                  <a:pt x="4345" y="462"/>
                </a:cubicBezTo>
                <a:cubicBezTo>
                  <a:pt x="4345" y="461"/>
                  <a:pt x="4347" y="461"/>
                  <a:pt x="4347" y="460"/>
                </a:cubicBezTo>
                <a:cubicBezTo>
                  <a:pt x="4348" y="459"/>
                  <a:pt x="4347" y="458"/>
                  <a:pt x="4347" y="456"/>
                </a:cubicBezTo>
                <a:cubicBezTo>
                  <a:pt x="4347" y="455"/>
                  <a:pt x="4348" y="454"/>
                  <a:pt x="4347" y="453"/>
                </a:cubicBezTo>
                <a:cubicBezTo>
                  <a:pt x="4347" y="452"/>
                  <a:pt x="4345" y="453"/>
                  <a:pt x="4345" y="452"/>
                </a:cubicBezTo>
                <a:cubicBezTo>
                  <a:pt x="4344" y="451"/>
                  <a:pt x="4344" y="450"/>
                  <a:pt x="4344" y="449"/>
                </a:cubicBezTo>
                <a:cubicBezTo>
                  <a:pt x="4344" y="442"/>
                  <a:pt x="4344" y="442"/>
                  <a:pt x="4344" y="442"/>
                </a:cubicBezTo>
                <a:cubicBezTo>
                  <a:pt x="4346" y="441"/>
                  <a:pt x="4348" y="441"/>
                  <a:pt x="4350" y="441"/>
                </a:cubicBezTo>
                <a:cubicBezTo>
                  <a:pt x="4354" y="441"/>
                  <a:pt x="4356" y="443"/>
                  <a:pt x="4357" y="446"/>
                </a:cubicBezTo>
                <a:cubicBezTo>
                  <a:pt x="4357" y="447"/>
                  <a:pt x="4357" y="448"/>
                  <a:pt x="4357" y="449"/>
                </a:cubicBezTo>
                <a:cubicBezTo>
                  <a:pt x="4357" y="450"/>
                  <a:pt x="4358" y="450"/>
                  <a:pt x="4358" y="451"/>
                </a:cubicBezTo>
                <a:cubicBezTo>
                  <a:pt x="4359" y="454"/>
                  <a:pt x="4361" y="455"/>
                  <a:pt x="4362" y="456"/>
                </a:cubicBezTo>
                <a:cubicBezTo>
                  <a:pt x="4383" y="456"/>
                  <a:pt x="4383" y="456"/>
                  <a:pt x="4383" y="456"/>
                </a:cubicBezTo>
                <a:cubicBezTo>
                  <a:pt x="4384" y="456"/>
                  <a:pt x="4385" y="457"/>
                  <a:pt x="4386" y="457"/>
                </a:cubicBezTo>
                <a:cubicBezTo>
                  <a:pt x="4387" y="457"/>
                  <a:pt x="4389" y="458"/>
                  <a:pt x="4390" y="458"/>
                </a:cubicBezTo>
                <a:cubicBezTo>
                  <a:pt x="4390" y="459"/>
                  <a:pt x="4392" y="459"/>
                  <a:pt x="4392" y="460"/>
                </a:cubicBezTo>
                <a:cubicBezTo>
                  <a:pt x="4393" y="463"/>
                  <a:pt x="4392" y="465"/>
                  <a:pt x="4392" y="468"/>
                </a:cubicBezTo>
                <a:cubicBezTo>
                  <a:pt x="4404" y="468"/>
                  <a:pt x="4404" y="468"/>
                  <a:pt x="4404" y="468"/>
                </a:cubicBezTo>
                <a:cubicBezTo>
                  <a:pt x="4407" y="468"/>
                  <a:pt x="4408" y="470"/>
                  <a:pt x="4410" y="471"/>
                </a:cubicBezTo>
                <a:cubicBezTo>
                  <a:pt x="4411" y="472"/>
                  <a:pt x="4411" y="473"/>
                  <a:pt x="4412" y="473"/>
                </a:cubicBezTo>
                <a:cubicBezTo>
                  <a:pt x="4413" y="475"/>
                  <a:pt x="4415" y="476"/>
                  <a:pt x="4417" y="477"/>
                </a:cubicBezTo>
                <a:cubicBezTo>
                  <a:pt x="4418" y="477"/>
                  <a:pt x="4419" y="478"/>
                  <a:pt x="4420" y="478"/>
                </a:cubicBezTo>
                <a:cubicBezTo>
                  <a:pt x="4422" y="479"/>
                  <a:pt x="4423" y="480"/>
                  <a:pt x="4424" y="480"/>
                </a:cubicBezTo>
                <a:cubicBezTo>
                  <a:pt x="4426" y="480"/>
                  <a:pt x="4426" y="480"/>
                  <a:pt x="4426" y="480"/>
                </a:cubicBezTo>
                <a:cubicBezTo>
                  <a:pt x="4427" y="480"/>
                  <a:pt x="4428" y="479"/>
                  <a:pt x="4428" y="478"/>
                </a:cubicBezTo>
                <a:cubicBezTo>
                  <a:pt x="4428" y="477"/>
                  <a:pt x="4427" y="476"/>
                  <a:pt x="4427" y="475"/>
                </a:cubicBezTo>
                <a:cubicBezTo>
                  <a:pt x="4428" y="473"/>
                  <a:pt x="4427" y="472"/>
                  <a:pt x="4427" y="470"/>
                </a:cubicBezTo>
                <a:cubicBezTo>
                  <a:pt x="4427" y="469"/>
                  <a:pt x="4428" y="469"/>
                  <a:pt x="4428" y="468"/>
                </a:cubicBezTo>
                <a:cubicBezTo>
                  <a:pt x="4431" y="468"/>
                  <a:pt x="4431" y="468"/>
                  <a:pt x="4431" y="468"/>
                </a:cubicBezTo>
                <a:cubicBezTo>
                  <a:pt x="4433" y="467"/>
                  <a:pt x="4434" y="467"/>
                  <a:pt x="4435" y="467"/>
                </a:cubicBezTo>
                <a:cubicBezTo>
                  <a:pt x="4435" y="464"/>
                  <a:pt x="4436" y="462"/>
                  <a:pt x="4435" y="459"/>
                </a:cubicBezTo>
                <a:cubicBezTo>
                  <a:pt x="4435" y="458"/>
                  <a:pt x="4435" y="457"/>
                  <a:pt x="4435" y="456"/>
                </a:cubicBezTo>
                <a:cubicBezTo>
                  <a:pt x="4435" y="456"/>
                  <a:pt x="4435" y="455"/>
                  <a:pt x="4435" y="454"/>
                </a:cubicBezTo>
                <a:cubicBezTo>
                  <a:pt x="4435" y="453"/>
                  <a:pt x="4435" y="452"/>
                  <a:pt x="4435" y="451"/>
                </a:cubicBezTo>
                <a:cubicBezTo>
                  <a:pt x="4436" y="450"/>
                  <a:pt x="4437" y="451"/>
                  <a:pt x="4438" y="450"/>
                </a:cubicBezTo>
                <a:cubicBezTo>
                  <a:pt x="4440" y="451"/>
                  <a:pt x="4441" y="453"/>
                  <a:pt x="4443" y="454"/>
                </a:cubicBezTo>
                <a:cubicBezTo>
                  <a:pt x="4444" y="454"/>
                  <a:pt x="4445" y="456"/>
                  <a:pt x="4446" y="456"/>
                </a:cubicBezTo>
                <a:cubicBezTo>
                  <a:pt x="4448" y="456"/>
                  <a:pt x="4448" y="456"/>
                  <a:pt x="4448" y="456"/>
                </a:cubicBezTo>
                <a:cubicBezTo>
                  <a:pt x="4449" y="456"/>
                  <a:pt x="4450" y="456"/>
                  <a:pt x="4451" y="456"/>
                </a:cubicBezTo>
                <a:cubicBezTo>
                  <a:pt x="4452" y="456"/>
                  <a:pt x="4453" y="455"/>
                  <a:pt x="4454" y="455"/>
                </a:cubicBezTo>
                <a:cubicBezTo>
                  <a:pt x="4455" y="454"/>
                  <a:pt x="4455" y="453"/>
                  <a:pt x="4456" y="452"/>
                </a:cubicBezTo>
                <a:cubicBezTo>
                  <a:pt x="4456" y="451"/>
                  <a:pt x="4457" y="451"/>
                  <a:pt x="4458" y="450"/>
                </a:cubicBezTo>
                <a:cubicBezTo>
                  <a:pt x="4459" y="449"/>
                  <a:pt x="4459" y="448"/>
                  <a:pt x="4460" y="447"/>
                </a:cubicBezTo>
                <a:cubicBezTo>
                  <a:pt x="4460" y="447"/>
                  <a:pt x="4461" y="448"/>
                  <a:pt x="4462" y="447"/>
                </a:cubicBezTo>
                <a:cubicBezTo>
                  <a:pt x="4463" y="447"/>
                  <a:pt x="4464" y="446"/>
                  <a:pt x="4465" y="445"/>
                </a:cubicBezTo>
                <a:cubicBezTo>
                  <a:pt x="4466" y="445"/>
                  <a:pt x="4467" y="445"/>
                  <a:pt x="4467" y="444"/>
                </a:cubicBezTo>
                <a:cubicBezTo>
                  <a:pt x="4468" y="443"/>
                  <a:pt x="4468" y="442"/>
                  <a:pt x="4468" y="442"/>
                </a:cubicBezTo>
                <a:cubicBezTo>
                  <a:pt x="4468" y="439"/>
                  <a:pt x="4466" y="439"/>
                  <a:pt x="4464" y="438"/>
                </a:cubicBezTo>
                <a:cubicBezTo>
                  <a:pt x="4463" y="437"/>
                  <a:pt x="4462" y="436"/>
                  <a:pt x="4461" y="436"/>
                </a:cubicBezTo>
                <a:cubicBezTo>
                  <a:pt x="4460" y="436"/>
                  <a:pt x="4458" y="437"/>
                  <a:pt x="4456" y="436"/>
                </a:cubicBezTo>
                <a:cubicBezTo>
                  <a:pt x="4456" y="435"/>
                  <a:pt x="4456" y="434"/>
                  <a:pt x="4456" y="433"/>
                </a:cubicBezTo>
                <a:cubicBezTo>
                  <a:pt x="4455" y="432"/>
                  <a:pt x="4454" y="431"/>
                  <a:pt x="4454" y="430"/>
                </a:cubicBezTo>
                <a:cubicBezTo>
                  <a:pt x="4453" y="429"/>
                  <a:pt x="4452" y="429"/>
                  <a:pt x="4451" y="428"/>
                </a:cubicBezTo>
                <a:cubicBezTo>
                  <a:pt x="4449" y="427"/>
                  <a:pt x="4447" y="427"/>
                  <a:pt x="4445" y="427"/>
                </a:cubicBezTo>
                <a:cubicBezTo>
                  <a:pt x="4443" y="427"/>
                  <a:pt x="4443" y="427"/>
                  <a:pt x="4443" y="427"/>
                </a:cubicBezTo>
                <a:cubicBezTo>
                  <a:pt x="4441" y="427"/>
                  <a:pt x="4440" y="428"/>
                  <a:pt x="4438" y="428"/>
                </a:cubicBezTo>
                <a:cubicBezTo>
                  <a:pt x="4435" y="428"/>
                  <a:pt x="4434" y="427"/>
                  <a:pt x="4431" y="427"/>
                </a:cubicBezTo>
                <a:cubicBezTo>
                  <a:pt x="4428" y="427"/>
                  <a:pt x="4428" y="427"/>
                  <a:pt x="4428" y="427"/>
                </a:cubicBezTo>
                <a:cubicBezTo>
                  <a:pt x="4427" y="427"/>
                  <a:pt x="4426" y="427"/>
                  <a:pt x="4425" y="427"/>
                </a:cubicBezTo>
                <a:cubicBezTo>
                  <a:pt x="4424" y="427"/>
                  <a:pt x="4423" y="426"/>
                  <a:pt x="4422" y="425"/>
                </a:cubicBezTo>
                <a:cubicBezTo>
                  <a:pt x="4421" y="424"/>
                  <a:pt x="4421" y="423"/>
                  <a:pt x="4420" y="423"/>
                </a:cubicBezTo>
                <a:cubicBezTo>
                  <a:pt x="4419" y="422"/>
                  <a:pt x="4418" y="423"/>
                  <a:pt x="4417" y="423"/>
                </a:cubicBezTo>
                <a:cubicBezTo>
                  <a:pt x="4416" y="423"/>
                  <a:pt x="4415" y="422"/>
                  <a:pt x="4414" y="423"/>
                </a:cubicBezTo>
                <a:cubicBezTo>
                  <a:pt x="4413" y="423"/>
                  <a:pt x="4412" y="424"/>
                  <a:pt x="4411" y="424"/>
                </a:cubicBezTo>
                <a:cubicBezTo>
                  <a:pt x="4412" y="425"/>
                  <a:pt x="4412" y="427"/>
                  <a:pt x="4413" y="427"/>
                </a:cubicBezTo>
                <a:cubicBezTo>
                  <a:pt x="4414" y="427"/>
                  <a:pt x="4415" y="427"/>
                  <a:pt x="4416" y="427"/>
                </a:cubicBezTo>
                <a:cubicBezTo>
                  <a:pt x="4417" y="428"/>
                  <a:pt x="4418" y="428"/>
                  <a:pt x="4418" y="428"/>
                </a:cubicBezTo>
                <a:cubicBezTo>
                  <a:pt x="4419" y="429"/>
                  <a:pt x="4418" y="431"/>
                  <a:pt x="4418" y="432"/>
                </a:cubicBezTo>
                <a:cubicBezTo>
                  <a:pt x="4418" y="434"/>
                  <a:pt x="4418" y="434"/>
                  <a:pt x="4418" y="434"/>
                </a:cubicBezTo>
                <a:cubicBezTo>
                  <a:pt x="4418" y="434"/>
                  <a:pt x="4419" y="435"/>
                  <a:pt x="4418" y="436"/>
                </a:cubicBezTo>
                <a:cubicBezTo>
                  <a:pt x="4418" y="438"/>
                  <a:pt x="4416" y="438"/>
                  <a:pt x="4414" y="438"/>
                </a:cubicBezTo>
                <a:cubicBezTo>
                  <a:pt x="4411" y="438"/>
                  <a:pt x="4410" y="436"/>
                  <a:pt x="4408" y="434"/>
                </a:cubicBezTo>
                <a:cubicBezTo>
                  <a:pt x="4408" y="433"/>
                  <a:pt x="4407" y="432"/>
                  <a:pt x="4407" y="431"/>
                </a:cubicBezTo>
                <a:cubicBezTo>
                  <a:pt x="4407" y="415"/>
                  <a:pt x="4407" y="415"/>
                  <a:pt x="4407" y="415"/>
                </a:cubicBezTo>
                <a:cubicBezTo>
                  <a:pt x="4407" y="414"/>
                  <a:pt x="4406" y="413"/>
                  <a:pt x="4405" y="413"/>
                </a:cubicBezTo>
                <a:cubicBezTo>
                  <a:pt x="4404" y="412"/>
                  <a:pt x="4403" y="412"/>
                  <a:pt x="4402" y="411"/>
                </a:cubicBezTo>
                <a:cubicBezTo>
                  <a:pt x="4401" y="411"/>
                  <a:pt x="4400" y="410"/>
                  <a:pt x="4399" y="410"/>
                </a:cubicBezTo>
                <a:cubicBezTo>
                  <a:pt x="4397" y="410"/>
                  <a:pt x="4397" y="410"/>
                  <a:pt x="4397" y="410"/>
                </a:cubicBezTo>
                <a:cubicBezTo>
                  <a:pt x="4396" y="410"/>
                  <a:pt x="4395" y="409"/>
                  <a:pt x="4394" y="409"/>
                </a:cubicBezTo>
                <a:cubicBezTo>
                  <a:pt x="4392" y="409"/>
                  <a:pt x="4390" y="409"/>
                  <a:pt x="4388" y="409"/>
                </a:cubicBezTo>
                <a:cubicBezTo>
                  <a:pt x="4387" y="409"/>
                  <a:pt x="4387" y="407"/>
                  <a:pt x="4386" y="406"/>
                </a:cubicBezTo>
                <a:cubicBezTo>
                  <a:pt x="4385" y="406"/>
                  <a:pt x="4384" y="406"/>
                  <a:pt x="4383" y="406"/>
                </a:cubicBezTo>
                <a:cubicBezTo>
                  <a:pt x="4382" y="405"/>
                  <a:pt x="4381" y="405"/>
                  <a:pt x="4380" y="404"/>
                </a:cubicBezTo>
                <a:cubicBezTo>
                  <a:pt x="4378" y="404"/>
                  <a:pt x="4377" y="403"/>
                  <a:pt x="4375" y="402"/>
                </a:cubicBezTo>
                <a:cubicBezTo>
                  <a:pt x="4374" y="402"/>
                  <a:pt x="4373" y="401"/>
                  <a:pt x="4372" y="400"/>
                </a:cubicBezTo>
                <a:cubicBezTo>
                  <a:pt x="4371" y="399"/>
                  <a:pt x="4370" y="398"/>
                  <a:pt x="4369" y="397"/>
                </a:cubicBezTo>
                <a:cubicBezTo>
                  <a:pt x="4369" y="396"/>
                  <a:pt x="4369" y="395"/>
                  <a:pt x="4369" y="394"/>
                </a:cubicBezTo>
                <a:cubicBezTo>
                  <a:pt x="4368" y="394"/>
                  <a:pt x="4367" y="394"/>
                  <a:pt x="4366" y="394"/>
                </a:cubicBezTo>
                <a:cubicBezTo>
                  <a:pt x="4365" y="393"/>
                  <a:pt x="4364" y="393"/>
                  <a:pt x="4363" y="393"/>
                </a:cubicBezTo>
                <a:cubicBezTo>
                  <a:pt x="4361" y="393"/>
                  <a:pt x="4359" y="393"/>
                  <a:pt x="4357" y="393"/>
                </a:cubicBezTo>
                <a:cubicBezTo>
                  <a:pt x="4356" y="393"/>
                  <a:pt x="4355" y="392"/>
                  <a:pt x="4354" y="392"/>
                </a:cubicBezTo>
                <a:cubicBezTo>
                  <a:pt x="4352" y="392"/>
                  <a:pt x="4351" y="392"/>
                  <a:pt x="4348" y="392"/>
                </a:cubicBezTo>
                <a:cubicBezTo>
                  <a:pt x="4348" y="389"/>
                  <a:pt x="4349" y="387"/>
                  <a:pt x="4347" y="385"/>
                </a:cubicBezTo>
                <a:cubicBezTo>
                  <a:pt x="4345" y="382"/>
                  <a:pt x="4342" y="381"/>
                  <a:pt x="4339" y="379"/>
                </a:cubicBezTo>
                <a:cubicBezTo>
                  <a:pt x="4338" y="378"/>
                  <a:pt x="4338" y="377"/>
                  <a:pt x="4336" y="376"/>
                </a:cubicBezTo>
                <a:cubicBezTo>
                  <a:pt x="4334" y="376"/>
                  <a:pt x="4333" y="375"/>
                  <a:pt x="4331" y="375"/>
                </a:cubicBezTo>
                <a:cubicBezTo>
                  <a:pt x="4329" y="375"/>
                  <a:pt x="4327" y="375"/>
                  <a:pt x="4325" y="375"/>
                </a:cubicBezTo>
                <a:cubicBezTo>
                  <a:pt x="4324" y="375"/>
                  <a:pt x="4323" y="374"/>
                  <a:pt x="4322" y="374"/>
                </a:cubicBezTo>
                <a:cubicBezTo>
                  <a:pt x="4321" y="373"/>
                  <a:pt x="4320" y="373"/>
                  <a:pt x="4319" y="372"/>
                </a:cubicBezTo>
                <a:cubicBezTo>
                  <a:pt x="4318" y="372"/>
                  <a:pt x="4318" y="370"/>
                  <a:pt x="4316" y="370"/>
                </a:cubicBezTo>
                <a:cubicBezTo>
                  <a:pt x="4316" y="370"/>
                  <a:pt x="4315" y="370"/>
                  <a:pt x="4314" y="370"/>
                </a:cubicBezTo>
                <a:cubicBezTo>
                  <a:pt x="4313" y="369"/>
                  <a:pt x="4312" y="369"/>
                  <a:pt x="4311" y="368"/>
                </a:cubicBezTo>
                <a:cubicBezTo>
                  <a:pt x="4309" y="368"/>
                  <a:pt x="4309" y="368"/>
                  <a:pt x="4309" y="368"/>
                </a:cubicBezTo>
                <a:cubicBezTo>
                  <a:pt x="4306" y="368"/>
                  <a:pt x="4306" y="368"/>
                  <a:pt x="4306" y="368"/>
                </a:cubicBezTo>
                <a:cubicBezTo>
                  <a:pt x="4305" y="368"/>
                  <a:pt x="4304" y="367"/>
                  <a:pt x="4303" y="367"/>
                </a:cubicBezTo>
                <a:cubicBezTo>
                  <a:pt x="4302" y="367"/>
                  <a:pt x="4301" y="366"/>
                  <a:pt x="4300" y="366"/>
                </a:cubicBezTo>
                <a:cubicBezTo>
                  <a:pt x="4298" y="365"/>
                  <a:pt x="4296" y="364"/>
                  <a:pt x="4294" y="363"/>
                </a:cubicBezTo>
                <a:cubicBezTo>
                  <a:pt x="4293" y="363"/>
                  <a:pt x="4292" y="362"/>
                  <a:pt x="4291" y="361"/>
                </a:cubicBezTo>
                <a:cubicBezTo>
                  <a:pt x="4288" y="361"/>
                  <a:pt x="4286" y="361"/>
                  <a:pt x="4283" y="361"/>
                </a:cubicBezTo>
                <a:cubicBezTo>
                  <a:pt x="4279" y="361"/>
                  <a:pt x="4279" y="361"/>
                  <a:pt x="4279" y="361"/>
                </a:cubicBezTo>
                <a:cubicBezTo>
                  <a:pt x="4278" y="361"/>
                  <a:pt x="4278" y="362"/>
                  <a:pt x="4277" y="362"/>
                </a:cubicBezTo>
                <a:cubicBezTo>
                  <a:pt x="4275" y="363"/>
                  <a:pt x="4275" y="364"/>
                  <a:pt x="4273" y="365"/>
                </a:cubicBezTo>
                <a:cubicBezTo>
                  <a:pt x="4272" y="366"/>
                  <a:pt x="4271" y="366"/>
                  <a:pt x="4269" y="366"/>
                </a:cubicBezTo>
                <a:cubicBezTo>
                  <a:pt x="4267" y="366"/>
                  <a:pt x="4265" y="365"/>
                  <a:pt x="4262" y="364"/>
                </a:cubicBezTo>
                <a:cubicBezTo>
                  <a:pt x="4260" y="364"/>
                  <a:pt x="4260" y="364"/>
                  <a:pt x="4260" y="364"/>
                </a:cubicBezTo>
                <a:cubicBezTo>
                  <a:pt x="4258" y="364"/>
                  <a:pt x="4258" y="364"/>
                  <a:pt x="4256" y="364"/>
                </a:cubicBezTo>
                <a:cubicBezTo>
                  <a:pt x="4255" y="363"/>
                  <a:pt x="4255" y="362"/>
                  <a:pt x="4254" y="361"/>
                </a:cubicBezTo>
                <a:cubicBezTo>
                  <a:pt x="4253" y="361"/>
                  <a:pt x="4252" y="361"/>
                  <a:pt x="4251" y="361"/>
                </a:cubicBezTo>
                <a:cubicBezTo>
                  <a:pt x="4249" y="361"/>
                  <a:pt x="4247" y="360"/>
                  <a:pt x="4245" y="359"/>
                </a:cubicBezTo>
                <a:cubicBezTo>
                  <a:pt x="4243" y="358"/>
                  <a:pt x="4242" y="357"/>
                  <a:pt x="4240" y="356"/>
                </a:cubicBezTo>
                <a:cubicBezTo>
                  <a:pt x="4239" y="356"/>
                  <a:pt x="4238" y="355"/>
                  <a:pt x="4237" y="355"/>
                </a:cubicBezTo>
                <a:cubicBezTo>
                  <a:pt x="4236" y="355"/>
                  <a:pt x="4235" y="355"/>
                  <a:pt x="4234" y="355"/>
                </a:cubicBezTo>
                <a:cubicBezTo>
                  <a:pt x="4232" y="355"/>
                  <a:pt x="4231" y="355"/>
                  <a:pt x="4230" y="355"/>
                </a:cubicBezTo>
                <a:cubicBezTo>
                  <a:pt x="4229" y="355"/>
                  <a:pt x="4228" y="356"/>
                  <a:pt x="4227" y="357"/>
                </a:cubicBezTo>
                <a:cubicBezTo>
                  <a:pt x="4226" y="357"/>
                  <a:pt x="4224" y="357"/>
                  <a:pt x="4224" y="359"/>
                </a:cubicBezTo>
                <a:cubicBezTo>
                  <a:pt x="4224" y="360"/>
                  <a:pt x="4225" y="360"/>
                  <a:pt x="4225" y="361"/>
                </a:cubicBezTo>
                <a:cubicBezTo>
                  <a:pt x="4225" y="362"/>
                  <a:pt x="4224" y="363"/>
                  <a:pt x="4223" y="364"/>
                </a:cubicBezTo>
                <a:cubicBezTo>
                  <a:pt x="4223" y="365"/>
                  <a:pt x="4222" y="366"/>
                  <a:pt x="4222" y="366"/>
                </a:cubicBezTo>
                <a:cubicBezTo>
                  <a:pt x="4221" y="368"/>
                  <a:pt x="4220" y="368"/>
                  <a:pt x="4219" y="369"/>
                </a:cubicBezTo>
                <a:cubicBezTo>
                  <a:pt x="4220" y="369"/>
                  <a:pt x="4221" y="369"/>
                  <a:pt x="4222" y="370"/>
                </a:cubicBezTo>
                <a:cubicBezTo>
                  <a:pt x="4223" y="370"/>
                  <a:pt x="4223" y="371"/>
                  <a:pt x="4224" y="372"/>
                </a:cubicBezTo>
                <a:cubicBezTo>
                  <a:pt x="4225" y="372"/>
                  <a:pt x="4226" y="372"/>
                  <a:pt x="4227" y="373"/>
                </a:cubicBezTo>
                <a:cubicBezTo>
                  <a:pt x="4228" y="374"/>
                  <a:pt x="4228" y="376"/>
                  <a:pt x="4228" y="378"/>
                </a:cubicBezTo>
                <a:cubicBezTo>
                  <a:pt x="4228" y="379"/>
                  <a:pt x="4229" y="380"/>
                  <a:pt x="4228" y="381"/>
                </a:cubicBezTo>
                <a:cubicBezTo>
                  <a:pt x="4228" y="382"/>
                  <a:pt x="4227" y="382"/>
                  <a:pt x="4226" y="383"/>
                </a:cubicBezTo>
                <a:cubicBezTo>
                  <a:pt x="4225" y="384"/>
                  <a:pt x="4225" y="385"/>
                  <a:pt x="4224" y="386"/>
                </a:cubicBezTo>
                <a:cubicBezTo>
                  <a:pt x="4224" y="387"/>
                  <a:pt x="4223" y="387"/>
                  <a:pt x="4222" y="387"/>
                </a:cubicBezTo>
                <a:cubicBezTo>
                  <a:pt x="4211" y="387"/>
                  <a:pt x="4211" y="387"/>
                  <a:pt x="4211" y="387"/>
                </a:cubicBezTo>
                <a:cubicBezTo>
                  <a:pt x="4211" y="378"/>
                  <a:pt x="4211" y="378"/>
                  <a:pt x="4211" y="378"/>
                </a:cubicBezTo>
                <a:cubicBezTo>
                  <a:pt x="4197" y="378"/>
                  <a:pt x="4197" y="378"/>
                  <a:pt x="4197" y="378"/>
                </a:cubicBezTo>
                <a:cubicBezTo>
                  <a:pt x="4197" y="369"/>
                  <a:pt x="4197" y="369"/>
                  <a:pt x="4197" y="369"/>
                </a:cubicBezTo>
                <a:cubicBezTo>
                  <a:pt x="4200" y="369"/>
                  <a:pt x="4200" y="369"/>
                  <a:pt x="4200" y="369"/>
                </a:cubicBezTo>
                <a:cubicBezTo>
                  <a:pt x="4203" y="369"/>
                  <a:pt x="4205" y="369"/>
                  <a:pt x="4207" y="368"/>
                </a:cubicBezTo>
                <a:cubicBezTo>
                  <a:pt x="4210" y="368"/>
                  <a:pt x="4211" y="366"/>
                  <a:pt x="4213" y="365"/>
                </a:cubicBezTo>
                <a:cubicBezTo>
                  <a:pt x="4212" y="362"/>
                  <a:pt x="4212" y="362"/>
                  <a:pt x="4212" y="362"/>
                </a:cubicBezTo>
                <a:cubicBezTo>
                  <a:pt x="4211" y="362"/>
                  <a:pt x="4210" y="362"/>
                  <a:pt x="4209" y="362"/>
                </a:cubicBezTo>
                <a:cubicBezTo>
                  <a:pt x="4208" y="362"/>
                  <a:pt x="4208" y="361"/>
                  <a:pt x="4207" y="361"/>
                </a:cubicBezTo>
                <a:cubicBezTo>
                  <a:pt x="4189" y="361"/>
                  <a:pt x="4189" y="361"/>
                  <a:pt x="4189" y="361"/>
                </a:cubicBezTo>
                <a:cubicBezTo>
                  <a:pt x="4189" y="363"/>
                  <a:pt x="4189" y="364"/>
                  <a:pt x="4189" y="366"/>
                </a:cubicBezTo>
                <a:cubicBezTo>
                  <a:pt x="4189" y="367"/>
                  <a:pt x="4189" y="368"/>
                  <a:pt x="4189" y="369"/>
                </a:cubicBezTo>
                <a:cubicBezTo>
                  <a:pt x="4189" y="370"/>
                  <a:pt x="4188" y="371"/>
                  <a:pt x="4188" y="372"/>
                </a:cubicBezTo>
                <a:cubicBezTo>
                  <a:pt x="4187" y="372"/>
                  <a:pt x="4186" y="372"/>
                  <a:pt x="4185" y="372"/>
                </a:cubicBezTo>
                <a:cubicBezTo>
                  <a:pt x="4184" y="373"/>
                  <a:pt x="4183" y="374"/>
                  <a:pt x="4181" y="374"/>
                </a:cubicBezTo>
                <a:cubicBezTo>
                  <a:pt x="4179" y="374"/>
                  <a:pt x="4179" y="374"/>
                  <a:pt x="4179" y="374"/>
                </a:cubicBezTo>
                <a:cubicBezTo>
                  <a:pt x="4178" y="373"/>
                  <a:pt x="4178" y="372"/>
                  <a:pt x="4177" y="372"/>
                </a:cubicBezTo>
                <a:cubicBezTo>
                  <a:pt x="4175" y="371"/>
                  <a:pt x="4174" y="370"/>
                  <a:pt x="4172" y="370"/>
                </a:cubicBezTo>
                <a:cubicBezTo>
                  <a:pt x="4166" y="369"/>
                  <a:pt x="4163" y="370"/>
                  <a:pt x="4157" y="370"/>
                </a:cubicBezTo>
                <a:cubicBezTo>
                  <a:pt x="4145" y="370"/>
                  <a:pt x="4145" y="370"/>
                  <a:pt x="4145" y="370"/>
                </a:cubicBezTo>
                <a:cubicBezTo>
                  <a:pt x="4144" y="370"/>
                  <a:pt x="4143" y="370"/>
                  <a:pt x="4142" y="370"/>
                </a:cubicBezTo>
                <a:cubicBezTo>
                  <a:pt x="4139" y="370"/>
                  <a:pt x="4138" y="372"/>
                  <a:pt x="4136" y="373"/>
                </a:cubicBezTo>
                <a:cubicBezTo>
                  <a:pt x="4134" y="373"/>
                  <a:pt x="4133" y="373"/>
                  <a:pt x="4132" y="373"/>
                </a:cubicBezTo>
                <a:cubicBezTo>
                  <a:pt x="4130" y="373"/>
                  <a:pt x="4129" y="373"/>
                  <a:pt x="4128" y="373"/>
                </a:cubicBezTo>
                <a:cubicBezTo>
                  <a:pt x="4126" y="373"/>
                  <a:pt x="4126" y="372"/>
                  <a:pt x="4125" y="372"/>
                </a:cubicBezTo>
                <a:cubicBezTo>
                  <a:pt x="4123" y="371"/>
                  <a:pt x="4123" y="369"/>
                  <a:pt x="4122" y="368"/>
                </a:cubicBezTo>
                <a:cubicBezTo>
                  <a:pt x="4121" y="368"/>
                  <a:pt x="4120" y="368"/>
                  <a:pt x="4119" y="368"/>
                </a:cubicBezTo>
                <a:cubicBezTo>
                  <a:pt x="4114" y="368"/>
                  <a:pt x="4114" y="368"/>
                  <a:pt x="4114" y="368"/>
                </a:cubicBezTo>
                <a:cubicBezTo>
                  <a:pt x="4114" y="369"/>
                  <a:pt x="4113" y="370"/>
                  <a:pt x="4113" y="372"/>
                </a:cubicBezTo>
                <a:cubicBezTo>
                  <a:pt x="4113" y="373"/>
                  <a:pt x="4114" y="373"/>
                  <a:pt x="4114" y="374"/>
                </a:cubicBezTo>
                <a:cubicBezTo>
                  <a:pt x="4114" y="383"/>
                  <a:pt x="4114" y="383"/>
                  <a:pt x="4114" y="383"/>
                </a:cubicBezTo>
                <a:cubicBezTo>
                  <a:pt x="4110" y="383"/>
                  <a:pt x="4110" y="383"/>
                  <a:pt x="4110" y="383"/>
                </a:cubicBezTo>
                <a:cubicBezTo>
                  <a:pt x="4108" y="382"/>
                  <a:pt x="4108" y="382"/>
                  <a:pt x="4108" y="382"/>
                </a:cubicBezTo>
                <a:cubicBezTo>
                  <a:pt x="4108" y="377"/>
                  <a:pt x="4108" y="377"/>
                  <a:pt x="4108" y="377"/>
                </a:cubicBezTo>
                <a:cubicBezTo>
                  <a:pt x="4108" y="375"/>
                  <a:pt x="4108" y="373"/>
                  <a:pt x="4107" y="372"/>
                </a:cubicBezTo>
                <a:cubicBezTo>
                  <a:pt x="4106" y="371"/>
                  <a:pt x="4105" y="370"/>
                  <a:pt x="4104" y="370"/>
                </a:cubicBezTo>
                <a:cubicBezTo>
                  <a:pt x="4103" y="369"/>
                  <a:pt x="4102" y="369"/>
                  <a:pt x="4102" y="369"/>
                </a:cubicBezTo>
                <a:cubicBezTo>
                  <a:pt x="4101" y="369"/>
                  <a:pt x="4100" y="368"/>
                  <a:pt x="4099" y="368"/>
                </a:cubicBezTo>
                <a:cubicBezTo>
                  <a:pt x="4098" y="367"/>
                  <a:pt x="4097" y="367"/>
                  <a:pt x="4096" y="366"/>
                </a:cubicBezTo>
                <a:cubicBezTo>
                  <a:pt x="4095" y="366"/>
                  <a:pt x="4095" y="365"/>
                  <a:pt x="4094" y="364"/>
                </a:cubicBezTo>
                <a:cubicBezTo>
                  <a:pt x="4093" y="362"/>
                  <a:pt x="4092" y="361"/>
                  <a:pt x="4092" y="359"/>
                </a:cubicBezTo>
                <a:cubicBezTo>
                  <a:pt x="4092" y="357"/>
                  <a:pt x="4094" y="355"/>
                  <a:pt x="4094" y="353"/>
                </a:cubicBezTo>
                <a:cubicBezTo>
                  <a:pt x="4094" y="352"/>
                  <a:pt x="4095" y="351"/>
                  <a:pt x="4095" y="350"/>
                </a:cubicBezTo>
                <a:cubicBezTo>
                  <a:pt x="4095" y="349"/>
                  <a:pt x="4094" y="348"/>
                  <a:pt x="4093" y="347"/>
                </a:cubicBezTo>
                <a:cubicBezTo>
                  <a:pt x="4093" y="346"/>
                  <a:pt x="4092" y="346"/>
                  <a:pt x="4091" y="345"/>
                </a:cubicBezTo>
                <a:cubicBezTo>
                  <a:pt x="4091" y="344"/>
                  <a:pt x="4091" y="343"/>
                  <a:pt x="4090" y="342"/>
                </a:cubicBezTo>
                <a:cubicBezTo>
                  <a:pt x="4089" y="342"/>
                  <a:pt x="4088" y="342"/>
                  <a:pt x="4087" y="342"/>
                </a:cubicBezTo>
                <a:cubicBezTo>
                  <a:pt x="4086" y="341"/>
                  <a:pt x="4086" y="340"/>
                  <a:pt x="4085" y="340"/>
                </a:cubicBezTo>
                <a:cubicBezTo>
                  <a:pt x="4084" y="339"/>
                  <a:pt x="4085" y="337"/>
                  <a:pt x="4084" y="337"/>
                </a:cubicBezTo>
                <a:cubicBezTo>
                  <a:pt x="4083" y="337"/>
                  <a:pt x="4082" y="337"/>
                  <a:pt x="4081" y="336"/>
                </a:cubicBezTo>
                <a:cubicBezTo>
                  <a:pt x="4081" y="336"/>
                  <a:pt x="4080" y="337"/>
                  <a:pt x="4079" y="336"/>
                </a:cubicBezTo>
                <a:cubicBezTo>
                  <a:pt x="4078" y="336"/>
                  <a:pt x="4077" y="335"/>
                  <a:pt x="4076" y="335"/>
                </a:cubicBezTo>
                <a:cubicBezTo>
                  <a:pt x="4075" y="335"/>
                  <a:pt x="4074" y="335"/>
                  <a:pt x="4073" y="334"/>
                </a:cubicBezTo>
                <a:cubicBezTo>
                  <a:pt x="4072" y="334"/>
                  <a:pt x="4071" y="334"/>
                  <a:pt x="4070" y="334"/>
                </a:cubicBezTo>
                <a:cubicBezTo>
                  <a:pt x="4068" y="334"/>
                  <a:pt x="4067" y="334"/>
                  <a:pt x="4065" y="334"/>
                </a:cubicBezTo>
                <a:cubicBezTo>
                  <a:pt x="4063" y="334"/>
                  <a:pt x="4062" y="333"/>
                  <a:pt x="4059" y="333"/>
                </a:cubicBezTo>
                <a:cubicBezTo>
                  <a:pt x="4058" y="333"/>
                  <a:pt x="4057" y="333"/>
                  <a:pt x="4057" y="333"/>
                </a:cubicBezTo>
                <a:cubicBezTo>
                  <a:pt x="4056" y="333"/>
                  <a:pt x="4055" y="334"/>
                  <a:pt x="4054" y="334"/>
                </a:cubicBezTo>
                <a:cubicBezTo>
                  <a:pt x="4053" y="335"/>
                  <a:pt x="4052" y="335"/>
                  <a:pt x="4051" y="336"/>
                </a:cubicBezTo>
                <a:cubicBezTo>
                  <a:pt x="4050" y="336"/>
                  <a:pt x="4051" y="338"/>
                  <a:pt x="4049" y="338"/>
                </a:cubicBezTo>
                <a:cubicBezTo>
                  <a:pt x="4048" y="339"/>
                  <a:pt x="4047" y="339"/>
                  <a:pt x="4046" y="339"/>
                </a:cubicBezTo>
                <a:cubicBezTo>
                  <a:pt x="4045" y="339"/>
                  <a:pt x="4045" y="340"/>
                  <a:pt x="4043" y="340"/>
                </a:cubicBezTo>
                <a:cubicBezTo>
                  <a:pt x="4038" y="340"/>
                  <a:pt x="4038" y="340"/>
                  <a:pt x="4038" y="340"/>
                </a:cubicBezTo>
                <a:cubicBezTo>
                  <a:pt x="4037" y="340"/>
                  <a:pt x="4035" y="340"/>
                  <a:pt x="4034" y="340"/>
                </a:cubicBezTo>
                <a:cubicBezTo>
                  <a:pt x="4031" y="340"/>
                  <a:pt x="4029" y="340"/>
                  <a:pt x="4026" y="340"/>
                </a:cubicBezTo>
                <a:cubicBezTo>
                  <a:pt x="4023" y="340"/>
                  <a:pt x="4022" y="340"/>
                  <a:pt x="4019" y="341"/>
                </a:cubicBezTo>
                <a:cubicBezTo>
                  <a:pt x="4018" y="341"/>
                  <a:pt x="4018" y="343"/>
                  <a:pt x="4017" y="343"/>
                </a:cubicBezTo>
                <a:cubicBezTo>
                  <a:pt x="4014" y="343"/>
                  <a:pt x="4014" y="343"/>
                  <a:pt x="4014" y="343"/>
                </a:cubicBezTo>
                <a:cubicBezTo>
                  <a:pt x="4013" y="343"/>
                  <a:pt x="4012" y="343"/>
                  <a:pt x="4012" y="343"/>
                </a:cubicBezTo>
                <a:cubicBezTo>
                  <a:pt x="4011" y="343"/>
                  <a:pt x="4010" y="342"/>
                  <a:pt x="4009" y="342"/>
                </a:cubicBezTo>
                <a:cubicBezTo>
                  <a:pt x="4008" y="341"/>
                  <a:pt x="4007" y="341"/>
                  <a:pt x="4006" y="341"/>
                </a:cubicBezTo>
                <a:cubicBezTo>
                  <a:pt x="4005" y="340"/>
                  <a:pt x="4005" y="339"/>
                  <a:pt x="4004" y="338"/>
                </a:cubicBezTo>
                <a:cubicBezTo>
                  <a:pt x="4003" y="338"/>
                  <a:pt x="4002" y="337"/>
                  <a:pt x="4000" y="336"/>
                </a:cubicBezTo>
                <a:cubicBezTo>
                  <a:pt x="4000" y="336"/>
                  <a:pt x="3999" y="336"/>
                  <a:pt x="3998" y="336"/>
                </a:cubicBezTo>
                <a:cubicBezTo>
                  <a:pt x="3992" y="336"/>
                  <a:pt x="3992" y="336"/>
                  <a:pt x="3992" y="336"/>
                </a:cubicBezTo>
                <a:cubicBezTo>
                  <a:pt x="3991" y="336"/>
                  <a:pt x="3990" y="335"/>
                  <a:pt x="3989" y="335"/>
                </a:cubicBezTo>
                <a:cubicBezTo>
                  <a:pt x="3987" y="335"/>
                  <a:pt x="3986" y="335"/>
                  <a:pt x="3985" y="334"/>
                </a:cubicBezTo>
                <a:cubicBezTo>
                  <a:pt x="3983" y="334"/>
                  <a:pt x="3982" y="334"/>
                  <a:pt x="3981" y="334"/>
                </a:cubicBezTo>
                <a:cubicBezTo>
                  <a:pt x="3980" y="333"/>
                  <a:pt x="3979" y="332"/>
                  <a:pt x="3978" y="332"/>
                </a:cubicBezTo>
                <a:cubicBezTo>
                  <a:pt x="3980" y="329"/>
                  <a:pt x="3980" y="329"/>
                  <a:pt x="3980" y="329"/>
                </a:cubicBezTo>
                <a:cubicBezTo>
                  <a:pt x="3978" y="328"/>
                  <a:pt x="3977" y="328"/>
                  <a:pt x="3975" y="327"/>
                </a:cubicBezTo>
                <a:cubicBezTo>
                  <a:pt x="3974" y="326"/>
                  <a:pt x="3973" y="325"/>
                  <a:pt x="3972" y="325"/>
                </a:cubicBezTo>
                <a:cubicBezTo>
                  <a:pt x="3972" y="324"/>
                  <a:pt x="3972" y="322"/>
                  <a:pt x="3971" y="322"/>
                </a:cubicBezTo>
                <a:cubicBezTo>
                  <a:pt x="3969" y="321"/>
                  <a:pt x="3968" y="321"/>
                  <a:pt x="3966" y="321"/>
                </a:cubicBezTo>
                <a:cubicBezTo>
                  <a:pt x="3960" y="321"/>
                  <a:pt x="3960" y="321"/>
                  <a:pt x="3960" y="321"/>
                </a:cubicBezTo>
                <a:cubicBezTo>
                  <a:pt x="3959" y="319"/>
                  <a:pt x="3959" y="319"/>
                  <a:pt x="3959" y="319"/>
                </a:cubicBezTo>
                <a:cubicBezTo>
                  <a:pt x="3960" y="318"/>
                  <a:pt x="3960" y="317"/>
                  <a:pt x="3961" y="316"/>
                </a:cubicBezTo>
                <a:cubicBezTo>
                  <a:pt x="3963" y="315"/>
                  <a:pt x="3965" y="314"/>
                  <a:pt x="3967" y="314"/>
                </a:cubicBezTo>
                <a:cubicBezTo>
                  <a:pt x="3965" y="311"/>
                  <a:pt x="3965" y="311"/>
                  <a:pt x="3965" y="311"/>
                </a:cubicBezTo>
                <a:cubicBezTo>
                  <a:pt x="3964" y="311"/>
                  <a:pt x="3963" y="311"/>
                  <a:pt x="3963" y="311"/>
                </a:cubicBezTo>
                <a:cubicBezTo>
                  <a:pt x="3961" y="311"/>
                  <a:pt x="3961" y="309"/>
                  <a:pt x="3959" y="309"/>
                </a:cubicBezTo>
                <a:cubicBezTo>
                  <a:pt x="3927" y="309"/>
                  <a:pt x="3927" y="309"/>
                  <a:pt x="3927" y="309"/>
                </a:cubicBezTo>
                <a:cubicBezTo>
                  <a:pt x="3927" y="311"/>
                  <a:pt x="3927" y="312"/>
                  <a:pt x="3926" y="314"/>
                </a:cubicBezTo>
                <a:cubicBezTo>
                  <a:pt x="3926" y="315"/>
                  <a:pt x="3925" y="316"/>
                  <a:pt x="3924" y="317"/>
                </a:cubicBezTo>
                <a:cubicBezTo>
                  <a:pt x="3923" y="319"/>
                  <a:pt x="3922" y="321"/>
                  <a:pt x="3920" y="321"/>
                </a:cubicBezTo>
                <a:cubicBezTo>
                  <a:pt x="3919" y="322"/>
                  <a:pt x="3918" y="321"/>
                  <a:pt x="3917" y="321"/>
                </a:cubicBezTo>
                <a:cubicBezTo>
                  <a:pt x="3914" y="321"/>
                  <a:pt x="3914" y="321"/>
                  <a:pt x="3914" y="321"/>
                </a:cubicBezTo>
                <a:cubicBezTo>
                  <a:pt x="3913" y="321"/>
                  <a:pt x="3913" y="320"/>
                  <a:pt x="3912" y="319"/>
                </a:cubicBezTo>
                <a:cubicBezTo>
                  <a:pt x="3912" y="318"/>
                  <a:pt x="3913" y="318"/>
                  <a:pt x="3913" y="317"/>
                </a:cubicBezTo>
                <a:cubicBezTo>
                  <a:pt x="3913" y="316"/>
                  <a:pt x="3914" y="315"/>
                  <a:pt x="3914" y="314"/>
                </a:cubicBezTo>
                <a:cubicBezTo>
                  <a:pt x="3914" y="313"/>
                  <a:pt x="3914" y="312"/>
                  <a:pt x="3914" y="311"/>
                </a:cubicBezTo>
                <a:cubicBezTo>
                  <a:pt x="3915" y="310"/>
                  <a:pt x="3916" y="309"/>
                  <a:pt x="3916" y="308"/>
                </a:cubicBezTo>
                <a:cubicBezTo>
                  <a:pt x="3917" y="308"/>
                  <a:pt x="3918" y="308"/>
                  <a:pt x="3919" y="308"/>
                </a:cubicBezTo>
                <a:cubicBezTo>
                  <a:pt x="3920" y="307"/>
                  <a:pt x="3919" y="306"/>
                  <a:pt x="3919" y="305"/>
                </a:cubicBezTo>
                <a:cubicBezTo>
                  <a:pt x="3917" y="305"/>
                  <a:pt x="3916" y="305"/>
                  <a:pt x="3914" y="305"/>
                </a:cubicBezTo>
                <a:cubicBezTo>
                  <a:pt x="3912" y="305"/>
                  <a:pt x="3912" y="304"/>
                  <a:pt x="3910" y="304"/>
                </a:cubicBezTo>
                <a:cubicBezTo>
                  <a:pt x="3909" y="303"/>
                  <a:pt x="3909" y="302"/>
                  <a:pt x="3908" y="302"/>
                </a:cubicBezTo>
                <a:cubicBezTo>
                  <a:pt x="3907" y="302"/>
                  <a:pt x="3906" y="302"/>
                  <a:pt x="3905" y="302"/>
                </a:cubicBezTo>
                <a:cubicBezTo>
                  <a:pt x="3902" y="301"/>
                  <a:pt x="3901" y="299"/>
                  <a:pt x="3899" y="299"/>
                </a:cubicBezTo>
                <a:cubicBezTo>
                  <a:pt x="3898" y="299"/>
                  <a:pt x="3898" y="299"/>
                  <a:pt x="3897" y="299"/>
                </a:cubicBezTo>
                <a:cubicBezTo>
                  <a:pt x="3895" y="299"/>
                  <a:pt x="3895" y="300"/>
                  <a:pt x="3893" y="300"/>
                </a:cubicBezTo>
                <a:cubicBezTo>
                  <a:pt x="3891" y="300"/>
                  <a:pt x="3890" y="300"/>
                  <a:pt x="3888" y="300"/>
                </a:cubicBezTo>
                <a:cubicBezTo>
                  <a:pt x="3886" y="300"/>
                  <a:pt x="3884" y="300"/>
                  <a:pt x="3882" y="299"/>
                </a:cubicBezTo>
                <a:cubicBezTo>
                  <a:pt x="3881" y="299"/>
                  <a:pt x="3880" y="298"/>
                  <a:pt x="3878" y="297"/>
                </a:cubicBezTo>
                <a:cubicBezTo>
                  <a:pt x="3877" y="297"/>
                  <a:pt x="3876" y="298"/>
                  <a:pt x="3875" y="297"/>
                </a:cubicBezTo>
                <a:cubicBezTo>
                  <a:pt x="3873" y="297"/>
                  <a:pt x="3872" y="295"/>
                  <a:pt x="3870" y="295"/>
                </a:cubicBezTo>
                <a:cubicBezTo>
                  <a:pt x="3867" y="295"/>
                  <a:pt x="3865" y="296"/>
                  <a:pt x="3861" y="295"/>
                </a:cubicBezTo>
                <a:cubicBezTo>
                  <a:pt x="3859" y="295"/>
                  <a:pt x="3858" y="294"/>
                  <a:pt x="3856" y="294"/>
                </a:cubicBezTo>
                <a:cubicBezTo>
                  <a:pt x="3855" y="294"/>
                  <a:pt x="3855" y="293"/>
                  <a:pt x="3854" y="293"/>
                </a:cubicBezTo>
                <a:cubicBezTo>
                  <a:pt x="3852" y="293"/>
                  <a:pt x="3852" y="294"/>
                  <a:pt x="3851" y="295"/>
                </a:cubicBezTo>
                <a:cubicBezTo>
                  <a:pt x="3850" y="296"/>
                  <a:pt x="3851" y="297"/>
                  <a:pt x="3851" y="298"/>
                </a:cubicBezTo>
                <a:cubicBezTo>
                  <a:pt x="3850" y="300"/>
                  <a:pt x="3850" y="301"/>
                  <a:pt x="3850" y="304"/>
                </a:cubicBezTo>
                <a:cubicBezTo>
                  <a:pt x="3836" y="304"/>
                  <a:pt x="3836" y="304"/>
                  <a:pt x="3836" y="304"/>
                </a:cubicBezTo>
                <a:cubicBezTo>
                  <a:pt x="3834" y="304"/>
                  <a:pt x="3832" y="305"/>
                  <a:pt x="3830" y="305"/>
                </a:cubicBezTo>
                <a:cubicBezTo>
                  <a:pt x="3830" y="306"/>
                  <a:pt x="3830" y="307"/>
                  <a:pt x="3830" y="308"/>
                </a:cubicBezTo>
                <a:cubicBezTo>
                  <a:pt x="3830" y="309"/>
                  <a:pt x="3831" y="310"/>
                  <a:pt x="3831" y="311"/>
                </a:cubicBezTo>
                <a:cubicBezTo>
                  <a:pt x="3832" y="312"/>
                  <a:pt x="3832" y="313"/>
                  <a:pt x="3833" y="314"/>
                </a:cubicBezTo>
                <a:cubicBezTo>
                  <a:pt x="3834" y="314"/>
                  <a:pt x="3835" y="314"/>
                  <a:pt x="3836" y="315"/>
                </a:cubicBezTo>
                <a:cubicBezTo>
                  <a:pt x="3837" y="315"/>
                  <a:pt x="3838" y="315"/>
                  <a:pt x="3839" y="315"/>
                </a:cubicBezTo>
                <a:cubicBezTo>
                  <a:pt x="3839" y="316"/>
                  <a:pt x="3839" y="317"/>
                  <a:pt x="3840" y="318"/>
                </a:cubicBezTo>
                <a:cubicBezTo>
                  <a:pt x="3841" y="319"/>
                  <a:pt x="3842" y="319"/>
                  <a:pt x="3842" y="320"/>
                </a:cubicBezTo>
                <a:cubicBezTo>
                  <a:pt x="3843" y="321"/>
                  <a:pt x="3843" y="322"/>
                  <a:pt x="3843" y="323"/>
                </a:cubicBezTo>
                <a:cubicBezTo>
                  <a:pt x="3843" y="324"/>
                  <a:pt x="3844" y="324"/>
                  <a:pt x="3844" y="325"/>
                </a:cubicBezTo>
                <a:cubicBezTo>
                  <a:pt x="3844" y="326"/>
                  <a:pt x="3843" y="327"/>
                  <a:pt x="3843" y="328"/>
                </a:cubicBezTo>
                <a:cubicBezTo>
                  <a:pt x="3841" y="328"/>
                  <a:pt x="3841" y="328"/>
                  <a:pt x="3841" y="328"/>
                </a:cubicBezTo>
                <a:cubicBezTo>
                  <a:pt x="3839" y="328"/>
                  <a:pt x="3837" y="327"/>
                  <a:pt x="3835" y="327"/>
                </a:cubicBezTo>
                <a:cubicBezTo>
                  <a:pt x="3834" y="326"/>
                  <a:pt x="3834" y="326"/>
                  <a:pt x="3833" y="326"/>
                </a:cubicBezTo>
                <a:cubicBezTo>
                  <a:pt x="3832" y="326"/>
                  <a:pt x="3831" y="326"/>
                  <a:pt x="3829" y="326"/>
                </a:cubicBezTo>
                <a:cubicBezTo>
                  <a:pt x="3829" y="326"/>
                  <a:pt x="3828" y="325"/>
                  <a:pt x="3827" y="325"/>
                </a:cubicBezTo>
                <a:cubicBezTo>
                  <a:pt x="3826" y="325"/>
                  <a:pt x="3825" y="324"/>
                  <a:pt x="3824" y="323"/>
                </a:cubicBezTo>
                <a:cubicBezTo>
                  <a:pt x="3823" y="323"/>
                  <a:pt x="3823" y="323"/>
                  <a:pt x="3821" y="323"/>
                </a:cubicBezTo>
                <a:cubicBezTo>
                  <a:pt x="3820" y="323"/>
                  <a:pt x="3820" y="323"/>
                  <a:pt x="3819" y="323"/>
                </a:cubicBezTo>
                <a:cubicBezTo>
                  <a:pt x="3816" y="323"/>
                  <a:pt x="3815" y="323"/>
                  <a:pt x="3812" y="323"/>
                </a:cubicBezTo>
                <a:cubicBezTo>
                  <a:pt x="3812" y="327"/>
                  <a:pt x="3812" y="327"/>
                  <a:pt x="3812" y="327"/>
                </a:cubicBezTo>
                <a:cubicBezTo>
                  <a:pt x="3815" y="328"/>
                  <a:pt x="3815" y="328"/>
                  <a:pt x="3815" y="328"/>
                </a:cubicBezTo>
                <a:cubicBezTo>
                  <a:pt x="3816" y="328"/>
                  <a:pt x="3817" y="329"/>
                  <a:pt x="3818" y="329"/>
                </a:cubicBezTo>
                <a:cubicBezTo>
                  <a:pt x="3819" y="330"/>
                  <a:pt x="3820" y="331"/>
                  <a:pt x="3820" y="332"/>
                </a:cubicBezTo>
                <a:cubicBezTo>
                  <a:pt x="3820" y="334"/>
                  <a:pt x="3820" y="335"/>
                  <a:pt x="3819" y="337"/>
                </a:cubicBezTo>
                <a:cubicBezTo>
                  <a:pt x="3817" y="337"/>
                  <a:pt x="3815" y="336"/>
                  <a:pt x="3813" y="334"/>
                </a:cubicBezTo>
                <a:cubicBezTo>
                  <a:pt x="3812" y="334"/>
                  <a:pt x="3811" y="333"/>
                  <a:pt x="3810" y="332"/>
                </a:cubicBezTo>
                <a:cubicBezTo>
                  <a:pt x="3810" y="332"/>
                  <a:pt x="3809" y="331"/>
                  <a:pt x="3808" y="330"/>
                </a:cubicBezTo>
                <a:cubicBezTo>
                  <a:pt x="3807" y="329"/>
                  <a:pt x="3806" y="329"/>
                  <a:pt x="3805" y="329"/>
                </a:cubicBezTo>
                <a:cubicBezTo>
                  <a:pt x="3805" y="328"/>
                  <a:pt x="3804" y="327"/>
                  <a:pt x="3803" y="326"/>
                </a:cubicBezTo>
                <a:cubicBezTo>
                  <a:pt x="3803" y="325"/>
                  <a:pt x="3804" y="324"/>
                  <a:pt x="3803" y="323"/>
                </a:cubicBezTo>
                <a:cubicBezTo>
                  <a:pt x="3803" y="323"/>
                  <a:pt x="3802" y="323"/>
                  <a:pt x="3801" y="323"/>
                </a:cubicBezTo>
                <a:cubicBezTo>
                  <a:pt x="3799" y="322"/>
                  <a:pt x="3797" y="323"/>
                  <a:pt x="3795" y="323"/>
                </a:cubicBezTo>
                <a:cubicBezTo>
                  <a:pt x="3794" y="323"/>
                  <a:pt x="3793" y="322"/>
                  <a:pt x="3792" y="323"/>
                </a:cubicBezTo>
                <a:cubicBezTo>
                  <a:pt x="3791" y="323"/>
                  <a:pt x="3790" y="322"/>
                  <a:pt x="3790" y="323"/>
                </a:cubicBezTo>
                <a:cubicBezTo>
                  <a:pt x="3789" y="323"/>
                  <a:pt x="3790" y="325"/>
                  <a:pt x="3790" y="325"/>
                </a:cubicBezTo>
                <a:cubicBezTo>
                  <a:pt x="3789" y="326"/>
                  <a:pt x="3788" y="326"/>
                  <a:pt x="3787" y="327"/>
                </a:cubicBezTo>
                <a:cubicBezTo>
                  <a:pt x="3785" y="330"/>
                  <a:pt x="3782" y="330"/>
                  <a:pt x="3779" y="330"/>
                </a:cubicBezTo>
                <a:cubicBezTo>
                  <a:pt x="3776" y="330"/>
                  <a:pt x="3774" y="328"/>
                  <a:pt x="3772" y="327"/>
                </a:cubicBezTo>
                <a:cubicBezTo>
                  <a:pt x="3770" y="327"/>
                  <a:pt x="3768" y="326"/>
                  <a:pt x="3765" y="326"/>
                </a:cubicBezTo>
                <a:cubicBezTo>
                  <a:pt x="3765" y="326"/>
                  <a:pt x="3764" y="326"/>
                  <a:pt x="3763" y="326"/>
                </a:cubicBezTo>
                <a:cubicBezTo>
                  <a:pt x="3762" y="326"/>
                  <a:pt x="3762" y="324"/>
                  <a:pt x="3761" y="323"/>
                </a:cubicBezTo>
                <a:cubicBezTo>
                  <a:pt x="3760" y="323"/>
                  <a:pt x="3759" y="323"/>
                  <a:pt x="3758" y="323"/>
                </a:cubicBezTo>
                <a:cubicBezTo>
                  <a:pt x="3757" y="323"/>
                  <a:pt x="3756" y="323"/>
                  <a:pt x="3756" y="323"/>
                </a:cubicBezTo>
                <a:cubicBezTo>
                  <a:pt x="3754" y="324"/>
                  <a:pt x="3755" y="326"/>
                  <a:pt x="3754" y="326"/>
                </a:cubicBezTo>
                <a:cubicBezTo>
                  <a:pt x="3751" y="326"/>
                  <a:pt x="3749" y="323"/>
                  <a:pt x="3746" y="323"/>
                </a:cubicBezTo>
                <a:cubicBezTo>
                  <a:pt x="3745" y="323"/>
                  <a:pt x="3743" y="324"/>
                  <a:pt x="3743" y="325"/>
                </a:cubicBezTo>
                <a:cubicBezTo>
                  <a:pt x="3742" y="327"/>
                  <a:pt x="3743" y="329"/>
                  <a:pt x="3743" y="331"/>
                </a:cubicBezTo>
                <a:cubicBezTo>
                  <a:pt x="3743" y="334"/>
                  <a:pt x="3743" y="336"/>
                  <a:pt x="3743" y="339"/>
                </a:cubicBezTo>
                <a:cubicBezTo>
                  <a:pt x="3743" y="341"/>
                  <a:pt x="3743" y="342"/>
                  <a:pt x="3743" y="344"/>
                </a:cubicBezTo>
                <a:cubicBezTo>
                  <a:pt x="3729" y="344"/>
                  <a:pt x="3729" y="344"/>
                  <a:pt x="3729" y="344"/>
                </a:cubicBezTo>
                <a:cubicBezTo>
                  <a:pt x="3729" y="341"/>
                  <a:pt x="3730" y="339"/>
                  <a:pt x="3728" y="336"/>
                </a:cubicBezTo>
                <a:cubicBezTo>
                  <a:pt x="3727" y="335"/>
                  <a:pt x="3726" y="335"/>
                  <a:pt x="3725" y="334"/>
                </a:cubicBezTo>
                <a:cubicBezTo>
                  <a:pt x="3724" y="333"/>
                  <a:pt x="3723" y="332"/>
                  <a:pt x="3722" y="332"/>
                </a:cubicBezTo>
                <a:cubicBezTo>
                  <a:pt x="3721" y="331"/>
                  <a:pt x="3720" y="331"/>
                  <a:pt x="3719" y="331"/>
                </a:cubicBezTo>
                <a:cubicBezTo>
                  <a:pt x="3718" y="331"/>
                  <a:pt x="3717" y="330"/>
                  <a:pt x="3716" y="329"/>
                </a:cubicBezTo>
                <a:cubicBezTo>
                  <a:pt x="3715" y="329"/>
                  <a:pt x="3714" y="328"/>
                  <a:pt x="3713" y="327"/>
                </a:cubicBezTo>
                <a:cubicBezTo>
                  <a:pt x="3712" y="326"/>
                  <a:pt x="3712" y="325"/>
                  <a:pt x="3711" y="325"/>
                </a:cubicBezTo>
                <a:cubicBezTo>
                  <a:pt x="3708" y="323"/>
                  <a:pt x="3706" y="322"/>
                  <a:pt x="3706" y="319"/>
                </a:cubicBezTo>
                <a:cubicBezTo>
                  <a:pt x="3706" y="317"/>
                  <a:pt x="3706" y="317"/>
                  <a:pt x="3706" y="317"/>
                </a:cubicBezTo>
                <a:cubicBezTo>
                  <a:pt x="3706" y="316"/>
                  <a:pt x="3706" y="316"/>
                  <a:pt x="3707" y="315"/>
                </a:cubicBezTo>
                <a:cubicBezTo>
                  <a:pt x="3707" y="314"/>
                  <a:pt x="3709" y="315"/>
                  <a:pt x="3709" y="314"/>
                </a:cubicBezTo>
                <a:cubicBezTo>
                  <a:pt x="3709" y="312"/>
                  <a:pt x="3708" y="312"/>
                  <a:pt x="3708" y="310"/>
                </a:cubicBezTo>
                <a:cubicBezTo>
                  <a:pt x="3708" y="308"/>
                  <a:pt x="3708" y="307"/>
                  <a:pt x="3708" y="305"/>
                </a:cubicBezTo>
                <a:cubicBezTo>
                  <a:pt x="3708" y="303"/>
                  <a:pt x="3708" y="301"/>
                  <a:pt x="3708" y="299"/>
                </a:cubicBezTo>
                <a:cubicBezTo>
                  <a:pt x="3708" y="297"/>
                  <a:pt x="3707" y="296"/>
                  <a:pt x="3707" y="293"/>
                </a:cubicBezTo>
                <a:cubicBezTo>
                  <a:pt x="3707" y="291"/>
                  <a:pt x="3708" y="290"/>
                  <a:pt x="3707" y="288"/>
                </a:cubicBezTo>
                <a:cubicBezTo>
                  <a:pt x="3707" y="287"/>
                  <a:pt x="3707" y="286"/>
                  <a:pt x="3706" y="285"/>
                </a:cubicBezTo>
                <a:cubicBezTo>
                  <a:pt x="3706" y="284"/>
                  <a:pt x="3704" y="284"/>
                  <a:pt x="3703" y="283"/>
                </a:cubicBezTo>
                <a:cubicBezTo>
                  <a:pt x="3702" y="283"/>
                  <a:pt x="3701" y="282"/>
                  <a:pt x="3700" y="281"/>
                </a:cubicBezTo>
                <a:cubicBezTo>
                  <a:pt x="3699" y="280"/>
                  <a:pt x="3698" y="280"/>
                  <a:pt x="3697" y="280"/>
                </a:cubicBezTo>
                <a:cubicBezTo>
                  <a:pt x="3695" y="279"/>
                  <a:pt x="3694" y="279"/>
                  <a:pt x="3692" y="279"/>
                </a:cubicBezTo>
                <a:cubicBezTo>
                  <a:pt x="3691" y="279"/>
                  <a:pt x="3689" y="279"/>
                  <a:pt x="3688" y="280"/>
                </a:cubicBezTo>
                <a:cubicBezTo>
                  <a:pt x="3687" y="281"/>
                  <a:pt x="3687" y="282"/>
                  <a:pt x="3686" y="283"/>
                </a:cubicBezTo>
                <a:cubicBezTo>
                  <a:pt x="3686" y="283"/>
                  <a:pt x="3686" y="285"/>
                  <a:pt x="3686" y="285"/>
                </a:cubicBezTo>
                <a:cubicBezTo>
                  <a:pt x="3685" y="287"/>
                  <a:pt x="3683" y="286"/>
                  <a:pt x="3682" y="286"/>
                </a:cubicBezTo>
                <a:cubicBezTo>
                  <a:pt x="3678" y="286"/>
                  <a:pt x="3676" y="286"/>
                  <a:pt x="3674" y="283"/>
                </a:cubicBezTo>
                <a:cubicBezTo>
                  <a:pt x="3674" y="283"/>
                  <a:pt x="3674" y="281"/>
                  <a:pt x="3673" y="280"/>
                </a:cubicBezTo>
                <a:cubicBezTo>
                  <a:pt x="3673" y="279"/>
                  <a:pt x="3672" y="278"/>
                  <a:pt x="3671" y="278"/>
                </a:cubicBezTo>
                <a:cubicBezTo>
                  <a:pt x="3670" y="277"/>
                  <a:pt x="3670" y="275"/>
                  <a:pt x="3669" y="275"/>
                </a:cubicBezTo>
                <a:cubicBezTo>
                  <a:pt x="3668" y="275"/>
                  <a:pt x="3667" y="275"/>
                  <a:pt x="3666" y="275"/>
                </a:cubicBezTo>
                <a:cubicBezTo>
                  <a:pt x="3664" y="275"/>
                  <a:pt x="3662" y="275"/>
                  <a:pt x="3660" y="274"/>
                </a:cubicBezTo>
                <a:cubicBezTo>
                  <a:pt x="3659" y="274"/>
                  <a:pt x="3659" y="272"/>
                  <a:pt x="3658" y="272"/>
                </a:cubicBezTo>
                <a:cubicBezTo>
                  <a:pt x="3656" y="270"/>
                  <a:pt x="3654" y="269"/>
                  <a:pt x="3651" y="269"/>
                </a:cubicBezTo>
                <a:cubicBezTo>
                  <a:pt x="3649" y="269"/>
                  <a:pt x="3648" y="270"/>
                  <a:pt x="3647" y="270"/>
                </a:cubicBezTo>
                <a:cubicBezTo>
                  <a:pt x="3645" y="271"/>
                  <a:pt x="3644" y="271"/>
                  <a:pt x="3643" y="272"/>
                </a:cubicBezTo>
                <a:cubicBezTo>
                  <a:pt x="3642" y="272"/>
                  <a:pt x="3641" y="273"/>
                  <a:pt x="3640" y="274"/>
                </a:cubicBezTo>
                <a:cubicBezTo>
                  <a:pt x="3639" y="274"/>
                  <a:pt x="3638" y="275"/>
                  <a:pt x="3637" y="275"/>
                </a:cubicBezTo>
                <a:cubicBezTo>
                  <a:pt x="3635" y="276"/>
                  <a:pt x="3635" y="277"/>
                  <a:pt x="3634" y="278"/>
                </a:cubicBezTo>
                <a:cubicBezTo>
                  <a:pt x="3636" y="283"/>
                  <a:pt x="3636" y="283"/>
                  <a:pt x="3636" y="283"/>
                </a:cubicBezTo>
                <a:cubicBezTo>
                  <a:pt x="3637" y="284"/>
                  <a:pt x="3637" y="284"/>
                  <a:pt x="3638" y="285"/>
                </a:cubicBezTo>
                <a:cubicBezTo>
                  <a:pt x="3639" y="286"/>
                  <a:pt x="3640" y="287"/>
                  <a:pt x="3640" y="288"/>
                </a:cubicBezTo>
                <a:cubicBezTo>
                  <a:pt x="3640" y="289"/>
                  <a:pt x="3641" y="290"/>
                  <a:pt x="3641" y="291"/>
                </a:cubicBezTo>
                <a:cubicBezTo>
                  <a:pt x="3641" y="293"/>
                  <a:pt x="3640" y="293"/>
                  <a:pt x="3640" y="295"/>
                </a:cubicBezTo>
                <a:cubicBezTo>
                  <a:pt x="3623" y="295"/>
                  <a:pt x="3623" y="295"/>
                  <a:pt x="3623" y="295"/>
                </a:cubicBezTo>
                <a:cubicBezTo>
                  <a:pt x="3622" y="295"/>
                  <a:pt x="3621" y="295"/>
                  <a:pt x="3620" y="296"/>
                </a:cubicBezTo>
                <a:cubicBezTo>
                  <a:pt x="3617" y="297"/>
                  <a:pt x="3615" y="298"/>
                  <a:pt x="3612" y="298"/>
                </a:cubicBezTo>
                <a:cubicBezTo>
                  <a:pt x="3609" y="298"/>
                  <a:pt x="3607" y="297"/>
                  <a:pt x="3605" y="296"/>
                </a:cubicBezTo>
                <a:cubicBezTo>
                  <a:pt x="3603" y="295"/>
                  <a:pt x="3602" y="294"/>
                  <a:pt x="3601" y="294"/>
                </a:cubicBezTo>
                <a:cubicBezTo>
                  <a:pt x="3599" y="293"/>
                  <a:pt x="3597" y="293"/>
                  <a:pt x="3595" y="293"/>
                </a:cubicBezTo>
                <a:cubicBezTo>
                  <a:pt x="3594" y="292"/>
                  <a:pt x="3594" y="291"/>
                  <a:pt x="3592" y="290"/>
                </a:cubicBezTo>
                <a:cubicBezTo>
                  <a:pt x="3591" y="289"/>
                  <a:pt x="3590" y="289"/>
                  <a:pt x="3588" y="289"/>
                </a:cubicBezTo>
                <a:cubicBezTo>
                  <a:pt x="3587" y="289"/>
                  <a:pt x="3587" y="290"/>
                  <a:pt x="3586" y="290"/>
                </a:cubicBezTo>
                <a:cubicBezTo>
                  <a:pt x="3585" y="290"/>
                  <a:pt x="3585" y="293"/>
                  <a:pt x="3583" y="293"/>
                </a:cubicBezTo>
                <a:cubicBezTo>
                  <a:pt x="3582" y="293"/>
                  <a:pt x="3580" y="292"/>
                  <a:pt x="3579" y="291"/>
                </a:cubicBezTo>
                <a:cubicBezTo>
                  <a:pt x="3578" y="289"/>
                  <a:pt x="3579" y="287"/>
                  <a:pt x="3579" y="285"/>
                </a:cubicBezTo>
                <a:cubicBezTo>
                  <a:pt x="3579" y="280"/>
                  <a:pt x="3579" y="280"/>
                  <a:pt x="3579" y="280"/>
                </a:cubicBezTo>
                <a:cubicBezTo>
                  <a:pt x="3578" y="280"/>
                  <a:pt x="3577" y="278"/>
                  <a:pt x="3575" y="278"/>
                </a:cubicBezTo>
                <a:cubicBezTo>
                  <a:pt x="3574" y="277"/>
                  <a:pt x="3574" y="276"/>
                  <a:pt x="3573" y="276"/>
                </a:cubicBezTo>
                <a:cubicBezTo>
                  <a:pt x="3572" y="275"/>
                  <a:pt x="3571" y="276"/>
                  <a:pt x="3570" y="276"/>
                </a:cubicBezTo>
                <a:cubicBezTo>
                  <a:pt x="3569" y="276"/>
                  <a:pt x="3569" y="275"/>
                  <a:pt x="3568" y="275"/>
                </a:cubicBezTo>
                <a:cubicBezTo>
                  <a:pt x="3566" y="275"/>
                  <a:pt x="3566" y="276"/>
                  <a:pt x="3565" y="276"/>
                </a:cubicBezTo>
                <a:cubicBezTo>
                  <a:pt x="3564" y="277"/>
                  <a:pt x="3565" y="279"/>
                  <a:pt x="3563" y="279"/>
                </a:cubicBezTo>
                <a:cubicBezTo>
                  <a:pt x="3561" y="279"/>
                  <a:pt x="3560" y="278"/>
                  <a:pt x="3558" y="278"/>
                </a:cubicBezTo>
                <a:cubicBezTo>
                  <a:pt x="3556" y="278"/>
                  <a:pt x="3556" y="278"/>
                  <a:pt x="3556" y="278"/>
                </a:cubicBezTo>
                <a:cubicBezTo>
                  <a:pt x="3555" y="278"/>
                  <a:pt x="3554" y="277"/>
                  <a:pt x="3553" y="277"/>
                </a:cubicBezTo>
                <a:cubicBezTo>
                  <a:pt x="3540" y="277"/>
                  <a:pt x="3540" y="277"/>
                  <a:pt x="3540" y="277"/>
                </a:cubicBezTo>
                <a:cubicBezTo>
                  <a:pt x="3535" y="278"/>
                  <a:pt x="3535" y="278"/>
                  <a:pt x="3535" y="278"/>
                </a:cubicBezTo>
                <a:cubicBezTo>
                  <a:pt x="3532" y="278"/>
                  <a:pt x="3531" y="276"/>
                  <a:pt x="3528" y="277"/>
                </a:cubicBezTo>
                <a:cubicBezTo>
                  <a:pt x="3527" y="277"/>
                  <a:pt x="3526" y="277"/>
                  <a:pt x="3525" y="277"/>
                </a:cubicBezTo>
                <a:cubicBezTo>
                  <a:pt x="3524" y="277"/>
                  <a:pt x="3525" y="279"/>
                  <a:pt x="3524" y="280"/>
                </a:cubicBezTo>
                <a:cubicBezTo>
                  <a:pt x="3523" y="280"/>
                  <a:pt x="3522" y="280"/>
                  <a:pt x="3520" y="280"/>
                </a:cubicBezTo>
                <a:cubicBezTo>
                  <a:pt x="3516" y="280"/>
                  <a:pt x="3516" y="280"/>
                  <a:pt x="3516" y="280"/>
                </a:cubicBezTo>
                <a:cubicBezTo>
                  <a:pt x="3515" y="280"/>
                  <a:pt x="3514" y="279"/>
                  <a:pt x="3513" y="279"/>
                </a:cubicBezTo>
                <a:cubicBezTo>
                  <a:pt x="3512" y="279"/>
                  <a:pt x="3512" y="279"/>
                  <a:pt x="3510" y="279"/>
                </a:cubicBezTo>
                <a:cubicBezTo>
                  <a:pt x="3510" y="277"/>
                  <a:pt x="3511" y="276"/>
                  <a:pt x="3511" y="274"/>
                </a:cubicBezTo>
                <a:cubicBezTo>
                  <a:pt x="3511" y="273"/>
                  <a:pt x="3510" y="273"/>
                  <a:pt x="3510" y="272"/>
                </a:cubicBezTo>
                <a:cubicBezTo>
                  <a:pt x="3510" y="271"/>
                  <a:pt x="3510" y="270"/>
                  <a:pt x="3510" y="269"/>
                </a:cubicBezTo>
                <a:cubicBezTo>
                  <a:pt x="3506" y="268"/>
                  <a:pt x="3506" y="268"/>
                  <a:pt x="3506" y="268"/>
                </a:cubicBezTo>
                <a:cubicBezTo>
                  <a:pt x="3505" y="269"/>
                  <a:pt x="3504" y="269"/>
                  <a:pt x="3504" y="269"/>
                </a:cubicBezTo>
                <a:cubicBezTo>
                  <a:pt x="3503" y="270"/>
                  <a:pt x="3503" y="271"/>
                  <a:pt x="3502" y="272"/>
                </a:cubicBezTo>
                <a:cubicBezTo>
                  <a:pt x="3501" y="274"/>
                  <a:pt x="3499" y="275"/>
                  <a:pt x="3496" y="275"/>
                </a:cubicBezTo>
                <a:cubicBezTo>
                  <a:pt x="3494" y="275"/>
                  <a:pt x="3493" y="275"/>
                  <a:pt x="3492" y="274"/>
                </a:cubicBezTo>
                <a:cubicBezTo>
                  <a:pt x="3491" y="274"/>
                  <a:pt x="3490" y="273"/>
                  <a:pt x="3489" y="272"/>
                </a:cubicBezTo>
                <a:cubicBezTo>
                  <a:pt x="3490" y="269"/>
                  <a:pt x="3490" y="269"/>
                  <a:pt x="3490" y="269"/>
                </a:cubicBezTo>
                <a:cubicBezTo>
                  <a:pt x="3492" y="269"/>
                  <a:pt x="3493" y="269"/>
                  <a:pt x="3495" y="269"/>
                </a:cubicBezTo>
                <a:cubicBezTo>
                  <a:pt x="3496" y="269"/>
                  <a:pt x="3497" y="269"/>
                  <a:pt x="3498" y="269"/>
                </a:cubicBezTo>
                <a:cubicBezTo>
                  <a:pt x="3499" y="269"/>
                  <a:pt x="3499" y="268"/>
                  <a:pt x="3500" y="267"/>
                </a:cubicBezTo>
                <a:cubicBezTo>
                  <a:pt x="3501" y="267"/>
                  <a:pt x="3501" y="265"/>
                  <a:pt x="3502" y="265"/>
                </a:cubicBezTo>
                <a:cubicBezTo>
                  <a:pt x="3502" y="264"/>
                  <a:pt x="3503" y="264"/>
                  <a:pt x="3504" y="264"/>
                </a:cubicBezTo>
                <a:cubicBezTo>
                  <a:pt x="3505" y="263"/>
                  <a:pt x="3506" y="263"/>
                  <a:pt x="3507" y="263"/>
                </a:cubicBezTo>
                <a:cubicBezTo>
                  <a:pt x="3508" y="262"/>
                  <a:pt x="3509" y="260"/>
                  <a:pt x="3509" y="259"/>
                </a:cubicBezTo>
                <a:cubicBezTo>
                  <a:pt x="3509" y="257"/>
                  <a:pt x="3509" y="257"/>
                  <a:pt x="3509" y="257"/>
                </a:cubicBezTo>
                <a:cubicBezTo>
                  <a:pt x="3509" y="256"/>
                  <a:pt x="3508" y="256"/>
                  <a:pt x="3508" y="255"/>
                </a:cubicBezTo>
                <a:cubicBezTo>
                  <a:pt x="3507" y="254"/>
                  <a:pt x="3505" y="255"/>
                  <a:pt x="3504" y="255"/>
                </a:cubicBezTo>
                <a:cubicBezTo>
                  <a:pt x="3501" y="255"/>
                  <a:pt x="3499" y="255"/>
                  <a:pt x="3497" y="255"/>
                </a:cubicBezTo>
                <a:cubicBezTo>
                  <a:pt x="3496" y="256"/>
                  <a:pt x="3495" y="257"/>
                  <a:pt x="3494" y="257"/>
                </a:cubicBezTo>
                <a:cubicBezTo>
                  <a:pt x="3494" y="258"/>
                  <a:pt x="3493" y="258"/>
                  <a:pt x="3492" y="259"/>
                </a:cubicBezTo>
                <a:cubicBezTo>
                  <a:pt x="3491" y="259"/>
                  <a:pt x="3491" y="261"/>
                  <a:pt x="3491" y="262"/>
                </a:cubicBezTo>
                <a:cubicBezTo>
                  <a:pt x="3490" y="263"/>
                  <a:pt x="3489" y="264"/>
                  <a:pt x="3489" y="265"/>
                </a:cubicBezTo>
                <a:cubicBezTo>
                  <a:pt x="3488" y="265"/>
                  <a:pt x="3487" y="266"/>
                  <a:pt x="3486" y="267"/>
                </a:cubicBezTo>
                <a:cubicBezTo>
                  <a:pt x="3485" y="267"/>
                  <a:pt x="3484" y="269"/>
                  <a:pt x="3483" y="269"/>
                </a:cubicBezTo>
                <a:cubicBezTo>
                  <a:pt x="3466" y="269"/>
                  <a:pt x="3466" y="269"/>
                  <a:pt x="3466" y="269"/>
                </a:cubicBezTo>
                <a:cubicBezTo>
                  <a:pt x="3464" y="270"/>
                  <a:pt x="3464" y="270"/>
                  <a:pt x="3464" y="270"/>
                </a:cubicBezTo>
                <a:cubicBezTo>
                  <a:pt x="3464" y="271"/>
                  <a:pt x="3464" y="272"/>
                  <a:pt x="3464" y="273"/>
                </a:cubicBezTo>
                <a:cubicBezTo>
                  <a:pt x="3465" y="275"/>
                  <a:pt x="3466" y="275"/>
                  <a:pt x="3466" y="277"/>
                </a:cubicBezTo>
                <a:cubicBezTo>
                  <a:pt x="3466" y="278"/>
                  <a:pt x="3466" y="278"/>
                  <a:pt x="3466" y="278"/>
                </a:cubicBezTo>
                <a:cubicBezTo>
                  <a:pt x="3466" y="279"/>
                  <a:pt x="3465" y="279"/>
                  <a:pt x="3464" y="280"/>
                </a:cubicBezTo>
                <a:cubicBezTo>
                  <a:pt x="3463" y="280"/>
                  <a:pt x="3463" y="282"/>
                  <a:pt x="3462" y="282"/>
                </a:cubicBezTo>
                <a:cubicBezTo>
                  <a:pt x="3461" y="283"/>
                  <a:pt x="3459" y="283"/>
                  <a:pt x="3458" y="283"/>
                </a:cubicBezTo>
                <a:cubicBezTo>
                  <a:pt x="3456" y="283"/>
                  <a:pt x="3456" y="283"/>
                  <a:pt x="3456" y="283"/>
                </a:cubicBezTo>
                <a:cubicBezTo>
                  <a:pt x="3455" y="283"/>
                  <a:pt x="3454" y="282"/>
                  <a:pt x="3453" y="282"/>
                </a:cubicBezTo>
                <a:cubicBezTo>
                  <a:pt x="3451" y="282"/>
                  <a:pt x="3450" y="282"/>
                  <a:pt x="3448" y="282"/>
                </a:cubicBezTo>
                <a:cubicBezTo>
                  <a:pt x="3447" y="282"/>
                  <a:pt x="3446" y="283"/>
                  <a:pt x="3445" y="283"/>
                </a:cubicBezTo>
                <a:cubicBezTo>
                  <a:pt x="3444" y="284"/>
                  <a:pt x="3443" y="285"/>
                  <a:pt x="3442" y="285"/>
                </a:cubicBezTo>
                <a:cubicBezTo>
                  <a:pt x="3440" y="286"/>
                  <a:pt x="3439" y="285"/>
                  <a:pt x="3437" y="285"/>
                </a:cubicBezTo>
                <a:cubicBezTo>
                  <a:pt x="3432" y="285"/>
                  <a:pt x="3432" y="285"/>
                  <a:pt x="3432" y="285"/>
                </a:cubicBezTo>
                <a:cubicBezTo>
                  <a:pt x="3429" y="286"/>
                  <a:pt x="3428" y="287"/>
                  <a:pt x="3425" y="287"/>
                </a:cubicBezTo>
                <a:cubicBezTo>
                  <a:pt x="3424" y="287"/>
                  <a:pt x="3424" y="287"/>
                  <a:pt x="3424" y="287"/>
                </a:cubicBezTo>
                <a:cubicBezTo>
                  <a:pt x="3423" y="287"/>
                  <a:pt x="3423" y="286"/>
                  <a:pt x="3423" y="286"/>
                </a:cubicBezTo>
                <a:cubicBezTo>
                  <a:pt x="3424" y="286"/>
                  <a:pt x="3425" y="286"/>
                  <a:pt x="3427" y="285"/>
                </a:cubicBezTo>
                <a:cubicBezTo>
                  <a:pt x="3428" y="285"/>
                  <a:pt x="3428" y="284"/>
                  <a:pt x="3429" y="283"/>
                </a:cubicBezTo>
                <a:cubicBezTo>
                  <a:pt x="3429" y="282"/>
                  <a:pt x="3430" y="282"/>
                  <a:pt x="3431" y="281"/>
                </a:cubicBezTo>
                <a:cubicBezTo>
                  <a:pt x="3432" y="280"/>
                  <a:pt x="3432" y="279"/>
                  <a:pt x="3433" y="278"/>
                </a:cubicBezTo>
                <a:cubicBezTo>
                  <a:pt x="3434" y="278"/>
                  <a:pt x="3435" y="277"/>
                  <a:pt x="3436" y="277"/>
                </a:cubicBezTo>
                <a:cubicBezTo>
                  <a:pt x="3438" y="276"/>
                  <a:pt x="3439" y="277"/>
                  <a:pt x="3441" y="277"/>
                </a:cubicBezTo>
                <a:cubicBezTo>
                  <a:pt x="3442" y="277"/>
                  <a:pt x="3443" y="277"/>
                  <a:pt x="3444" y="277"/>
                </a:cubicBezTo>
                <a:cubicBezTo>
                  <a:pt x="3445" y="276"/>
                  <a:pt x="3444" y="275"/>
                  <a:pt x="3445" y="274"/>
                </a:cubicBezTo>
                <a:cubicBezTo>
                  <a:pt x="3446" y="274"/>
                  <a:pt x="3447" y="273"/>
                  <a:pt x="3447" y="272"/>
                </a:cubicBezTo>
                <a:cubicBezTo>
                  <a:pt x="3449" y="271"/>
                  <a:pt x="3451" y="270"/>
                  <a:pt x="3453" y="268"/>
                </a:cubicBezTo>
                <a:cubicBezTo>
                  <a:pt x="3454" y="267"/>
                  <a:pt x="3454" y="265"/>
                  <a:pt x="3456" y="263"/>
                </a:cubicBezTo>
                <a:cubicBezTo>
                  <a:pt x="3457" y="262"/>
                  <a:pt x="3459" y="262"/>
                  <a:pt x="3461" y="262"/>
                </a:cubicBezTo>
                <a:cubicBezTo>
                  <a:pt x="3464" y="262"/>
                  <a:pt x="3464" y="262"/>
                  <a:pt x="3464" y="262"/>
                </a:cubicBezTo>
                <a:cubicBezTo>
                  <a:pt x="3465" y="262"/>
                  <a:pt x="3466" y="261"/>
                  <a:pt x="3466" y="261"/>
                </a:cubicBezTo>
                <a:cubicBezTo>
                  <a:pt x="3467" y="261"/>
                  <a:pt x="3468" y="262"/>
                  <a:pt x="3469" y="261"/>
                </a:cubicBezTo>
                <a:cubicBezTo>
                  <a:pt x="3470" y="261"/>
                  <a:pt x="3471" y="261"/>
                  <a:pt x="3472" y="260"/>
                </a:cubicBezTo>
                <a:cubicBezTo>
                  <a:pt x="3472" y="259"/>
                  <a:pt x="3472" y="258"/>
                  <a:pt x="3472" y="257"/>
                </a:cubicBezTo>
                <a:cubicBezTo>
                  <a:pt x="3473" y="256"/>
                  <a:pt x="3473" y="256"/>
                  <a:pt x="3474" y="255"/>
                </a:cubicBezTo>
                <a:cubicBezTo>
                  <a:pt x="3476" y="254"/>
                  <a:pt x="3477" y="254"/>
                  <a:pt x="3479" y="253"/>
                </a:cubicBezTo>
                <a:cubicBezTo>
                  <a:pt x="3482" y="253"/>
                  <a:pt x="3482" y="253"/>
                  <a:pt x="3482" y="253"/>
                </a:cubicBezTo>
                <a:cubicBezTo>
                  <a:pt x="3483" y="253"/>
                  <a:pt x="3484" y="253"/>
                  <a:pt x="3485" y="253"/>
                </a:cubicBezTo>
                <a:cubicBezTo>
                  <a:pt x="3486" y="253"/>
                  <a:pt x="3487" y="253"/>
                  <a:pt x="3488" y="253"/>
                </a:cubicBezTo>
                <a:cubicBezTo>
                  <a:pt x="3489" y="253"/>
                  <a:pt x="3490" y="252"/>
                  <a:pt x="3491" y="252"/>
                </a:cubicBezTo>
                <a:cubicBezTo>
                  <a:pt x="3492" y="252"/>
                  <a:pt x="3492" y="251"/>
                  <a:pt x="3493" y="250"/>
                </a:cubicBezTo>
                <a:cubicBezTo>
                  <a:pt x="3494" y="249"/>
                  <a:pt x="3495" y="249"/>
                  <a:pt x="3496" y="248"/>
                </a:cubicBezTo>
                <a:cubicBezTo>
                  <a:pt x="3496" y="247"/>
                  <a:pt x="3496" y="246"/>
                  <a:pt x="3496" y="246"/>
                </a:cubicBezTo>
                <a:cubicBezTo>
                  <a:pt x="3496" y="244"/>
                  <a:pt x="3497" y="242"/>
                  <a:pt x="3497" y="240"/>
                </a:cubicBezTo>
                <a:cubicBezTo>
                  <a:pt x="3510" y="240"/>
                  <a:pt x="3510" y="240"/>
                  <a:pt x="3510" y="240"/>
                </a:cubicBezTo>
                <a:cubicBezTo>
                  <a:pt x="3510" y="239"/>
                  <a:pt x="3511" y="238"/>
                  <a:pt x="3511" y="236"/>
                </a:cubicBezTo>
                <a:cubicBezTo>
                  <a:pt x="3511" y="236"/>
                  <a:pt x="3510" y="235"/>
                  <a:pt x="3511" y="234"/>
                </a:cubicBezTo>
                <a:cubicBezTo>
                  <a:pt x="3511" y="233"/>
                  <a:pt x="3511" y="232"/>
                  <a:pt x="3512" y="231"/>
                </a:cubicBezTo>
                <a:cubicBezTo>
                  <a:pt x="3513" y="231"/>
                  <a:pt x="3514" y="232"/>
                  <a:pt x="3515" y="231"/>
                </a:cubicBezTo>
                <a:cubicBezTo>
                  <a:pt x="3515" y="230"/>
                  <a:pt x="3516" y="230"/>
                  <a:pt x="3516" y="229"/>
                </a:cubicBezTo>
                <a:cubicBezTo>
                  <a:pt x="3516" y="228"/>
                  <a:pt x="3516" y="227"/>
                  <a:pt x="3515" y="226"/>
                </a:cubicBezTo>
                <a:cubicBezTo>
                  <a:pt x="3515" y="225"/>
                  <a:pt x="3515" y="224"/>
                  <a:pt x="3515" y="223"/>
                </a:cubicBezTo>
                <a:cubicBezTo>
                  <a:pt x="3514" y="223"/>
                  <a:pt x="3513" y="224"/>
                  <a:pt x="3512" y="223"/>
                </a:cubicBezTo>
                <a:cubicBezTo>
                  <a:pt x="3512" y="222"/>
                  <a:pt x="3512" y="221"/>
                  <a:pt x="3512" y="220"/>
                </a:cubicBezTo>
                <a:cubicBezTo>
                  <a:pt x="3512" y="219"/>
                  <a:pt x="3511" y="218"/>
                  <a:pt x="3511" y="218"/>
                </a:cubicBezTo>
                <a:cubicBezTo>
                  <a:pt x="3510" y="217"/>
                  <a:pt x="3509" y="218"/>
                  <a:pt x="3508" y="218"/>
                </a:cubicBezTo>
                <a:cubicBezTo>
                  <a:pt x="3508" y="217"/>
                  <a:pt x="3509" y="216"/>
                  <a:pt x="3508" y="215"/>
                </a:cubicBezTo>
                <a:cubicBezTo>
                  <a:pt x="3508" y="214"/>
                  <a:pt x="3508" y="213"/>
                  <a:pt x="3507" y="212"/>
                </a:cubicBezTo>
                <a:cubicBezTo>
                  <a:pt x="3506" y="210"/>
                  <a:pt x="3505" y="210"/>
                  <a:pt x="3504" y="209"/>
                </a:cubicBezTo>
                <a:cubicBezTo>
                  <a:pt x="3502" y="209"/>
                  <a:pt x="3502" y="207"/>
                  <a:pt x="3501" y="207"/>
                </a:cubicBezTo>
                <a:cubicBezTo>
                  <a:pt x="3500" y="207"/>
                  <a:pt x="3499" y="207"/>
                  <a:pt x="3498" y="207"/>
                </a:cubicBezTo>
                <a:cubicBezTo>
                  <a:pt x="3497" y="207"/>
                  <a:pt x="3496" y="206"/>
                  <a:pt x="3495" y="206"/>
                </a:cubicBezTo>
                <a:cubicBezTo>
                  <a:pt x="3495" y="203"/>
                  <a:pt x="3494" y="202"/>
                  <a:pt x="3495" y="199"/>
                </a:cubicBezTo>
                <a:cubicBezTo>
                  <a:pt x="3476" y="199"/>
                  <a:pt x="3476" y="199"/>
                  <a:pt x="3476" y="199"/>
                </a:cubicBezTo>
                <a:cubicBezTo>
                  <a:pt x="3474" y="199"/>
                  <a:pt x="3472" y="198"/>
                  <a:pt x="3470" y="197"/>
                </a:cubicBezTo>
                <a:cubicBezTo>
                  <a:pt x="3468" y="197"/>
                  <a:pt x="3467" y="197"/>
                  <a:pt x="3464" y="197"/>
                </a:cubicBezTo>
                <a:cubicBezTo>
                  <a:pt x="3463" y="197"/>
                  <a:pt x="3463" y="196"/>
                  <a:pt x="3462" y="197"/>
                </a:cubicBezTo>
                <a:cubicBezTo>
                  <a:pt x="3461" y="197"/>
                  <a:pt x="3460" y="197"/>
                  <a:pt x="3459" y="198"/>
                </a:cubicBezTo>
                <a:cubicBezTo>
                  <a:pt x="3458" y="198"/>
                  <a:pt x="3458" y="200"/>
                  <a:pt x="3457" y="201"/>
                </a:cubicBezTo>
                <a:cubicBezTo>
                  <a:pt x="3457" y="201"/>
                  <a:pt x="3455" y="201"/>
                  <a:pt x="3455" y="201"/>
                </a:cubicBezTo>
                <a:cubicBezTo>
                  <a:pt x="3453" y="199"/>
                  <a:pt x="3452" y="198"/>
                  <a:pt x="3450" y="197"/>
                </a:cubicBezTo>
                <a:cubicBezTo>
                  <a:pt x="3449" y="196"/>
                  <a:pt x="3448" y="196"/>
                  <a:pt x="3447" y="196"/>
                </a:cubicBezTo>
                <a:cubicBezTo>
                  <a:pt x="3446" y="196"/>
                  <a:pt x="3445" y="195"/>
                  <a:pt x="3443" y="195"/>
                </a:cubicBezTo>
                <a:cubicBezTo>
                  <a:pt x="3442" y="195"/>
                  <a:pt x="3441" y="196"/>
                  <a:pt x="3440" y="196"/>
                </a:cubicBezTo>
                <a:cubicBezTo>
                  <a:pt x="3440" y="204"/>
                  <a:pt x="3440" y="204"/>
                  <a:pt x="3440" y="204"/>
                </a:cubicBezTo>
                <a:cubicBezTo>
                  <a:pt x="3432" y="204"/>
                  <a:pt x="3432" y="204"/>
                  <a:pt x="3432" y="204"/>
                </a:cubicBezTo>
                <a:cubicBezTo>
                  <a:pt x="3429" y="202"/>
                  <a:pt x="3429" y="202"/>
                  <a:pt x="3429" y="202"/>
                </a:cubicBezTo>
                <a:cubicBezTo>
                  <a:pt x="3430" y="201"/>
                  <a:pt x="3430" y="200"/>
                  <a:pt x="3430" y="199"/>
                </a:cubicBezTo>
                <a:cubicBezTo>
                  <a:pt x="3431" y="199"/>
                  <a:pt x="3433" y="199"/>
                  <a:pt x="3433" y="199"/>
                </a:cubicBezTo>
                <a:cubicBezTo>
                  <a:pt x="3434" y="197"/>
                  <a:pt x="3436" y="196"/>
                  <a:pt x="3436" y="194"/>
                </a:cubicBezTo>
                <a:cubicBezTo>
                  <a:pt x="3436" y="192"/>
                  <a:pt x="3435" y="192"/>
                  <a:pt x="3435" y="191"/>
                </a:cubicBezTo>
                <a:cubicBezTo>
                  <a:pt x="3421" y="191"/>
                  <a:pt x="3421" y="191"/>
                  <a:pt x="3421" y="191"/>
                </a:cubicBezTo>
                <a:cubicBezTo>
                  <a:pt x="3419" y="191"/>
                  <a:pt x="3418" y="190"/>
                  <a:pt x="3415" y="189"/>
                </a:cubicBezTo>
                <a:cubicBezTo>
                  <a:pt x="3413" y="189"/>
                  <a:pt x="3412" y="189"/>
                  <a:pt x="3409" y="189"/>
                </a:cubicBezTo>
                <a:cubicBezTo>
                  <a:pt x="3408" y="189"/>
                  <a:pt x="3407" y="189"/>
                  <a:pt x="3406" y="189"/>
                </a:cubicBezTo>
                <a:cubicBezTo>
                  <a:pt x="3407" y="188"/>
                  <a:pt x="3407" y="187"/>
                  <a:pt x="3408" y="186"/>
                </a:cubicBezTo>
                <a:cubicBezTo>
                  <a:pt x="3409" y="184"/>
                  <a:pt x="3410" y="183"/>
                  <a:pt x="3412" y="182"/>
                </a:cubicBezTo>
                <a:cubicBezTo>
                  <a:pt x="3413" y="181"/>
                  <a:pt x="3414" y="182"/>
                  <a:pt x="3415" y="182"/>
                </a:cubicBezTo>
                <a:cubicBezTo>
                  <a:pt x="3416" y="181"/>
                  <a:pt x="3416" y="180"/>
                  <a:pt x="3417" y="180"/>
                </a:cubicBezTo>
                <a:cubicBezTo>
                  <a:pt x="3417" y="174"/>
                  <a:pt x="3417" y="174"/>
                  <a:pt x="3417" y="174"/>
                </a:cubicBezTo>
                <a:cubicBezTo>
                  <a:pt x="3388" y="174"/>
                  <a:pt x="3388" y="174"/>
                  <a:pt x="3388" y="174"/>
                </a:cubicBezTo>
                <a:cubicBezTo>
                  <a:pt x="3386" y="174"/>
                  <a:pt x="3386" y="175"/>
                  <a:pt x="3385" y="176"/>
                </a:cubicBezTo>
                <a:cubicBezTo>
                  <a:pt x="3383" y="177"/>
                  <a:pt x="3382" y="177"/>
                  <a:pt x="3380" y="178"/>
                </a:cubicBezTo>
                <a:cubicBezTo>
                  <a:pt x="3379" y="178"/>
                  <a:pt x="3378" y="178"/>
                  <a:pt x="3377" y="178"/>
                </a:cubicBezTo>
                <a:cubicBezTo>
                  <a:pt x="3374" y="178"/>
                  <a:pt x="3372" y="179"/>
                  <a:pt x="3369" y="180"/>
                </a:cubicBezTo>
                <a:cubicBezTo>
                  <a:pt x="3368" y="181"/>
                  <a:pt x="3367" y="181"/>
                  <a:pt x="3367" y="181"/>
                </a:cubicBezTo>
                <a:cubicBezTo>
                  <a:pt x="3365" y="181"/>
                  <a:pt x="3365" y="182"/>
                  <a:pt x="3364" y="183"/>
                </a:cubicBezTo>
                <a:cubicBezTo>
                  <a:pt x="3363" y="184"/>
                  <a:pt x="3362" y="185"/>
                  <a:pt x="3362" y="186"/>
                </a:cubicBezTo>
                <a:cubicBezTo>
                  <a:pt x="3362" y="187"/>
                  <a:pt x="3362" y="188"/>
                  <a:pt x="3362" y="189"/>
                </a:cubicBezTo>
                <a:cubicBezTo>
                  <a:pt x="3362" y="190"/>
                  <a:pt x="3362" y="191"/>
                  <a:pt x="3362" y="191"/>
                </a:cubicBezTo>
                <a:cubicBezTo>
                  <a:pt x="3361" y="193"/>
                  <a:pt x="3361" y="193"/>
                  <a:pt x="3360" y="194"/>
                </a:cubicBezTo>
                <a:cubicBezTo>
                  <a:pt x="3359" y="195"/>
                  <a:pt x="3357" y="196"/>
                  <a:pt x="3355" y="197"/>
                </a:cubicBezTo>
                <a:cubicBezTo>
                  <a:pt x="3355" y="197"/>
                  <a:pt x="3355" y="198"/>
                  <a:pt x="3356" y="199"/>
                </a:cubicBezTo>
                <a:cubicBezTo>
                  <a:pt x="3357" y="200"/>
                  <a:pt x="3358" y="200"/>
                  <a:pt x="3359" y="201"/>
                </a:cubicBezTo>
                <a:cubicBezTo>
                  <a:pt x="3358" y="204"/>
                  <a:pt x="3358" y="204"/>
                  <a:pt x="3358" y="204"/>
                </a:cubicBezTo>
                <a:cubicBezTo>
                  <a:pt x="3332" y="204"/>
                  <a:pt x="3332" y="204"/>
                  <a:pt x="3332" y="204"/>
                </a:cubicBezTo>
                <a:cubicBezTo>
                  <a:pt x="3332" y="206"/>
                  <a:pt x="3332" y="208"/>
                  <a:pt x="3331" y="209"/>
                </a:cubicBezTo>
                <a:cubicBezTo>
                  <a:pt x="3329" y="210"/>
                  <a:pt x="3326" y="209"/>
                  <a:pt x="3325" y="210"/>
                </a:cubicBezTo>
                <a:cubicBezTo>
                  <a:pt x="3324" y="211"/>
                  <a:pt x="3325" y="212"/>
                  <a:pt x="3325" y="213"/>
                </a:cubicBezTo>
                <a:cubicBezTo>
                  <a:pt x="3324" y="214"/>
                  <a:pt x="3324" y="215"/>
                  <a:pt x="3323" y="216"/>
                </a:cubicBezTo>
                <a:cubicBezTo>
                  <a:pt x="3322" y="216"/>
                  <a:pt x="3321" y="216"/>
                  <a:pt x="3320" y="217"/>
                </a:cubicBezTo>
                <a:cubicBezTo>
                  <a:pt x="3318" y="218"/>
                  <a:pt x="3316" y="218"/>
                  <a:pt x="3313" y="218"/>
                </a:cubicBezTo>
                <a:cubicBezTo>
                  <a:pt x="3311" y="218"/>
                  <a:pt x="3310" y="218"/>
                  <a:pt x="3308" y="218"/>
                </a:cubicBezTo>
                <a:cubicBezTo>
                  <a:pt x="3307" y="217"/>
                  <a:pt x="3307" y="217"/>
                  <a:pt x="3306" y="216"/>
                </a:cubicBezTo>
                <a:cubicBezTo>
                  <a:pt x="3305" y="216"/>
                  <a:pt x="3304" y="215"/>
                  <a:pt x="3303" y="214"/>
                </a:cubicBezTo>
                <a:cubicBezTo>
                  <a:pt x="3302" y="214"/>
                  <a:pt x="3302" y="212"/>
                  <a:pt x="3301" y="212"/>
                </a:cubicBezTo>
                <a:cubicBezTo>
                  <a:pt x="3300" y="211"/>
                  <a:pt x="3299" y="211"/>
                  <a:pt x="3299" y="211"/>
                </a:cubicBezTo>
                <a:cubicBezTo>
                  <a:pt x="3298" y="211"/>
                  <a:pt x="3297" y="211"/>
                  <a:pt x="3296" y="211"/>
                </a:cubicBezTo>
                <a:cubicBezTo>
                  <a:pt x="3293" y="211"/>
                  <a:pt x="3292" y="211"/>
                  <a:pt x="3289" y="211"/>
                </a:cubicBezTo>
                <a:cubicBezTo>
                  <a:pt x="3287" y="211"/>
                  <a:pt x="3287" y="211"/>
                  <a:pt x="3287" y="211"/>
                </a:cubicBezTo>
                <a:cubicBezTo>
                  <a:pt x="3285" y="211"/>
                  <a:pt x="3283" y="209"/>
                  <a:pt x="3281" y="209"/>
                </a:cubicBezTo>
                <a:cubicBezTo>
                  <a:pt x="3280" y="209"/>
                  <a:pt x="3279" y="210"/>
                  <a:pt x="3278" y="210"/>
                </a:cubicBezTo>
                <a:cubicBezTo>
                  <a:pt x="3277" y="210"/>
                  <a:pt x="3275" y="209"/>
                  <a:pt x="3274" y="210"/>
                </a:cubicBezTo>
                <a:cubicBezTo>
                  <a:pt x="3274" y="211"/>
                  <a:pt x="3273" y="212"/>
                  <a:pt x="3272" y="213"/>
                </a:cubicBezTo>
                <a:cubicBezTo>
                  <a:pt x="3272" y="214"/>
                  <a:pt x="3273" y="215"/>
                  <a:pt x="3273" y="216"/>
                </a:cubicBezTo>
                <a:cubicBezTo>
                  <a:pt x="3273" y="217"/>
                  <a:pt x="3273" y="218"/>
                  <a:pt x="3272" y="219"/>
                </a:cubicBezTo>
                <a:cubicBezTo>
                  <a:pt x="3272" y="220"/>
                  <a:pt x="3271" y="220"/>
                  <a:pt x="3270" y="220"/>
                </a:cubicBezTo>
                <a:cubicBezTo>
                  <a:pt x="3269" y="221"/>
                  <a:pt x="3268" y="221"/>
                  <a:pt x="3266" y="221"/>
                </a:cubicBezTo>
                <a:cubicBezTo>
                  <a:pt x="3252" y="221"/>
                  <a:pt x="3252" y="221"/>
                  <a:pt x="3252" y="221"/>
                </a:cubicBezTo>
                <a:cubicBezTo>
                  <a:pt x="3250" y="221"/>
                  <a:pt x="3248" y="223"/>
                  <a:pt x="3246" y="224"/>
                </a:cubicBezTo>
                <a:cubicBezTo>
                  <a:pt x="3245" y="225"/>
                  <a:pt x="3244" y="225"/>
                  <a:pt x="3242" y="225"/>
                </a:cubicBezTo>
                <a:cubicBezTo>
                  <a:pt x="3240" y="226"/>
                  <a:pt x="3239" y="227"/>
                  <a:pt x="3237" y="228"/>
                </a:cubicBezTo>
                <a:cubicBezTo>
                  <a:pt x="3236" y="228"/>
                  <a:pt x="3235" y="228"/>
                  <a:pt x="3235" y="229"/>
                </a:cubicBezTo>
                <a:cubicBezTo>
                  <a:pt x="3233" y="229"/>
                  <a:pt x="3233" y="231"/>
                  <a:pt x="3231" y="231"/>
                </a:cubicBezTo>
                <a:cubicBezTo>
                  <a:pt x="3230" y="231"/>
                  <a:pt x="3230" y="231"/>
                  <a:pt x="3229" y="231"/>
                </a:cubicBezTo>
                <a:cubicBezTo>
                  <a:pt x="3228" y="230"/>
                  <a:pt x="3228" y="228"/>
                  <a:pt x="3227" y="228"/>
                </a:cubicBezTo>
                <a:cubicBezTo>
                  <a:pt x="3226" y="228"/>
                  <a:pt x="3226" y="228"/>
                  <a:pt x="3224" y="228"/>
                </a:cubicBezTo>
                <a:cubicBezTo>
                  <a:pt x="3222" y="228"/>
                  <a:pt x="3221" y="228"/>
                  <a:pt x="3219" y="229"/>
                </a:cubicBezTo>
                <a:cubicBezTo>
                  <a:pt x="3218" y="229"/>
                  <a:pt x="3217" y="230"/>
                  <a:pt x="3216" y="231"/>
                </a:cubicBezTo>
                <a:cubicBezTo>
                  <a:pt x="3214" y="232"/>
                  <a:pt x="3213" y="232"/>
                  <a:pt x="3211" y="233"/>
                </a:cubicBezTo>
                <a:cubicBezTo>
                  <a:pt x="3210" y="234"/>
                  <a:pt x="3210" y="236"/>
                  <a:pt x="3208" y="236"/>
                </a:cubicBezTo>
                <a:cubicBezTo>
                  <a:pt x="3208" y="236"/>
                  <a:pt x="3207" y="236"/>
                  <a:pt x="3206" y="236"/>
                </a:cubicBezTo>
                <a:cubicBezTo>
                  <a:pt x="3205" y="237"/>
                  <a:pt x="3204" y="236"/>
                  <a:pt x="3203" y="236"/>
                </a:cubicBezTo>
                <a:cubicBezTo>
                  <a:pt x="3200" y="236"/>
                  <a:pt x="3199" y="236"/>
                  <a:pt x="3196" y="237"/>
                </a:cubicBezTo>
                <a:cubicBezTo>
                  <a:pt x="3194" y="238"/>
                  <a:pt x="3193" y="238"/>
                  <a:pt x="3191" y="240"/>
                </a:cubicBezTo>
                <a:cubicBezTo>
                  <a:pt x="3190" y="240"/>
                  <a:pt x="3189" y="241"/>
                  <a:pt x="3189" y="242"/>
                </a:cubicBezTo>
                <a:cubicBezTo>
                  <a:pt x="3188" y="243"/>
                  <a:pt x="3189" y="245"/>
                  <a:pt x="3188" y="246"/>
                </a:cubicBezTo>
                <a:cubicBezTo>
                  <a:pt x="3188" y="246"/>
                  <a:pt x="3188" y="248"/>
                  <a:pt x="3187" y="248"/>
                </a:cubicBezTo>
                <a:cubicBezTo>
                  <a:pt x="3186" y="249"/>
                  <a:pt x="3185" y="248"/>
                  <a:pt x="3184" y="248"/>
                </a:cubicBezTo>
                <a:cubicBezTo>
                  <a:pt x="3183" y="248"/>
                  <a:pt x="3182" y="248"/>
                  <a:pt x="3181" y="248"/>
                </a:cubicBezTo>
                <a:cubicBezTo>
                  <a:pt x="3180" y="248"/>
                  <a:pt x="3179" y="249"/>
                  <a:pt x="3178" y="249"/>
                </a:cubicBezTo>
                <a:cubicBezTo>
                  <a:pt x="3178" y="249"/>
                  <a:pt x="3177" y="249"/>
                  <a:pt x="3176" y="250"/>
                </a:cubicBezTo>
                <a:cubicBezTo>
                  <a:pt x="3175" y="250"/>
                  <a:pt x="3174" y="250"/>
                  <a:pt x="3173" y="250"/>
                </a:cubicBezTo>
                <a:cubicBezTo>
                  <a:pt x="3172" y="251"/>
                  <a:pt x="3171" y="251"/>
                  <a:pt x="3171" y="253"/>
                </a:cubicBezTo>
                <a:cubicBezTo>
                  <a:pt x="3171" y="255"/>
                  <a:pt x="3172" y="256"/>
                  <a:pt x="3173" y="258"/>
                </a:cubicBezTo>
                <a:cubicBezTo>
                  <a:pt x="3174" y="259"/>
                  <a:pt x="3175" y="259"/>
                  <a:pt x="3176" y="259"/>
                </a:cubicBezTo>
                <a:cubicBezTo>
                  <a:pt x="3178" y="260"/>
                  <a:pt x="3180" y="260"/>
                  <a:pt x="3182" y="261"/>
                </a:cubicBezTo>
                <a:cubicBezTo>
                  <a:pt x="3183" y="262"/>
                  <a:pt x="3184" y="262"/>
                  <a:pt x="3184" y="263"/>
                </a:cubicBezTo>
                <a:cubicBezTo>
                  <a:pt x="3185" y="263"/>
                  <a:pt x="3184" y="264"/>
                  <a:pt x="3184" y="265"/>
                </a:cubicBezTo>
                <a:cubicBezTo>
                  <a:pt x="3184" y="268"/>
                  <a:pt x="3184" y="268"/>
                  <a:pt x="3184" y="268"/>
                </a:cubicBezTo>
                <a:cubicBezTo>
                  <a:pt x="3184" y="269"/>
                  <a:pt x="3183" y="269"/>
                  <a:pt x="3182" y="270"/>
                </a:cubicBezTo>
                <a:cubicBezTo>
                  <a:pt x="3182" y="270"/>
                  <a:pt x="3181" y="270"/>
                  <a:pt x="3180" y="270"/>
                </a:cubicBezTo>
                <a:cubicBezTo>
                  <a:pt x="3177" y="269"/>
                  <a:pt x="3175" y="268"/>
                  <a:pt x="3171" y="268"/>
                </a:cubicBezTo>
                <a:cubicBezTo>
                  <a:pt x="3169" y="268"/>
                  <a:pt x="3168" y="269"/>
                  <a:pt x="3166" y="269"/>
                </a:cubicBezTo>
                <a:cubicBezTo>
                  <a:pt x="3165" y="269"/>
                  <a:pt x="3164" y="269"/>
                  <a:pt x="3163" y="270"/>
                </a:cubicBezTo>
                <a:cubicBezTo>
                  <a:pt x="3162" y="270"/>
                  <a:pt x="3162" y="272"/>
                  <a:pt x="3161" y="272"/>
                </a:cubicBezTo>
                <a:cubicBezTo>
                  <a:pt x="3161" y="273"/>
                  <a:pt x="3160" y="274"/>
                  <a:pt x="3159" y="274"/>
                </a:cubicBezTo>
                <a:cubicBezTo>
                  <a:pt x="3158" y="275"/>
                  <a:pt x="3157" y="274"/>
                  <a:pt x="3156" y="274"/>
                </a:cubicBezTo>
                <a:cubicBezTo>
                  <a:pt x="3155" y="274"/>
                  <a:pt x="3154" y="275"/>
                  <a:pt x="3154" y="274"/>
                </a:cubicBezTo>
                <a:cubicBezTo>
                  <a:pt x="3152" y="274"/>
                  <a:pt x="3152" y="272"/>
                  <a:pt x="3150" y="272"/>
                </a:cubicBezTo>
                <a:cubicBezTo>
                  <a:pt x="3148" y="272"/>
                  <a:pt x="3146" y="272"/>
                  <a:pt x="3143" y="272"/>
                </a:cubicBezTo>
                <a:cubicBezTo>
                  <a:pt x="3141" y="272"/>
                  <a:pt x="3140" y="272"/>
                  <a:pt x="3138" y="272"/>
                </a:cubicBezTo>
                <a:cubicBezTo>
                  <a:pt x="3137" y="272"/>
                  <a:pt x="3136" y="273"/>
                  <a:pt x="3135" y="273"/>
                </a:cubicBezTo>
                <a:cubicBezTo>
                  <a:pt x="3134" y="273"/>
                  <a:pt x="3134" y="274"/>
                  <a:pt x="3133" y="274"/>
                </a:cubicBezTo>
                <a:cubicBezTo>
                  <a:pt x="3121" y="274"/>
                  <a:pt x="3121" y="274"/>
                  <a:pt x="3121" y="274"/>
                </a:cubicBezTo>
                <a:cubicBezTo>
                  <a:pt x="3119" y="274"/>
                  <a:pt x="3119" y="273"/>
                  <a:pt x="3118" y="274"/>
                </a:cubicBezTo>
                <a:cubicBezTo>
                  <a:pt x="3117" y="274"/>
                  <a:pt x="3116" y="274"/>
                  <a:pt x="3115" y="274"/>
                </a:cubicBezTo>
                <a:cubicBezTo>
                  <a:pt x="3114" y="275"/>
                  <a:pt x="3115" y="276"/>
                  <a:pt x="3114" y="277"/>
                </a:cubicBezTo>
                <a:cubicBezTo>
                  <a:pt x="3114" y="278"/>
                  <a:pt x="3113" y="279"/>
                  <a:pt x="3113" y="280"/>
                </a:cubicBezTo>
                <a:cubicBezTo>
                  <a:pt x="3099" y="280"/>
                  <a:pt x="3099" y="280"/>
                  <a:pt x="3099" y="280"/>
                </a:cubicBezTo>
                <a:cubicBezTo>
                  <a:pt x="3097" y="280"/>
                  <a:pt x="3096" y="282"/>
                  <a:pt x="3094" y="283"/>
                </a:cubicBezTo>
                <a:cubicBezTo>
                  <a:pt x="3095" y="284"/>
                  <a:pt x="3095" y="285"/>
                  <a:pt x="3096" y="286"/>
                </a:cubicBezTo>
                <a:cubicBezTo>
                  <a:pt x="3096" y="287"/>
                  <a:pt x="3097" y="288"/>
                  <a:pt x="3098" y="289"/>
                </a:cubicBezTo>
                <a:cubicBezTo>
                  <a:pt x="3099" y="290"/>
                  <a:pt x="3100" y="290"/>
                  <a:pt x="3101" y="291"/>
                </a:cubicBezTo>
                <a:cubicBezTo>
                  <a:pt x="3102" y="292"/>
                  <a:pt x="3103" y="292"/>
                  <a:pt x="3103" y="293"/>
                </a:cubicBezTo>
                <a:cubicBezTo>
                  <a:pt x="3104" y="295"/>
                  <a:pt x="3103" y="297"/>
                  <a:pt x="3103" y="298"/>
                </a:cubicBezTo>
                <a:cubicBezTo>
                  <a:pt x="3103" y="299"/>
                  <a:pt x="3103" y="300"/>
                  <a:pt x="3103" y="301"/>
                </a:cubicBezTo>
                <a:cubicBezTo>
                  <a:pt x="3104" y="302"/>
                  <a:pt x="3104" y="303"/>
                  <a:pt x="3105" y="304"/>
                </a:cubicBezTo>
                <a:cubicBezTo>
                  <a:pt x="3105" y="305"/>
                  <a:pt x="3105" y="306"/>
                  <a:pt x="3105" y="306"/>
                </a:cubicBezTo>
                <a:cubicBezTo>
                  <a:pt x="3107" y="308"/>
                  <a:pt x="3109" y="307"/>
                  <a:pt x="3112" y="307"/>
                </a:cubicBezTo>
                <a:cubicBezTo>
                  <a:pt x="3116" y="307"/>
                  <a:pt x="3116" y="307"/>
                  <a:pt x="3116" y="307"/>
                </a:cubicBezTo>
                <a:cubicBezTo>
                  <a:pt x="3117" y="307"/>
                  <a:pt x="3118" y="306"/>
                  <a:pt x="3119" y="306"/>
                </a:cubicBezTo>
                <a:cubicBezTo>
                  <a:pt x="3120" y="306"/>
                  <a:pt x="3121" y="307"/>
                  <a:pt x="3122" y="308"/>
                </a:cubicBezTo>
                <a:cubicBezTo>
                  <a:pt x="3123" y="308"/>
                  <a:pt x="3123" y="309"/>
                  <a:pt x="3124" y="310"/>
                </a:cubicBezTo>
                <a:cubicBezTo>
                  <a:pt x="3125" y="311"/>
                  <a:pt x="3126" y="312"/>
                  <a:pt x="3126" y="313"/>
                </a:cubicBezTo>
                <a:cubicBezTo>
                  <a:pt x="3126" y="314"/>
                  <a:pt x="3126" y="314"/>
                  <a:pt x="3126" y="315"/>
                </a:cubicBezTo>
                <a:cubicBezTo>
                  <a:pt x="3126" y="318"/>
                  <a:pt x="3126" y="318"/>
                  <a:pt x="3126" y="318"/>
                </a:cubicBezTo>
                <a:cubicBezTo>
                  <a:pt x="3126" y="321"/>
                  <a:pt x="3123" y="322"/>
                  <a:pt x="3120" y="322"/>
                </a:cubicBezTo>
                <a:cubicBezTo>
                  <a:pt x="3119" y="322"/>
                  <a:pt x="3118" y="321"/>
                  <a:pt x="3116" y="321"/>
                </a:cubicBezTo>
                <a:cubicBezTo>
                  <a:pt x="3115" y="320"/>
                  <a:pt x="3115" y="320"/>
                  <a:pt x="3114" y="319"/>
                </a:cubicBezTo>
                <a:cubicBezTo>
                  <a:pt x="3113" y="319"/>
                  <a:pt x="3113" y="317"/>
                  <a:pt x="3113" y="317"/>
                </a:cubicBezTo>
                <a:cubicBezTo>
                  <a:pt x="3112" y="316"/>
                  <a:pt x="3111" y="317"/>
                  <a:pt x="3110" y="317"/>
                </a:cubicBezTo>
                <a:cubicBezTo>
                  <a:pt x="3109" y="316"/>
                  <a:pt x="3108" y="316"/>
                  <a:pt x="3107" y="315"/>
                </a:cubicBezTo>
                <a:cubicBezTo>
                  <a:pt x="3106" y="315"/>
                  <a:pt x="3105" y="315"/>
                  <a:pt x="3104" y="315"/>
                </a:cubicBezTo>
                <a:cubicBezTo>
                  <a:pt x="3103" y="314"/>
                  <a:pt x="3102" y="315"/>
                  <a:pt x="3101" y="314"/>
                </a:cubicBezTo>
                <a:cubicBezTo>
                  <a:pt x="3101" y="314"/>
                  <a:pt x="3101" y="312"/>
                  <a:pt x="3101" y="312"/>
                </a:cubicBezTo>
                <a:cubicBezTo>
                  <a:pt x="3100" y="311"/>
                  <a:pt x="3100" y="310"/>
                  <a:pt x="3100" y="309"/>
                </a:cubicBezTo>
                <a:cubicBezTo>
                  <a:pt x="3100" y="308"/>
                  <a:pt x="3098" y="308"/>
                  <a:pt x="3097" y="308"/>
                </a:cubicBezTo>
                <a:cubicBezTo>
                  <a:pt x="3082" y="308"/>
                  <a:pt x="3082" y="308"/>
                  <a:pt x="3082" y="308"/>
                </a:cubicBezTo>
                <a:cubicBezTo>
                  <a:pt x="3080" y="308"/>
                  <a:pt x="3078" y="306"/>
                  <a:pt x="3077" y="305"/>
                </a:cubicBezTo>
                <a:cubicBezTo>
                  <a:pt x="3076" y="305"/>
                  <a:pt x="3077" y="303"/>
                  <a:pt x="3076" y="302"/>
                </a:cubicBezTo>
                <a:cubicBezTo>
                  <a:pt x="3074" y="301"/>
                  <a:pt x="3073" y="301"/>
                  <a:pt x="3071" y="301"/>
                </a:cubicBezTo>
                <a:cubicBezTo>
                  <a:pt x="3070" y="301"/>
                  <a:pt x="3069" y="301"/>
                  <a:pt x="3068" y="301"/>
                </a:cubicBezTo>
                <a:cubicBezTo>
                  <a:pt x="3067" y="301"/>
                  <a:pt x="3067" y="303"/>
                  <a:pt x="3066" y="303"/>
                </a:cubicBezTo>
                <a:cubicBezTo>
                  <a:pt x="3065" y="303"/>
                  <a:pt x="3064" y="304"/>
                  <a:pt x="3063" y="304"/>
                </a:cubicBezTo>
                <a:cubicBezTo>
                  <a:pt x="3060" y="305"/>
                  <a:pt x="3058" y="305"/>
                  <a:pt x="3055" y="306"/>
                </a:cubicBezTo>
                <a:cubicBezTo>
                  <a:pt x="3056" y="308"/>
                  <a:pt x="3056" y="308"/>
                  <a:pt x="3056" y="308"/>
                </a:cubicBezTo>
                <a:cubicBezTo>
                  <a:pt x="3057" y="308"/>
                  <a:pt x="3057" y="309"/>
                  <a:pt x="3058" y="309"/>
                </a:cubicBezTo>
                <a:cubicBezTo>
                  <a:pt x="3060" y="309"/>
                  <a:pt x="3062" y="309"/>
                  <a:pt x="3064" y="309"/>
                </a:cubicBezTo>
                <a:cubicBezTo>
                  <a:pt x="3064" y="309"/>
                  <a:pt x="3065" y="309"/>
                  <a:pt x="3066" y="309"/>
                </a:cubicBezTo>
                <a:cubicBezTo>
                  <a:pt x="3067" y="309"/>
                  <a:pt x="3067" y="311"/>
                  <a:pt x="3068" y="312"/>
                </a:cubicBezTo>
                <a:cubicBezTo>
                  <a:pt x="3069" y="313"/>
                  <a:pt x="3070" y="313"/>
                  <a:pt x="3070" y="314"/>
                </a:cubicBezTo>
                <a:cubicBezTo>
                  <a:pt x="3070" y="315"/>
                  <a:pt x="3069" y="316"/>
                  <a:pt x="3069" y="317"/>
                </a:cubicBezTo>
                <a:cubicBezTo>
                  <a:pt x="3067" y="317"/>
                  <a:pt x="3065" y="317"/>
                  <a:pt x="3063" y="316"/>
                </a:cubicBezTo>
                <a:cubicBezTo>
                  <a:pt x="3062" y="316"/>
                  <a:pt x="3061" y="316"/>
                  <a:pt x="3060" y="315"/>
                </a:cubicBezTo>
                <a:cubicBezTo>
                  <a:pt x="3059" y="315"/>
                  <a:pt x="3059" y="313"/>
                  <a:pt x="3058" y="313"/>
                </a:cubicBezTo>
                <a:cubicBezTo>
                  <a:pt x="3057" y="312"/>
                  <a:pt x="3056" y="313"/>
                  <a:pt x="3054" y="313"/>
                </a:cubicBezTo>
                <a:cubicBezTo>
                  <a:pt x="3052" y="313"/>
                  <a:pt x="3052" y="313"/>
                  <a:pt x="3052" y="313"/>
                </a:cubicBezTo>
                <a:cubicBezTo>
                  <a:pt x="3052" y="313"/>
                  <a:pt x="3050" y="312"/>
                  <a:pt x="3050" y="313"/>
                </a:cubicBezTo>
                <a:cubicBezTo>
                  <a:pt x="3049" y="313"/>
                  <a:pt x="3049" y="315"/>
                  <a:pt x="3049" y="315"/>
                </a:cubicBezTo>
                <a:cubicBezTo>
                  <a:pt x="3048" y="316"/>
                  <a:pt x="3048" y="317"/>
                  <a:pt x="3048" y="318"/>
                </a:cubicBezTo>
                <a:cubicBezTo>
                  <a:pt x="3047" y="319"/>
                  <a:pt x="3045" y="319"/>
                  <a:pt x="3045" y="321"/>
                </a:cubicBezTo>
                <a:cubicBezTo>
                  <a:pt x="3045" y="324"/>
                  <a:pt x="3049" y="326"/>
                  <a:pt x="3052" y="327"/>
                </a:cubicBezTo>
                <a:cubicBezTo>
                  <a:pt x="3054" y="327"/>
                  <a:pt x="3055" y="326"/>
                  <a:pt x="3057" y="327"/>
                </a:cubicBezTo>
                <a:cubicBezTo>
                  <a:pt x="3058" y="327"/>
                  <a:pt x="3059" y="327"/>
                  <a:pt x="3060" y="327"/>
                </a:cubicBezTo>
                <a:cubicBezTo>
                  <a:pt x="3063" y="328"/>
                  <a:pt x="3065" y="329"/>
                  <a:pt x="3067" y="331"/>
                </a:cubicBezTo>
                <a:cubicBezTo>
                  <a:pt x="3068" y="331"/>
                  <a:pt x="3068" y="333"/>
                  <a:pt x="3069" y="333"/>
                </a:cubicBezTo>
                <a:cubicBezTo>
                  <a:pt x="3070" y="334"/>
                  <a:pt x="3071" y="333"/>
                  <a:pt x="3072" y="334"/>
                </a:cubicBezTo>
                <a:cubicBezTo>
                  <a:pt x="3073" y="334"/>
                  <a:pt x="3074" y="334"/>
                  <a:pt x="3075" y="335"/>
                </a:cubicBezTo>
                <a:cubicBezTo>
                  <a:pt x="3075" y="336"/>
                  <a:pt x="3076" y="337"/>
                  <a:pt x="3076" y="338"/>
                </a:cubicBezTo>
                <a:cubicBezTo>
                  <a:pt x="3076" y="339"/>
                  <a:pt x="3075" y="339"/>
                  <a:pt x="3075" y="340"/>
                </a:cubicBezTo>
                <a:cubicBezTo>
                  <a:pt x="3074" y="339"/>
                  <a:pt x="3074" y="337"/>
                  <a:pt x="3072" y="336"/>
                </a:cubicBezTo>
                <a:cubicBezTo>
                  <a:pt x="3070" y="336"/>
                  <a:pt x="3069" y="336"/>
                  <a:pt x="3067" y="336"/>
                </a:cubicBezTo>
                <a:cubicBezTo>
                  <a:pt x="3066" y="335"/>
                  <a:pt x="3065" y="334"/>
                  <a:pt x="3064" y="334"/>
                </a:cubicBezTo>
                <a:cubicBezTo>
                  <a:pt x="3063" y="334"/>
                  <a:pt x="3062" y="334"/>
                  <a:pt x="3062" y="334"/>
                </a:cubicBezTo>
                <a:cubicBezTo>
                  <a:pt x="3061" y="334"/>
                  <a:pt x="3060" y="334"/>
                  <a:pt x="3059" y="334"/>
                </a:cubicBezTo>
                <a:cubicBezTo>
                  <a:pt x="3058" y="333"/>
                  <a:pt x="3058" y="332"/>
                  <a:pt x="3056" y="332"/>
                </a:cubicBezTo>
                <a:cubicBezTo>
                  <a:pt x="3056" y="332"/>
                  <a:pt x="3055" y="331"/>
                  <a:pt x="3054" y="331"/>
                </a:cubicBezTo>
                <a:cubicBezTo>
                  <a:pt x="3051" y="331"/>
                  <a:pt x="3049" y="332"/>
                  <a:pt x="3046" y="331"/>
                </a:cubicBezTo>
                <a:cubicBezTo>
                  <a:pt x="3044" y="331"/>
                  <a:pt x="3042" y="330"/>
                  <a:pt x="3041" y="329"/>
                </a:cubicBezTo>
                <a:cubicBezTo>
                  <a:pt x="3040" y="329"/>
                  <a:pt x="3039" y="328"/>
                  <a:pt x="3038" y="327"/>
                </a:cubicBezTo>
                <a:cubicBezTo>
                  <a:pt x="3038" y="325"/>
                  <a:pt x="3036" y="325"/>
                  <a:pt x="3036" y="324"/>
                </a:cubicBezTo>
                <a:cubicBezTo>
                  <a:pt x="3036" y="323"/>
                  <a:pt x="3037" y="322"/>
                  <a:pt x="3037" y="321"/>
                </a:cubicBezTo>
                <a:cubicBezTo>
                  <a:pt x="3037" y="316"/>
                  <a:pt x="3037" y="316"/>
                  <a:pt x="3037" y="316"/>
                </a:cubicBezTo>
                <a:cubicBezTo>
                  <a:pt x="3037" y="314"/>
                  <a:pt x="3036" y="313"/>
                  <a:pt x="3037" y="311"/>
                </a:cubicBezTo>
                <a:cubicBezTo>
                  <a:pt x="3037" y="310"/>
                  <a:pt x="3039" y="309"/>
                  <a:pt x="3039" y="308"/>
                </a:cubicBezTo>
                <a:cubicBezTo>
                  <a:pt x="3039" y="307"/>
                  <a:pt x="3039" y="307"/>
                  <a:pt x="3039" y="306"/>
                </a:cubicBezTo>
                <a:cubicBezTo>
                  <a:pt x="3039" y="305"/>
                  <a:pt x="3039" y="304"/>
                  <a:pt x="3039" y="303"/>
                </a:cubicBezTo>
                <a:cubicBezTo>
                  <a:pt x="3039" y="302"/>
                  <a:pt x="3038" y="301"/>
                  <a:pt x="3038" y="300"/>
                </a:cubicBezTo>
                <a:cubicBezTo>
                  <a:pt x="3038" y="299"/>
                  <a:pt x="3036" y="300"/>
                  <a:pt x="3035" y="299"/>
                </a:cubicBezTo>
                <a:cubicBezTo>
                  <a:pt x="3035" y="298"/>
                  <a:pt x="3036" y="297"/>
                  <a:pt x="3035" y="297"/>
                </a:cubicBezTo>
                <a:cubicBezTo>
                  <a:pt x="3035" y="295"/>
                  <a:pt x="3034" y="293"/>
                  <a:pt x="3033" y="291"/>
                </a:cubicBezTo>
                <a:cubicBezTo>
                  <a:pt x="3032" y="292"/>
                  <a:pt x="3031" y="292"/>
                  <a:pt x="3030" y="293"/>
                </a:cubicBezTo>
                <a:cubicBezTo>
                  <a:pt x="3029" y="293"/>
                  <a:pt x="3029" y="292"/>
                  <a:pt x="3028" y="293"/>
                </a:cubicBezTo>
                <a:cubicBezTo>
                  <a:pt x="3028" y="294"/>
                  <a:pt x="3027" y="295"/>
                  <a:pt x="3028" y="297"/>
                </a:cubicBezTo>
                <a:cubicBezTo>
                  <a:pt x="3028" y="298"/>
                  <a:pt x="3028" y="298"/>
                  <a:pt x="3028" y="299"/>
                </a:cubicBezTo>
                <a:cubicBezTo>
                  <a:pt x="3028" y="302"/>
                  <a:pt x="3028" y="304"/>
                  <a:pt x="3028" y="307"/>
                </a:cubicBezTo>
                <a:cubicBezTo>
                  <a:pt x="3028" y="308"/>
                  <a:pt x="3028" y="309"/>
                  <a:pt x="3028" y="310"/>
                </a:cubicBezTo>
                <a:cubicBezTo>
                  <a:pt x="3028" y="313"/>
                  <a:pt x="3028" y="313"/>
                  <a:pt x="3028" y="313"/>
                </a:cubicBezTo>
                <a:cubicBezTo>
                  <a:pt x="3026" y="313"/>
                  <a:pt x="3024" y="312"/>
                  <a:pt x="3022" y="312"/>
                </a:cubicBezTo>
                <a:cubicBezTo>
                  <a:pt x="3021" y="312"/>
                  <a:pt x="3020" y="313"/>
                  <a:pt x="3019" y="313"/>
                </a:cubicBezTo>
                <a:cubicBezTo>
                  <a:pt x="3018" y="313"/>
                  <a:pt x="3018" y="313"/>
                  <a:pt x="3017" y="313"/>
                </a:cubicBezTo>
                <a:cubicBezTo>
                  <a:pt x="3017" y="314"/>
                  <a:pt x="3017" y="315"/>
                  <a:pt x="3017" y="317"/>
                </a:cubicBezTo>
                <a:cubicBezTo>
                  <a:pt x="3016" y="318"/>
                  <a:pt x="3017" y="319"/>
                  <a:pt x="3016" y="319"/>
                </a:cubicBezTo>
                <a:cubicBezTo>
                  <a:pt x="3015" y="320"/>
                  <a:pt x="3014" y="320"/>
                  <a:pt x="3013" y="321"/>
                </a:cubicBezTo>
                <a:cubicBezTo>
                  <a:pt x="3012" y="321"/>
                  <a:pt x="3011" y="321"/>
                  <a:pt x="3011" y="321"/>
                </a:cubicBezTo>
                <a:cubicBezTo>
                  <a:pt x="3008" y="322"/>
                  <a:pt x="3007" y="325"/>
                  <a:pt x="3007" y="327"/>
                </a:cubicBezTo>
                <a:cubicBezTo>
                  <a:pt x="3007" y="329"/>
                  <a:pt x="3007" y="329"/>
                  <a:pt x="3007" y="329"/>
                </a:cubicBezTo>
                <a:cubicBezTo>
                  <a:pt x="3008" y="332"/>
                  <a:pt x="3011" y="333"/>
                  <a:pt x="3013" y="336"/>
                </a:cubicBezTo>
                <a:cubicBezTo>
                  <a:pt x="3015" y="337"/>
                  <a:pt x="3017" y="338"/>
                  <a:pt x="3018" y="340"/>
                </a:cubicBezTo>
                <a:cubicBezTo>
                  <a:pt x="3018" y="341"/>
                  <a:pt x="3018" y="342"/>
                  <a:pt x="3018" y="343"/>
                </a:cubicBezTo>
                <a:cubicBezTo>
                  <a:pt x="3018" y="345"/>
                  <a:pt x="3019" y="346"/>
                  <a:pt x="3019" y="348"/>
                </a:cubicBezTo>
                <a:cubicBezTo>
                  <a:pt x="3019" y="349"/>
                  <a:pt x="3018" y="350"/>
                  <a:pt x="3018" y="351"/>
                </a:cubicBezTo>
                <a:cubicBezTo>
                  <a:pt x="3018" y="352"/>
                  <a:pt x="3018" y="352"/>
                  <a:pt x="3017" y="353"/>
                </a:cubicBezTo>
                <a:cubicBezTo>
                  <a:pt x="3016" y="355"/>
                  <a:pt x="3014" y="355"/>
                  <a:pt x="3014" y="357"/>
                </a:cubicBezTo>
                <a:cubicBezTo>
                  <a:pt x="3014" y="359"/>
                  <a:pt x="3014" y="359"/>
                  <a:pt x="3014" y="359"/>
                </a:cubicBezTo>
                <a:cubicBezTo>
                  <a:pt x="3014" y="360"/>
                  <a:pt x="3015" y="360"/>
                  <a:pt x="3015" y="361"/>
                </a:cubicBezTo>
                <a:cubicBezTo>
                  <a:pt x="3016" y="362"/>
                  <a:pt x="3016" y="363"/>
                  <a:pt x="3016" y="364"/>
                </a:cubicBezTo>
                <a:cubicBezTo>
                  <a:pt x="3016" y="365"/>
                  <a:pt x="3017" y="366"/>
                  <a:pt x="3017" y="367"/>
                </a:cubicBezTo>
                <a:cubicBezTo>
                  <a:pt x="3017" y="368"/>
                  <a:pt x="3015" y="369"/>
                  <a:pt x="3015" y="370"/>
                </a:cubicBezTo>
                <a:cubicBezTo>
                  <a:pt x="3015" y="371"/>
                  <a:pt x="3016" y="371"/>
                  <a:pt x="3016" y="372"/>
                </a:cubicBezTo>
                <a:cubicBezTo>
                  <a:pt x="3016" y="374"/>
                  <a:pt x="3017" y="376"/>
                  <a:pt x="3018" y="377"/>
                </a:cubicBezTo>
                <a:cubicBezTo>
                  <a:pt x="3019" y="378"/>
                  <a:pt x="3020" y="379"/>
                  <a:pt x="3021" y="379"/>
                </a:cubicBezTo>
                <a:cubicBezTo>
                  <a:pt x="3034" y="379"/>
                  <a:pt x="3034" y="379"/>
                  <a:pt x="3034" y="379"/>
                </a:cubicBezTo>
                <a:cubicBezTo>
                  <a:pt x="3035" y="378"/>
                  <a:pt x="3035" y="377"/>
                  <a:pt x="3036" y="376"/>
                </a:cubicBezTo>
                <a:cubicBezTo>
                  <a:pt x="3037" y="375"/>
                  <a:pt x="3038" y="375"/>
                  <a:pt x="3039" y="374"/>
                </a:cubicBezTo>
                <a:cubicBezTo>
                  <a:pt x="3040" y="373"/>
                  <a:pt x="3040" y="372"/>
                  <a:pt x="3041" y="372"/>
                </a:cubicBezTo>
                <a:cubicBezTo>
                  <a:pt x="3043" y="372"/>
                  <a:pt x="3043" y="372"/>
                  <a:pt x="3043" y="372"/>
                </a:cubicBezTo>
                <a:cubicBezTo>
                  <a:pt x="3044" y="372"/>
                  <a:pt x="3044" y="372"/>
                  <a:pt x="3045" y="372"/>
                </a:cubicBezTo>
                <a:cubicBezTo>
                  <a:pt x="3046" y="373"/>
                  <a:pt x="3046" y="374"/>
                  <a:pt x="3047" y="375"/>
                </a:cubicBezTo>
                <a:cubicBezTo>
                  <a:pt x="3049" y="376"/>
                  <a:pt x="3050" y="377"/>
                  <a:pt x="3052" y="378"/>
                </a:cubicBezTo>
                <a:cubicBezTo>
                  <a:pt x="3053" y="378"/>
                  <a:pt x="3054" y="378"/>
                  <a:pt x="3055" y="379"/>
                </a:cubicBezTo>
                <a:cubicBezTo>
                  <a:pt x="3056" y="379"/>
                  <a:pt x="3057" y="380"/>
                  <a:pt x="3058" y="381"/>
                </a:cubicBezTo>
                <a:cubicBezTo>
                  <a:pt x="3059" y="382"/>
                  <a:pt x="3059" y="384"/>
                  <a:pt x="3060" y="386"/>
                </a:cubicBezTo>
                <a:cubicBezTo>
                  <a:pt x="3062" y="388"/>
                  <a:pt x="3063" y="389"/>
                  <a:pt x="3065" y="391"/>
                </a:cubicBezTo>
                <a:cubicBezTo>
                  <a:pt x="3066" y="391"/>
                  <a:pt x="3067" y="392"/>
                  <a:pt x="3067" y="393"/>
                </a:cubicBezTo>
                <a:cubicBezTo>
                  <a:pt x="3068" y="393"/>
                  <a:pt x="3069" y="394"/>
                  <a:pt x="3069" y="395"/>
                </a:cubicBezTo>
                <a:cubicBezTo>
                  <a:pt x="3069" y="397"/>
                  <a:pt x="3068" y="399"/>
                  <a:pt x="3067" y="400"/>
                </a:cubicBezTo>
                <a:cubicBezTo>
                  <a:pt x="3067" y="401"/>
                  <a:pt x="3066" y="402"/>
                  <a:pt x="3066" y="403"/>
                </a:cubicBezTo>
                <a:cubicBezTo>
                  <a:pt x="3065" y="404"/>
                  <a:pt x="3063" y="404"/>
                  <a:pt x="3063" y="405"/>
                </a:cubicBezTo>
                <a:cubicBezTo>
                  <a:pt x="3063" y="406"/>
                  <a:pt x="3064" y="406"/>
                  <a:pt x="3064" y="408"/>
                </a:cubicBezTo>
                <a:cubicBezTo>
                  <a:pt x="3065" y="408"/>
                  <a:pt x="3066" y="407"/>
                  <a:pt x="3067" y="408"/>
                </a:cubicBezTo>
                <a:cubicBezTo>
                  <a:pt x="3069" y="409"/>
                  <a:pt x="3069" y="409"/>
                  <a:pt x="3069" y="409"/>
                </a:cubicBezTo>
                <a:cubicBezTo>
                  <a:pt x="3070" y="409"/>
                  <a:pt x="3070" y="411"/>
                  <a:pt x="3071" y="411"/>
                </a:cubicBezTo>
                <a:cubicBezTo>
                  <a:pt x="3074" y="413"/>
                  <a:pt x="3076" y="412"/>
                  <a:pt x="3079" y="412"/>
                </a:cubicBezTo>
                <a:cubicBezTo>
                  <a:pt x="3080" y="412"/>
                  <a:pt x="3081" y="413"/>
                  <a:pt x="3082" y="413"/>
                </a:cubicBezTo>
                <a:cubicBezTo>
                  <a:pt x="3080" y="415"/>
                  <a:pt x="3080" y="415"/>
                  <a:pt x="3080" y="415"/>
                </a:cubicBezTo>
                <a:cubicBezTo>
                  <a:pt x="3079" y="416"/>
                  <a:pt x="3078" y="417"/>
                  <a:pt x="3077" y="417"/>
                </a:cubicBezTo>
                <a:cubicBezTo>
                  <a:pt x="3075" y="417"/>
                  <a:pt x="3074" y="417"/>
                  <a:pt x="3072" y="417"/>
                </a:cubicBezTo>
                <a:cubicBezTo>
                  <a:pt x="3069" y="417"/>
                  <a:pt x="3069" y="417"/>
                  <a:pt x="3069" y="417"/>
                </a:cubicBezTo>
                <a:cubicBezTo>
                  <a:pt x="3068" y="417"/>
                  <a:pt x="3068" y="416"/>
                  <a:pt x="3067" y="415"/>
                </a:cubicBezTo>
                <a:cubicBezTo>
                  <a:pt x="3066" y="415"/>
                  <a:pt x="3065" y="414"/>
                  <a:pt x="3064" y="413"/>
                </a:cubicBezTo>
                <a:cubicBezTo>
                  <a:pt x="3063" y="413"/>
                  <a:pt x="3062" y="413"/>
                  <a:pt x="3062" y="413"/>
                </a:cubicBezTo>
                <a:cubicBezTo>
                  <a:pt x="3059" y="411"/>
                  <a:pt x="3060" y="409"/>
                  <a:pt x="3060" y="406"/>
                </a:cubicBezTo>
                <a:cubicBezTo>
                  <a:pt x="3060" y="402"/>
                  <a:pt x="3060" y="402"/>
                  <a:pt x="3060" y="402"/>
                </a:cubicBezTo>
                <a:cubicBezTo>
                  <a:pt x="3060" y="401"/>
                  <a:pt x="3061" y="401"/>
                  <a:pt x="3061" y="400"/>
                </a:cubicBezTo>
                <a:cubicBezTo>
                  <a:pt x="3061" y="397"/>
                  <a:pt x="3059" y="396"/>
                  <a:pt x="3057" y="394"/>
                </a:cubicBezTo>
                <a:cubicBezTo>
                  <a:pt x="3056" y="394"/>
                  <a:pt x="3055" y="394"/>
                  <a:pt x="3054" y="393"/>
                </a:cubicBezTo>
                <a:cubicBezTo>
                  <a:pt x="3054" y="392"/>
                  <a:pt x="3055" y="391"/>
                  <a:pt x="3054" y="391"/>
                </a:cubicBezTo>
                <a:cubicBezTo>
                  <a:pt x="3054" y="390"/>
                  <a:pt x="3053" y="389"/>
                  <a:pt x="3052" y="388"/>
                </a:cubicBezTo>
                <a:cubicBezTo>
                  <a:pt x="3052" y="387"/>
                  <a:pt x="3051" y="387"/>
                  <a:pt x="3050" y="387"/>
                </a:cubicBezTo>
                <a:cubicBezTo>
                  <a:pt x="3049" y="387"/>
                  <a:pt x="3048" y="387"/>
                  <a:pt x="3047" y="387"/>
                </a:cubicBezTo>
                <a:cubicBezTo>
                  <a:pt x="3045" y="386"/>
                  <a:pt x="3043" y="386"/>
                  <a:pt x="3041" y="386"/>
                </a:cubicBezTo>
                <a:cubicBezTo>
                  <a:pt x="3038" y="386"/>
                  <a:pt x="3037" y="386"/>
                  <a:pt x="3034" y="387"/>
                </a:cubicBezTo>
                <a:cubicBezTo>
                  <a:pt x="3033" y="387"/>
                  <a:pt x="3032" y="386"/>
                  <a:pt x="3031" y="387"/>
                </a:cubicBezTo>
                <a:cubicBezTo>
                  <a:pt x="3030" y="387"/>
                  <a:pt x="3029" y="388"/>
                  <a:pt x="3028" y="388"/>
                </a:cubicBezTo>
                <a:cubicBezTo>
                  <a:pt x="3027" y="388"/>
                  <a:pt x="3027" y="389"/>
                  <a:pt x="3026" y="389"/>
                </a:cubicBezTo>
                <a:cubicBezTo>
                  <a:pt x="3025" y="390"/>
                  <a:pt x="3023" y="390"/>
                  <a:pt x="3023" y="392"/>
                </a:cubicBezTo>
                <a:cubicBezTo>
                  <a:pt x="3023" y="393"/>
                  <a:pt x="3024" y="393"/>
                  <a:pt x="3024" y="394"/>
                </a:cubicBezTo>
                <a:cubicBezTo>
                  <a:pt x="3024" y="395"/>
                  <a:pt x="3024" y="396"/>
                  <a:pt x="3024" y="397"/>
                </a:cubicBezTo>
                <a:cubicBezTo>
                  <a:pt x="3025" y="400"/>
                  <a:pt x="3026" y="401"/>
                  <a:pt x="3026" y="404"/>
                </a:cubicBezTo>
                <a:cubicBezTo>
                  <a:pt x="3026" y="406"/>
                  <a:pt x="3026" y="408"/>
                  <a:pt x="3025" y="410"/>
                </a:cubicBezTo>
                <a:cubicBezTo>
                  <a:pt x="3025" y="411"/>
                  <a:pt x="3025" y="412"/>
                  <a:pt x="3024" y="413"/>
                </a:cubicBezTo>
                <a:cubicBezTo>
                  <a:pt x="3024" y="414"/>
                  <a:pt x="3023" y="415"/>
                  <a:pt x="3022" y="415"/>
                </a:cubicBezTo>
                <a:cubicBezTo>
                  <a:pt x="3021" y="416"/>
                  <a:pt x="3020" y="417"/>
                  <a:pt x="3019" y="417"/>
                </a:cubicBezTo>
                <a:cubicBezTo>
                  <a:pt x="3018" y="418"/>
                  <a:pt x="3017" y="419"/>
                  <a:pt x="3016" y="420"/>
                </a:cubicBezTo>
                <a:cubicBezTo>
                  <a:pt x="3015" y="421"/>
                  <a:pt x="3013" y="421"/>
                  <a:pt x="3013" y="422"/>
                </a:cubicBezTo>
                <a:cubicBezTo>
                  <a:pt x="3013" y="424"/>
                  <a:pt x="3013" y="426"/>
                  <a:pt x="3013" y="428"/>
                </a:cubicBezTo>
                <a:cubicBezTo>
                  <a:pt x="3011" y="428"/>
                  <a:pt x="3010" y="428"/>
                  <a:pt x="3008" y="428"/>
                </a:cubicBezTo>
                <a:cubicBezTo>
                  <a:pt x="3005" y="430"/>
                  <a:pt x="3003" y="431"/>
                  <a:pt x="3000" y="433"/>
                </a:cubicBezTo>
                <a:cubicBezTo>
                  <a:pt x="2998" y="434"/>
                  <a:pt x="2996" y="434"/>
                  <a:pt x="2995" y="436"/>
                </a:cubicBezTo>
                <a:cubicBezTo>
                  <a:pt x="2995" y="437"/>
                  <a:pt x="2995" y="438"/>
                  <a:pt x="2995" y="439"/>
                </a:cubicBezTo>
                <a:cubicBezTo>
                  <a:pt x="2994" y="440"/>
                  <a:pt x="2994" y="441"/>
                  <a:pt x="2993" y="442"/>
                </a:cubicBezTo>
                <a:cubicBezTo>
                  <a:pt x="2992" y="442"/>
                  <a:pt x="2991" y="442"/>
                  <a:pt x="2990" y="442"/>
                </a:cubicBezTo>
                <a:cubicBezTo>
                  <a:pt x="2988" y="442"/>
                  <a:pt x="2987" y="441"/>
                  <a:pt x="2985" y="441"/>
                </a:cubicBezTo>
                <a:cubicBezTo>
                  <a:pt x="2984" y="441"/>
                  <a:pt x="2984" y="440"/>
                  <a:pt x="2983" y="440"/>
                </a:cubicBezTo>
                <a:cubicBezTo>
                  <a:pt x="2982" y="439"/>
                  <a:pt x="2981" y="439"/>
                  <a:pt x="2980" y="439"/>
                </a:cubicBezTo>
                <a:cubicBezTo>
                  <a:pt x="2979" y="438"/>
                  <a:pt x="2978" y="437"/>
                  <a:pt x="2977" y="437"/>
                </a:cubicBezTo>
                <a:cubicBezTo>
                  <a:pt x="2962" y="437"/>
                  <a:pt x="2962" y="437"/>
                  <a:pt x="2962" y="437"/>
                </a:cubicBezTo>
                <a:cubicBezTo>
                  <a:pt x="2959" y="436"/>
                  <a:pt x="2959" y="436"/>
                  <a:pt x="2959" y="436"/>
                </a:cubicBezTo>
                <a:cubicBezTo>
                  <a:pt x="2960" y="435"/>
                  <a:pt x="2960" y="434"/>
                  <a:pt x="2961" y="433"/>
                </a:cubicBezTo>
                <a:cubicBezTo>
                  <a:pt x="2962" y="432"/>
                  <a:pt x="2962" y="431"/>
                  <a:pt x="2963" y="430"/>
                </a:cubicBezTo>
                <a:cubicBezTo>
                  <a:pt x="2964" y="430"/>
                  <a:pt x="2965" y="430"/>
                  <a:pt x="2967" y="430"/>
                </a:cubicBezTo>
                <a:cubicBezTo>
                  <a:pt x="2968" y="430"/>
                  <a:pt x="2970" y="430"/>
                  <a:pt x="2971" y="430"/>
                </a:cubicBezTo>
                <a:cubicBezTo>
                  <a:pt x="2972" y="431"/>
                  <a:pt x="2972" y="432"/>
                  <a:pt x="2973" y="432"/>
                </a:cubicBezTo>
                <a:cubicBezTo>
                  <a:pt x="2975" y="432"/>
                  <a:pt x="2977" y="432"/>
                  <a:pt x="2979" y="432"/>
                </a:cubicBezTo>
                <a:cubicBezTo>
                  <a:pt x="2981" y="432"/>
                  <a:pt x="2982" y="432"/>
                  <a:pt x="2984" y="432"/>
                </a:cubicBezTo>
                <a:cubicBezTo>
                  <a:pt x="2985" y="432"/>
                  <a:pt x="2985" y="430"/>
                  <a:pt x="2987" y="430"/>
                </a:cubicBezTo>
                <a:cubicBezTo>
                  <a:pt x="2988" y="429"/>
                  <a:pt x="2988" y="428"/>
                  <a:pt x="2989" y="428"/>
                </a:cubicBezTo>
                <a:cubicBezTo>
                  <a:pt x="2990" y="427"/>
                  <a:pt x="2991" y="427"/>
                  <a:pt x="2992" y="426"/>
                </a:cubicBezTo>
                <a:cubicBezTo>
                  <a:pt x="2993" y="424"/>
                  <a:pt x="2993" y="422"/>
                  <a:pt x="2994" y="421"/>
                </a:cubicBezTo>
                <a:cubicBezTo>
                  <a:pt x="2995" y="420"/>
                  <a:pt x="2996" y="420"/>
                  <a:pt x="2997" y="419"/>
                </a:cubicBezTo>
                <a:cubicBezTo>
                  <a:pt x="2999" y="418"/>
                  <a:pt x="3000" y="417"/>
                  <a:pt x="3002" y="415"/>
                </a:cubicBezTo>
                <a:cubicBezTo>
                  <a:pt x="3002" y="414"/>
                  <a:pt x="3002" y="413"/>
                  <a:pt x="3002" y="412"/>
                </a:cubicBezTo>
                <a:cubicBezTo>
                  <a:pt x="3003" y="411"/>
                  <a:pt x="3004" y="411"/>
                  <a:pt x="3005" y="411"/>
                </a:cubicBezTo>
                <a:cubicBezTo>
                  <a:pt x="3006" y="410"/>
                  <a:pt x="3007" y="410"/>
                  <a:pt x="3007" y="409"/>
                </a:cubicBezTo>
                <a:cubicBezTo>
                  <a:pt x="3008" y="409"/>
                  <a:pt x="3007" y="408"/>
                  <a:pt x="3007" y="407"/>
                </a:cubicBezTo>
                <a:cubicBezTo>
                  <a:pt x="3008" y="406"/>
                  <a:pt x="3008" y="405"/>
                  <a:pt x="3008" y="404"/>
                </a:cubicBezTo>
                <a:cubicBezTo>
                  <a:pt x="3009" y="402"/>
                  <a:pt x="3010" y="401"/>
                  <a:pt x="3010" y="399"/>
                </a:cubicBezTo>
                <a:cubicBezTo>
                  <a:pt x="3010" y="398"/>
                  <a:pt x="3010" y="397"/>
                  <a:pt x="3011" y="396"/>
                </a:cubicBezTo>
                <a:cubicBezTo>
                  <a:pt x="3011" y="396"/>
                  <a:pt x="3011" y="395"/>
                  <a:pt x="3011" y="394"/>
                </a:cubicBezTo>
                <a:cubicBezTo>
                  <a:pt x="3011" y="393"/>
                  <a:pt x="3013" y="393"/>
                  <a:pt x="3013" y="391"/>
                </a:cubicBezTo>
                <a:cubicBezTo>
                  <a:pt x="3013" y="390"/>
                  <a:pt x="3012" y="389"/>
                  <a:pt x="3012" y="388"/>
                </a:cubicBezTo>
                <a:cubicBezTo>
                  <a:pt x="3010" y="388"/>
                  <a:pt x="3009" y="389"/>
                  <a:pt x="3007" y="389"/>
                </a:cubicBezTo>
                <a:cubicBezTo>
                  <a:pt x="3005" y="389"/>
                  <a:pt x="3005" y="388"/>
                  <a:pt x="3003" y="388"/>
                </a:cubicBezTo>
                <a:cubicBezTo>
                  <a:pt x="3003" y="388"/>
                  <a:pt x="3001" y="387"/>
                  <a:pt x="3000" y="387"/>
                </a:cubicBezTo>
                <a:cubicBezTo>
                  <a:pt x="2999" y="386"/>
                  <a:pt x="2999" y="385"/>
                  <a:pt x="2998" y="384"/>
                </a:cubicBezTo>
                <a:cubicBezTo>
                  <a:pt x="2997" y="383"/>
                  <a:pt x="2998" y="382"/>
                  <a:pt x="2998" y="380"/>
                </a:cubicBezTo>
                <a:cubicBezTo>
                  <a:pt x="2998" y="377"/>
                  <a:pt x="2999" y="376"/>
                  <a:pt x="2999" y="374"/>
                </a:cubicBezTo>
                <a:cubicBezTo>
                  <a:pt x="2999" y="370"/>
                  <a:pt x="2999" y="369"/>
                  <a:pt x="2999" y="366"/>
                </a:cubicBezTo>
                <a:cubicBezTo>
                  <a:pt x="2999" y="363"/>
                  <a:pt x="2999" y="363"/>
                  <a:pt x="2999" y="363"/>
                </a:cubicBezTo>
                <a:cubicBezTo>
                  <a:pt x="2999" y="361"/>
                  <a:pt x="3000" y="360"/>
                  <a:pt x="3000" y="358"/>
                </a:cubicBezTo>
                <a:cubicBezTo>
                  <a:pt x="3001" y="355"/>
                  <a:pt x="3002" y="353"/>
                  <a:pt x="3002" y="350"/>
                </a:cubicBezTo>
                <a:cubicBezTo>
                  <a:pt x="3002" y="349"/>
                  <a:pt x="3002" y="348"/>
                  <a:pt x="3002" y="347"/>
                </a:cubicBezTo>
                <a:cubicBezTo>
                  <a:pt x="3001" y="345"/>
                  <a:pt x="3000" y="344"/>
                  <a:pt x="2999" y="342"/>
                </a:cubicBezTo>
                <a:cubicBezTo>
                  <a:pt x="2999" y="341"/>
                  <a:pt x="2998" y="340"/>
                  <a:pt x="2998" y="340"/>
                </a:cubicBezTo>
                <a:cubicBezTo>
                  <a:pt x="2998" y="338"/>
                  <a:pt x="2997" y="336"/>
                  <a:pt x="2996" y="334"/>
                </a:cubicBezTo>
                <a:cubicBezTo>
                  <a:pt x="2996" y="333"/>
                  <a:pt x="2995" y="333"/>
                  <a:pt x="2994" y="332"/>
                </a:cubicBezTo>
                <a:cubicBezTo>
                  <a:pt x="2994" y="331"/>
                  <a:pt x="2993" y="331"/>
                  <a:pt x="2993" y="329"/>
                </a:cubicBezTo>
                <a:cubicBezTo>
                  <a:pt x="2993" y="313"/>
                  <a:pt x="2993" y="313"/>
                  <a:pt x="2993" y="313"/>
                </a:cubicBezTo>
                <a:cubicBezTo>
                  <a:pt x="2995" y="313"/>
                  <a:pt x="2996" y="314"/>
                  <a:pt x="2998" y="314"/>
                </a:cubicBezTo>
                <a:cubicBezTo>
                  <a:pt x="2999" y="314"/>
                  <a:pt x="3000" y="313"/>
                  <a:pt x="3001" y="313"/>
                </a:cubicBezTo>
                <a:cubicBezTo>
                  <a:pt x="3001" y="313"/>
                  <a:pt x="3001" y="313"/>
                  <a:pt x="3002" y="313"/>
                </a:cubicBezTo>
                <a:cubicBezTo>
                  <a:pt x="3002" y="297"/>
                  <a:pt x="3002" y="297"/>
                  <a:pt x="3002" y="297"/>
                </a:cubicBezTo>
                <a:cubicBezTo>
                  <a:pt x="2999" y="297"/>
                  <a:pt x="2997" y="297"/>
                  <a:pt x="2995" y="297"/>
                </a:cubicBezTo>
                <a:cubicBezTo>
                  <a:pt x="2994" y="296"/>
                  <a:pt x="2994" y="294"/>
                  <a:pt x="2992" y="294"/>
                </a:cubicBezTo>
                <a:cubicBezTo>
                  <a:pt x="2992" y="294"/>
                  <a:pt x="2991" y="293"/>
                  <a:pt x="2990" y="293"/>
                </a:cubicBezTo>
                <a:cubicBezTo>
                  <a:pt x="2988" y="293"/>
                  <a:pt x="2987" y="293"/>
                  <a:pt x="2985" y="293"/>
                </a:cubicBezTo>
                <a:cubicBezTo>
                  <a:pt x="2979" y="293"/>
                  <a:pt x="2979" y="293"/>
                  <a:pt x="2979" y="293"/>
                </a:cubicBezTo>
                <a:cubicBezTo>
                  <a:pt x="2978" y="293"/>
                  <a:pt x="2977" y="293"/>
                  <a:pt x="2975" y="293"/>
                </a:cubicBezTo>
                <a:cubicBezTo>
                  <a:pt x="2973" y="293"/>
                  <a:pt x="2971" y="293"/>
                  <a:pt x="2969" y="294"/>
                </a:cubicBezTo>
                <a:cubicBezTo>
                  <a:pt x="2968" y="294"/>
                  <a:pt x="2967" y="295"/>
                  <a:pt x="2966" y="296"/>
                </a:cubicBezTo>
                <a:cubicBezTo>
                  <a:pt x="2965" y="296"/>
                  <a:pt x="2965" y="297"/>
                  <a:pt x="2964" y="297"/>
                </a:cubicBezTo>
                <a:cubicBezTo>
                  <a:pt x="2963" y="297"/>
                  <a:pt x="2962" y="297"/>
                  <a:pt x="2961" y="297"/>
                </a:cubicBezTo>
                <a:cubicBezTo>
                  <a:pt x="2959" y="297"/>
                  <a:pt x="2958" y="297"/>
                  <a:pt x="2956" y="297"/>
                </a:cubicBezTo>
                <a:cubicBezTo>
                  <a:pt x="2955" y="297"/>
                  <a:pt x="2954" y="298"/>
                  <a:pt x="2953" y="298"/>
                </a:cubicBezTo>
                <a:cubicBezTo>
                  <a:pt x="2953" y="301"/>
                  <a:pt x="2953" y="303"/>
                  <a:pt x="2953" y="306"/>
                </a:cubicBezTo>
                <a:cubicBezTo>
                  <a:pt x="2953" y="307"/>
                  <a:pt x="2953" y="308"/>
                  <a:pt x="2953" y="309"/>
                </a:cubicBezTo>
                <a:cubicBezTo>
                  <a:pt x="2953" y="311"/>
                  <a:pt x="2951" y="312"/>
                  <a:pt x="2950" y="314"/>
                </a:cubicBezTo>
                <a:cubicBezTo>
                  <a:pt x="2949" y="315"/>
                  <a:pt x="2949" y="316"/>
                  <a:pt x="2948" y="317"/>
                </a:cubicBezTo>
                <a:cubicBezTo>
                  <a:pt x="2946" y="319"/>
                  <a:pt x="2944" y="320"/>
                  <a:pt x="2943" y="322"/>
                </a:cubicBezTo>
                <a:cubicBezTo>
                  <a:pt x="2943" y="324"/>
                  <a:pt x="2943" y="325"/>
                  <a:pt x="2942" y="327"/>
                </a:cubicBezTo>
                <a:cubicBezTo>
                  <a:pt x="2942" y="328"/>
                  <a:pt x="2942" y="330"/>
                  <a:pt x="2941" y="331"/>
                </a:cubicBezTo>
                <a:cubicBezTo>
                  <a:pt x="2940" y="331"/>
                  <a:pt x="2939" y="331"/>
                  <a:pt x="2938" y="331"/>
                </a:cubicBezTo>
                <a:cubicBezTo>
                  <a:pt x="2936" y="332"/>
                  <a:pt x="2935" y="331"/>
                  <a:pt x="2933" y="331"/>
                </a:cubicBezTo>
                <a:cubicBezTo>
                  <a:pt x="2930" y="331"/>
                  <a:pt x="2930" y="331"/>
                  <a:pt x="2930" y="331"/>
                </a:cubicBezTo>
                <a:cubicBezTo>
                  <a:pt x="2929" y="331"/>
                  <a:pt x="2929" y="332"/>
                  <a:pt x="2928" y="332"/>
                </a:cubicBezTo>
                <a:cubicBezTo>
                  <a:pt x="2926" y="333"/>
                  <a:pt x="2926" y="335"/>
                  <a:pt x="2926" y="336"/>
                </a:cubicBezTo>
                <a:cubicBezTo>
                  <a:pt x="2926" y="338"/>
                  <a:pt x="2926" y="338"/>
                  <a:pt x="2926" y="338"/>
                </a:cubicBezTo>
                <a:cubicBezTo>
                  <a:pt x="2927" y="339"/>
                  <a:pt x="2926" y="340"/>
                  <a:pt x="2927" y="341"/>
                </a:cubicBezTo>
                <a:cubicBezTo>
                  <a:pt x="2928" y="342"/>
                  <a:pt x="2929" y="340"/>
                  <a:pt x="2930" y="341"/>
                </a:cubicBezTo>
                <a:cubicBezTo>
                  <a:pt x="2932" y="342"/>
                  <a:pt x="2933" y="343"/>
                  <a:pt x="2934" y="346"/>
                </a:cubicBezTo>
                <a:cubicBezTo>
                  <a:pt x="2935" y="347"/>
                  <a:pt x="2935" y="349"/>
                  <a:pt x="2935" y="351"/>
                </a:cubicBezTo>
                <a:cubicBezTo>
                  <a:pt x="2935" y="353"/>
                  <a:pt x="2935" y="355"/>
                  <a:pt x="2934" y="356"/>
                </a:cubicBezTo>
                <a:cubicBezTo>
                  <a:pt x="2933" y="357"/>
                  <a:pt x="2932" y="356"/>
                  <a:pt x="2931" y="357"/>
                </a:cubicBezTo>
                <a:cubicBezTo>
                  <a:pt x="2930" y="357"/>
                  <a:pt x="2929" y="357"/>
                  <a:pt x="2928" y="358"/>
                </a:cubicBezTo>
                <a:cubicBezTo>
                  <a:pt x="2927" y="359"/>
                  <a:pt x="2928" y="360"/>
                  <a:pt x="2928" y="362"/>
                </a:cubicBezTo>
                <a:cubicBezTo>
                  <a:pt x="2928" y="364"/>
                  <a:pt x="2928" y="365"/>
                  <a:pt x="2928" y="367"/>
                </a:cubicBezTo>
                <a:cubicBezTo>
                  <a:pt x="2930" y="367"/>
                  <a:pt x="2932" y="367"/>
                  <a:pt x="2934" y="367"/>
                </a:cubicBezTo>
                <a:cubicBezTo>
                  <a:pt x="2935" y="367"/>
                  <a:pt x="2935" y="367"/>
                  <a:pt x="2936" y="367"/>
                </a:cubicBezTo>
                <a:cubicBezTo>
                  <a:pt x="2937" y="368"/>
                  <a:pt x="2938" y="368"/>
                  <a:pt x="2939" y="369"/>
                </a:cubicBezTo>
                <a:cubicBezTo>
                  <a:pt x="2940" y="370"/>
                  <a:pt x="2940" y="370"/>
                  <a:pt x="2941" y="372"/>
                </a:cubicBezTo>
                <a:cubicBezTo>
                  <a:pt x="2941" y="372"/>
                  <a:pt x="2940" y="373"/>
                  <a:pt x="2941" y="374"/>
                </a:cubicBezTo>
                <a:cubicBezTo>
                  <a:pt x="2941" y="375"/>
                  <a:pt x="2942" y="376"/>
                  <a:pt x="2942" y="377"/>
                </a:cubicBezTo>
                <a:cubicBezTo>
                  <a:pt x="2943" y="378"/>
                  <a:pt x="2944" y="377"/>
                  <a:pt x="2945" y="378"/>
                </a:cubicBezTo>
                <a:cubicBezTo>
                  <a:pt x="2946" y="379"/>
                  <a:pt x="2946" y="380"/>
                  <a:pt x="2947" y="381"/>
                </a:cubicBezTo>
                <a:cubicBezTo>
                  <a:pt x="2947" y="381"/>
                  <a:pt x="2949" y="381"/>
                  <a:pt x="2949" y="381"/>
                </a:cubicBezTo>
                <a:cubicBezTo>
                  <a:pt x="2951" y="383"/>
                  <a:pt x="2952" y="384"/>
                  <a:pt x="2954" y="386"/>
                </a:cubicBezTo>
                <a:cubicBezTo>
                  <a:pt x="2955" y="387"/>
                  <a:pt x="2956" y="386"/>
                  <a:pt x="2956" y="387"/>
                </a:cubicBezTo>
                <a:cubicBezTo>
                  <a:pt x="2957" y="388"/>
                  <a:pt x="2956" y="389"/>
                  <a:pt x="2956" y="390"/>
                </a:cubicBezTo>
                <a:cubicBezTo>
                  <a:pt x="2956" y="391"/>
                  <a:pt x="2957" y="392"/>
                  <a:pt x="2956" y="393"/>
                </a:cubicBezTo>
                <a:cubicBezTo>
                  <a:pt x="2956" y="394"/>
                  <a:pt x="2955" y="394"/>
                  <a:pt x="2954" y="395"/>
                </a:cubicBezTo>
                <a:cubicBezTo>
                  <a:pt x="2953" y="396"/>
                  <a:pt x="2954" y="397"/>
                  <a:pt x="2953" y="398"/>
                </a:cubicBezTo>
                <a:cubicBezTo>
                  <a:pt x="2952" y="398"/>
                  <a:pt x="2951" y="398"/>
                  <a:pt x="2951" y="398"/>
                </a:cubicBezTo>
                <a:cubicBezTo>
                  <a:pt x="2948" y="398"/>
                  <a:pt x="2948" y="398"/>
                  <a:pt x="2948" y="398"/>
                </a:cubicBezTo>
                <a:cubicBezTo>
                  <a:pt x="2946" y="398"/>
                  <a:pt x="2945" y="398"/>
                  <a:pt x="2943" y="398"/>
                </a:cubicBezTo>
                <a:cubicBezTo>
                  <a:pt x="2941" y="397"/>
                  <a:pt x="2939" y="396"/>
                  <a:pt x="2938" y="395"/>
                </a:cubicBezTo>
                <a:cubicBezTo>
                  <a:pt x="2934" y="393"/>
                  <a:pt x="2934" y="390"/>
                  <a:pt x="2934" y="386"/>
                </a:cubicBezTo>
                <a:cubicBezTo>
                  <a:pt x="2932" y="386"/>
                  <a:pt x="2931" y="385"/>
                  <a:pt x="2929" y="385"/>
                </a:cubicBezTo>
                <a:cubicBezTo>
                  <a:pt x="2926" y="385"/>
                  <a:pt x="2924" y="386"/>
                  <a:pt x="2921" y="384"/>
                </a:cubicBezTo>
                <a:cubicBezTo>
                  <a:pt x="2920" y="383"/>
                  <a:pt x="2920" y="382"/>
                  <a:pt x="2919" y="381"/>
                </a:cubicBezTo>
                <a:cubicBezTo>
                  <a:pt x="2918" y="381"/>
                  <a:pt x="2918" y="380"/>
                  <a:pt x="2917" y="379"/>
                </a:cubicBezTo>
                <a:cubicBezTo>
                  <a:pt x="2915" y="379"/>
                  <a:pt x="2913" y="380"/>
                  <a:pt x="2911" y="379"/>
                </a:cubicBezTo>
                <a:cubicBezTo>
                  <a:pt x="2910" y="379"/>
                  <a:pt x="2910" y="379"/>
                  <a:pt x="2909" y="379"/>
                </a:cubicBezTo>
                <a:cubicBezTo>
                  <a:pt x="2907" y="379"/>
                  <a:pt x="2905" y="379"/>
                  <a:pt x="2904" y="378"/>
                </a:cubicBezTo>
                <a:cubicBezTo>
                  <a:pt x="2902" y="378"/>
                  <a:pt x="2902" y="377"/>
                  <a:pt x="2901" y="376"/>
                </a:cubicBezTo>
                <a:cubicBezTo>
                  <a:pt x="2900" y="375"/>
                  <a:pt x="2901" y="373"/>
                  <a:pt x="2900" y="372"/>
                </a:cubicBezTo>
                <a:cubicBezTo>
                  <a:pt x="2899" y="372"/>
                  <a:pt x="2898" y="372"/>
                  <a:pt x="2897" y="372"/>
                </a:cubicBezTo>
                <a:cubicBezTo>
                  <a:pt x="2896" y="371"/>
                  <a:pt x="2895" y="371"/>
                  <a:pt x="2894" y="371"/>
                </a:cubicBezTo>
                <a:cubicBezTo>
                  <a:pt x="2893" y="371"/>
                  <a:pt x="2892" y="370"/>
                  <a:pt x="2891" y="369"/>
                </a:cubicBezTo>
                <a:cubicBezTo>
                  <a:pt x="2890" y="369"/>
                  <a:pt x="2890" y="368"/>
                  <a:pt x="2888" y="368"/>
                </a:cubicBezTo>
                <a:cubicBezTo>
                  <a:pt x="2876" y="368"/>
                  <a:pt x="2876" y="368"/>
                  <a:pt x="2876" y="368"/>
                </a:cubicBezTo>
                <a:cubicBezTo>
                  <a:pt x="2875" y="368"/>
                  <a:pt x="2874" y="367"/>
                  <a:pt x="2873" y="366"/>
                </a:cubicBezTo>
                <a:cubicBezTo>
                  <a:pt x="2872" y="366"/>
                  <a:pt x="2872" y="364"/>
                  <a:pt x="2872" y="364"/>
                </a:cubicBezTo>
                <a:cubicBezTo>
                  <a:pt x="2871" y="363"/>
                  <a:pt x="2870" y="362"/>
                  <a:pt x="2869" y="362"/>
                </a:cubicBezTo>
                <a:cubicBezTo>
                  <a:pt x="2855" y="362"/>
                  <a:pt x="2855" y="362"/>
                  <a:pt x="2855" y="362"/>
                </a:cubicBezTo>
                <a:cubicBezTo>
                  <a:pt x="2853" y="362"/>
                  <a:pt x="2852" y="360"/>
                  <a:pt x="2850" y="359"/>
                </a:cubicBezTo>
                <a:cubicBezTo>
                  <a:pt x="2848" y="358"/>
                  <a:pt x="2847" y="357"/>
                  <a:pt x="2845" y="356"/>
                </a:cubicBezTo>
                <a:cubicBezTo>
                  <a:pt x="2844" y="355"/>
                  <a:pt x="2843" y="356"/>
                  <a:pt x="2842" y="355"/>
                </a:cubicBezTo>
                <a:cubicBezTo>
                  <a:pt x="2841" y="355"/>
                  <a:pt x="2842" y="353"/>
                  <a:pt x="2841" y="353"/>
                </a:cubicBezTo>
                <a:cubicBezTo>
                  <a:pt x="2840" y="352"/>
                  <a:pt x="2839" y="353"/>
                  <a:pt x="2838" y="352"/>
                </a:cubicBezTo>
                <a:cubicBezTo>
                  <a:pt x="2837" y="351"/>
                  <a:pt x="2837" y="351"/>
                  <a:pt x="2836" y="350"/>
                </a:cubicBezTo>
                <a:cubicBezTo>
                  <a:pt x="2835" y="350"/>
                  <a:pt x="2836" y="348"/>
                  <a:pt x="2835" y="347"/>
                </a:cubicBezTo>
                <a:cubicBezTo>
                  <a:pt x="2834" y="347"/>
                  <a:pt x="2833" y="348"/>
                  <a:pt x="2832" y="347"/>
                </a:cubicBezTo>
                <a:cubicBezTo>
                  <a:pt x="2831" y="347"/>
                  <a:pt x="2830" y="347"/>
                  <a:pt x="2828" y="347"/>
                </a:cubicBezTo>
                <a:cubicBezTo>
                  <a:pt x="2827" y="347"/>
                  <a:pt x="2827" y="347"/>
                  <a:pt x="2827" y="347"/>
                </a:cubicBezTo>
                <a:cubicBezTo>
                  <a:pt x="2826" y="347"/>
                  <a:pt x="2826" y="348"/>
                  <a:pt x="2825" y="348"/>
                </a:cubicBezTo>
                <a:cubicBezTo>
                  <a:pt x="2823" y="349"/>
                  <a:pt x="2822" y="349"/>
                  <a:pt x="2822" y="351"/>
                </a:cubicBezTo>
                <a:cubicBezTo>
                  <a:pt x="2822" y="352"/>
                  <a:pt x="2822" y="353"/>
                  <a:pt x="2823" y="355"/>
                </a:cubicBezTo>
                <a:cubicBezTo>
                  <a:pt x="2823" y="356"/>
                  <a:pt x="2824" y="356"/>
                  <a:pt x="2825" y="357"/>
                </a:cubicBezTo>
                <a:cubicBezTo>
                  <a:pt x="2826" y="358"/>
                  <a:pt x="2828" y="358"/>
                  <a:pt x="2828" y="359"/>
                </a:cubicBezTo>
                <a:cubicBezTo>
                  <a:pt x="2828" y="360"/>
                  <a:pt x="2828" y="361"/>
                  <a:pt x="2828" y="362"/>
                </a:cubicBezTo>
                <a:cubicBezTo>
                  <a:pt x="2828" y="363"/>
                  <a:pt x="2828" y="364"/>
                  <a:pt x="2828" y="365"/>
                </a:cubicBezTo>
                <a:cubicBezTo>
                  <a:pt x="2830" y="365"/>
                  <a:pt x="2831" y="365"/>
                  <a:pt x="2833" y="365"/>
                </a:cubicBezTo>
                <a:cubicBezTo>
                  <a:pt x="2834" y="365"/>
                  <a:pt x="2835" y="366"/>
                  <a:pt x="2836" y="366"/>
                </a:cubicBezTo>
                <a:cubicBezTo>
                  <a:pt x="2837" y="366"/>
                  <a:pt x="2837" y="365"/>
                  <a:pt x="2838" y="366"/>
                </a:cubicBezTo>
                <a:cubicBezTo>
                  <a:pt x="2839" y="366"/>
                  <a:pt x="2840" y="366"/>
                  <a:pt x="2841" y="367"/>
                </a:cubicBezTo>
                <a:cubicBezTo>
                  <a:pt x="2841" y="368"/>
                  <a:pt x="2841" y="369"/>
                  <a:pt x="2842" y="370"/>
                </a:cubicBezTo>
                <a:cubicBezTo>
                  <a:pt x="2842" y="371"/>
                  <a:pt x="2843" y="372"/>
                  <a:pt x="2843" y="373"/>
                </a:cubicBezTo>
                <a:cubicBezTo>
                  <a:pt x="2845" y="374"/>
                  <a:pt x="2848" y="374"/>
                  <a:pt x="2849" y="375"/>
                </a:cubicBezTo>
                <a:cubicBezTo>
                  <a:pt x="2850" y="375"/>
                  <a:pt x="2851" y="375"/>
                  <a:pt x="2852" y="376"/>
                </a:cubicBezTo>
                <a:cubicBezTo>
                  <a:pt x="2853" y="377"/>
                  <a:pt x="2854" y="377"/>
                  <a:pt x="2854" y="379"/>
                </a:cubicBezTo>
                <a:cubicBezTo>
                  <a:pt x="2854" y="380"/>
                  <a:pt x="2853" y="381"/>
                  <a:pt x="2853" y="381"/>
                </a:cubicBezTo>
                <a:cubicBezTo>
                  <a:pt x="2853" y="382"/>
                  <a:pt x="2853" y="383"/>
                  <a:pt x="2853" y="384"/>
                </a:cubicBezTo>
                <a:cubicBezTo>
                  <a:pt x="2852" y="386"/>
                  <a:pt x="2850" y="388"/>
                  <a:pt x="2848" y="389"/>
                </a:cubicBezTo>
                <a:cubicBezTo>
                  <a:pt x="2847" y="389"/>
                  <a:pt x="2846" y="389"/>
                  <a:pt x="2845" y="389"/>
                </a:cubicBezTo>
                <a:cubicBezTo>
                  <a:pt x="2843" y="389"/>
                  <a:pt x="2843" y="389"/>
                  <a:pt x="2843" y="389"/>
                </a:cubicBezTo>
                <a:cubicBezTo>
                  <a:pt x="2842" y="389"/>
                  <a:pt x="2841" y="388"/>
                  <a:pt x="2840" y="389"/>
                </a:cubicBezTo>
                <a:cubicBezTo>
                  <a:pt x="2839" y="389"/>
                  <a:pt x="2839" y="390"/>
                  <a:pt x="2839" y="391"/>
                </a:cubicBezTo>
                <a:cubicBezTo>
                  <a:pt x="2838" y="392"/>
                  <a:pt x="2839" y="393"/>
                  <a:pt x="2838" y="394"/>
                </a:cubicBezTo>
                <a:cubicBezTo>
                  <a:pt x="2838" y="395"/>
                  <a:pt x="2837" y="396"/>
                  <a:pt x="2837" y="396"/>
                </a:cubicBezTo>
                <a:cubicBezTo>
                  <a:pt x="2837" y="397"/>
                  <a:pt x="2835" y="397"/>
                  <a:pt x="2834" y="398"/>
                </a:cubicBezTo>
                <a:cubicBezTo>
                  <a:pt x="2831" y="397"/>
                  <a:pt x="2831" y="397"/>
                  <a:pt x="2831" y="397"/>
                </a:cubicBezTo>
                <a:cubicBezTo>
                  <a:pt x="2831" y="395"/>
                  <a:pt x="2832" y="394"/>
                  <a:pt x="2832" y="392"/>
                </a:cubicBezTo>
                <a:cubicBezTo>
                  <a:pt x="2832" y="391"/>
                  <a:pt x="2832" y="390"/>
                  <a:pt x="2832" y="389"/>
                </a:cubicBezTo>
                <a:cubicBezTo>
                  <a:pt x="2832" y="387"/>
                  <a:pt x="2833" y="386"/>
                  <a:pt x="2832" y="384"/>
                </a:cubicBezTo>
                <a:cubicBezTo>
                  <a:pt x="2832" y="383"/>
                  <a:pt x="2832" y="382"/>
                  <a:pt x="2831" y="381"/>
                </a:cubicBezTo>
                <a:cubicBezTo>
                  <a:pt x="2828" y="381"/>
                  <a:pt x="2828" y="381"/>
                  <a:pt x="2828" y="381"/>
                </a:cubicBezTo>
                <a:cubicBezTo>
                  <a:pt x="2827" y="382"/>
                  <a:pt x="2826" y="382"/>
                  <a:pt x="2825" y="382"/>
                </a:cubicBezTo>
                <a:cubicBezTo>
                  <a:pt x="2824" y="383"/>
                  <a:pt x="2823" y="383"/>
                  <a:pt x="2823" y="384"/>
                </a:cubicBezTo>
                <a:cubicBezTo>
                  <a:pt x="2822" y="385"/>
                  <a:pt x="2822" y="386"/>
                  <a:pt x="2821" y="387"/>
                </a:cubicBezTo>
                <a:cubicBezTo>
                  <a:pt x="2821" y="387"/>
                  <a:pt x="2821" y="388"/>
                  <a:pt x="2820" y="389"/>
                </a:cubicBezTo>
                <a:cubicBezTo>
                  <a:pt x="2819" y="391"/>
                  <a:pt x="2817" y="389"/>
                  <a:pt x="2815" y="389"/>
                </a:cubicBezTo>
                <a:cubicBezTo>
                  <a:pt x="2812" y="389"/>
                  <a:pt x="2812" y="389"/>
                  <a:pt x="2812" y="389"/>
                </a:cubicBezTo>
                <a:cubicBezTo>
                  <a:pt x="2810" y="389"/>
                  <a:pt x="2809" y="388"/>
                  <a:pt x="2807" y="389"/>
                </a:cubicBezTo>
                <a:cubicBezTo>
                  <a:pt x="2806" y="389"/>
                  <a:pt x="2805" y="388"/>
                  <a:pt x="2804" y="389"/>
                </a:cubicBezTo>
                <a:cubicBezTo>
                  <a:pt x="2803" y="389"/>
                  <a:pt x="2803" y="391"/>
                  <a:pt x="2802" y="391"/>
                </a:cubicBezTo>
                <a:cubicBezTo>
                  <a:pt x="2801" y="392"/>
                  <a:pt x="2802" y="393"/>
                  <a:pt x="2800" y="394"/>
                </a:cubicBezTo>
                <a:cubicBezTo>
                  <a:pt x="2799" y="394"/>
                  <a:pt x="2798" y="394"/>
                  <a:pt x="2797" y="394"/>
                </a:cubicBezTo>
                <a:cubicBezTo>
                  <a:pt x="2795" y="394"/>
                  <a:pt x="2795" y="394"/>
                  <a:pt x="2795" y="394"/>
                </a:cubicBezTo>
                <a:cubicBezTo>
                  <a:pt x="2794" y="394"/>
                  <a:pt x="2793" y="393"/>
                  <a:pt x="2792" y="393"/>
                </a:cubicBezTo>
                <a:cubicBezTo>
                  <a:pt x="2789" y="393"/>
                  <a:pt x="2789" y="393"/>
                  <a:pt x="2789" y="393"/>
                </a:cubicBezTo>
                <a:cubicBezTo>
                  <a:pt x="2783" y="393"/>
                  <a:pt x="2783" y="393"/>
                  <a:pt x="2783" y="393"/>
                </a:cubicBezTo>
                <a:cubicBezTo>
                  <a:pt x="2782" y="393"/>
                  <a:pt x="2782" y="394"/>
                  <a:pt x="2781" y="394"/>
                </a:cubicBezTo>
                <a:cubicBezTo>
                  <a:pt x="2781" y="400"/>
                  <a:pt x="2781" y="400"/>
                  <a:pt x="2781" y="400"/>
                </a:cubicBezTo>
                <a:cubicBezTo>
                  <a:pt x="2773" y="400"/>
                  <a:pt x="2773" y="400"/>
                  <a:pt x="2773" y="400"/>
                </a:cubicBezTo>
                <a:cubicBezTo>
                  <a:pt x="2772" y="400"/>
                  <a:pt x="2771" y="399"/>
                  <a:pt x="2770" y="398"/>
                </a:cubicBezTo>
                <a:cubicBezTo>
                  <a:pt x="2770" y="398"/>
                  <a:pt x="2770" y="397"/>
                  <a:pt x="2769" y="396"/>
                </a:cubicBezTo>
                <a:cubicBezTo>
                  <a:pt x="2768" y="395"/>
                  <a:pt x="2767" y="396"/>
                  <a:pt x="2766" y="395"/>
                </a:cubicBezTo>
                <a:cubicBezTo>
                  <a:pt x="2767" y="394"/>
                  <a:pt x="2768" y="393"/>
                  <a:pt x="2768" y="393"/>
                </a:cubicBezTo>
                <a:cubicBezTo>
                  <a:pt x="2768" y="392"/>
                  <a:pt x="2768" y="391"/>
                  <a:pt x="2768" y="390"/>
                </a:cubicBezTo>
                <a:cubicBezTo>
                  <a:pt x="2768" y="388"/>
                  <a:pt x="2769" y="387"/>
                  <a:pt x="2770" y="385"/>
                </a:cubicBezTo>
                <a:cubicBezTo>
                  <a:pt x="2770" y="382"/>
                  <a:pt x="2770" y="382"/>
                  <a:pt x="2770" y="382"/>
                </a:cubicBezTo>
                <a:cubicBezTo>
                  <a:pt x="2769" y="383"/>
                  <a:pt x="2768" y="382"/>
                  <a:pt x="2767" y="383"/>
                </a:cubicBezTo>
                <a:cubicBezTo>
                  <a:pt x="2766" y="383"/>
                  <a:pt x="2767" y="385"/>
                  <a:pt x="2766" y="385"/>
                </a:cubicBezTo>
                <a:cubicBezTo>
                  <a:pt x="2765" y="386"/>
                  <a:pt x="2764" y="386"/>
                  <a:pt x="2763" y="386"/>
                </a:cubicBezTo>
                <a:cubicBezTo>
                  <a:pt x="2762" y="386"/>
                  <a:pt x="2761" y="387"/>
                  <a:pt x="2761" y="387"/>
                </a:cubicBezTo>
                <a:cubicBezTo>
                  <a:pt x="2758" y="387"/>
                  <a:pt x="2757" y="386"/>
                  <a:pt x="2755" y="387"/>
                </a:cubicBezTo>
                <a:cubicBezTo>
                  <a:pt x="2754" y="388"/>
                  <a:pt x="2754" y="389"/>
                  <a:pt x="2753" y="390"/>
                </a:cubicBezTo>
                <a:cubicBezTo>
                  <a:pt x="2751" y="391"/>
                  <a:pt x="2749" y="392"/>
                  <a:pt x="2748" y="393"/>
                </a:cubicBezTo>
                <a:cubicBezTo>
                  <a:pt x="2744" y="393"/>
                  <a:pt x="2744" y="393"/>
                  <a:pt x="2744" y="393"/>
                </a:cubicBezTo>
                <a:cubicBezTo>
                  <a:pt x="2741" y="393"/>
                  <a:pt x="2739" y="392"/>
                  <a:pt x="2736" y="393"/>
                </a:cubicBezTo>
                <a:cubicBezTo>
                  <a:pt x="2735" y="393"/>
                  <a:pt x="2734" y="394"/>
                  <a:pt x="2733" y="394"/>
                </a:cubicBezTo>
                <a:cubicBezTo>
                  <a:pt x="2733" y="395"/>
                  <a:pt x="2733" y="397"/>
                  <a:pt x="2733" y="397"/>
                </a:cubicBezTo>
                <a:cubicBezTo>
                  <a:pt x="2732" y="398"/>
                  <a:pt x="2731" y="398"/>
                  <a:pt x="2730" y="398"/>
                </a:cubicBezTo>
                <a:cubicBezTo>
                  <a:pt x="2729" y="399"/>
                  <a:pt x="2728" y="398"/>
                  <a:pt x="2727" y="398"/>
                </a:cubicBezTo>
                <a:cubicBezTo>
                  <a:pt x="2725" y="398"/>
                  <a:pt x="2725" y="398"/>
                  <a:pt x="2725" y="398"/>
                </a:cubicBezTo>
                <a:cubicBezTo>
                  <a:pt x="2724" y="398"/>
                  <a:pt x="2723" y="399"/>
                  <a:pt x="2722" y="399"/>
                </a:cubicBezTo>
                <a:cubicBezTo>
                  <a:pt x="2720" y="399"/>
                  <a:pt x="2718" y="400"/>
                  <a:pt x="2716" y="400"/>
                </a:cubicBezTo>
                <a:cubicBezTo>
                  <a:pt x="2715" y="401"/>
                  <a:pt x="2715" y="401"/>
                  <a:pt x="2714" y="402"/>
                </a:cubicBezTo>
                <a:cubicBezTo>
                  <a:pt x="2712" y="404"/>
                  <a:pt x="2710" y="406"/>
                  <a:pt x="2708" y="407"/>
                </a:cubicBezTo>
                <a:cubicBezTo>
                  <a:pt x="2707" y="408"/>
                  <a:pt x="2706" y="409"/>
                  <a:pt x="2705" y="409"/>
                </a:cubicBezTo>
                <a:cubicBezTo>
                  <a:pt x="2701" y="409"/>
                  <a:pt x="2698" y="408"/>
                  <a:pt x="2695" y="409"/>
                </a:cubicBezTo>
                <a:cubicBezTo>
                  <a:pt x="2693" y="410"/>
                  <a:pt x="2693" y="411"/>
                  <a:pt x="2692" y="412"/>
                </a:cubicBezTo>
                <a:cubicBezTo>
                  <a:pt x="2693" y="413"/>
                  <a:pt x="2693" y="414"/>
                  <a:pt x="2693" y="415"/>
                </a:cubicBezTo>
                <a:cubicBezTo>
                  <a:pt x="2694" y="416"/>
                  <a:pt x="2696" y="416"/>
                  <a:pt x="2696" y="418"/>
                </a:cubicBezTo>
                <a:cubicBezTo>
                  <a:pt x="2696" y="420"/>
                  <a:pt x="2696" y="421"/>
                  <a:pt x="2695" y="422"/>
                </a:cubicBezTo>
                <a:cubicBezTo>
                  <a:pt x="2693" y="423"/>
                  <a:pt x="2691" y="424"/>
                  <a:pt x="2689" y="424"/>
                </a:cubicBezTo>
                <a:cubicBezTo>
                  <a:pt x="2688" y="425"/>
                  <a:pt x="2688" y="426"/>
                  <a:pt x="2687" y="426"/>
                </a:cubicBezTo>
                <a:cubicBezTo>
                  <a:pt x="2686" y="427"/>
                  <a:pt x="2685" y="427"/>
                  <a:pt x="2684" y="427"/>
                </a:cubicBezTo>
                <a:cubicBezTo>
                  <a:pt x="2683" y="427"/>
                  <a:pt x="2683" y="427"/>
                  <a:pt x="2682" y="427"/>
                </a:cubicBezTo>
                <a:cubicBezTo>
                  <a:pt x="2680" y="427"/>
                  <a:pt x="2680" y="427"/>
                  <a:pt x="2678" y="427"/>
                </a:cubicBezTo>
                <a:cubicBezTo>
                  <a:pt x="2677" y="427"/>
                  <a:pt x="2676" y="429"/>
                  <a:pt x="2674" y="429"/>
                </a:cubicBezTo>
                <a:cubicBezTo>
                  <a:pt x="2673" y="429"/>
                  <a:pt x="2673" y="429"/>
                  <a:pt x="2673" y="429"/>
                </a:cubicBezTo>
                <a:cubicBezTo>
                  <a:pt x="2672" y="429"/>
                  <a:pt x="2672" y="427"/>
                  <a:pt x="2671" y="426"/>
                </a:cubicBezTo>
                <a:cubicBezTo>
                  <a:pt x="2670" y="426"/>
                  <a:pt x="2669" y="425"/>
                  <a:pt x="2668" y="425"/>
                </a:cubicBezTo>
                <a:cubicBezTo>
                  <a:pt x="2667" y="424"/>
                  <a:pt x="2666" y="424"/>
                  <a:pt x="2665" y="423"/>
                </a:cubicBezTo>
                <a:cubicBezTo>
                  <a:pt x="2665" y="422"/>
                  <a:pt x="2665" y="421"/>
                  <a:pt x="2665" y="420"/>
                </a:cubicBezTo>
                <a:cubicBezTo>
                  <a:pt x="2664" y="418"/>
                  <a:pt x="2662" y="418"/>
                  <a:pt x="2662" y="416"/>
                </a:cubicBezTo>
                <a:cubicBezTo>
                  <a:pt x="2662" y="414"/>
                  <a:pt x="2662" y="412"/>
                  <a:pt x="2663" y="410"/>
                </a:cubicBezTo>
                <a:cubicBezTo>
                  <a:pt x="2677" y="410"/>
                  <a:pt x="2677" y="410"/>
                  <a:pt x="2677" y="410"/>
                </a:cubicBezTo>
                <a:cubicBezTo>
                  <a:pt x="2677" y="402"/>
                  <a:pt x="2677" y="402"/>
                  <a:pt x="2677" y="402"/>
                </a:cubicBezTo>
                <a:cubicBezTo>
                  <a:pt x="2676" y="401"/>
                  <a:pt x="2676" y="400"/>
                  <a:pt x="2674" y="399"/>
                </a:cubicBezTo>
                <a:cubicBezTo>
                  <a:pt x="2674" y="399"/>
                  <a:pt x="2672" y="399"/>
                  <a:pt x="2672" y="398"/>
                </a:cubicBezTo>
                <a:cubicBezTo>
                  <a:pt x="2671" y="398"/>
                  <a:pt x="2671" y="397"/>
                  <a:pt x="2671" y="396"/>
                </a:cubicBezTo>
                <a:cubicBezTo>
                  <a:pt x="2670" y="395"/>
                  <a:pt x="2669" y="394"/>
                  <a:pt x="2669" y="393"/>
                </a:cubicBezTo>
                <a:cubicBezTo>
                  <a:pt x="2668" y="392"/>
                  <a:pt x="2667" y="391"/>
                  <a:pt x="2666" y="391"/>
                </a:cubicBezTo>
                <a:cubicBezTo>
                  <a:pt x="2664" y="391"/>
                  <a:pt x="2663" y="392"/>
                  <a:pt x="2661" y="392"/>
                </a:cubicBezTo>
                <a:cubicBezTo>
                  <a:pt x="2659" y="392"/>
                  <a:pt x="2659" y="392"/>
                  <a:pt x="2659" y="392"/>
                </a:cubicBezTo>
                <a:cubicBezTo>
                  <a:pt x="2658" y="392"/>
                  <a:pt x="2658" y="390"/>
                  <a:pt x="2657" y="389"/>
                </a:cubicBezTo>
                <a:cubicBezTo>
                  <a:pt x="2656" y="389"/>
                  <a:pt x="2655" y="389"/>
                  <a:pt x="2654" y="389"/>
                </a:cubicBezTo>
                <a:cubicBezTo>
                  <a:pt x="2652" y="388"/>
                  <a:pt x="2651" y="389"/>
                  <a:pt x="2648" y="389"/>
                </a:cubicBezTo>
                <a:cubicBezTo>
                  <a:pt x="2643" y="389"/>
                  <a:pt x="2643" y="389"/>
                  <a:pt x="2643" y="389"/>
                </a:cubicBezTo>
                <a:cubicBezTo>
                  <a:pt x="2642" y="389"/>
                  <a:pt x="2641" y="389"/>
                  <a:pt x="2640" y="389"/>
                </a:cubicBezTo>
                <a:cubicBezTo>
                  <a:pt x="2640" y="389"/>
                  <a:pt x="2639" y="389"/>
                  <a:pt x="2638" y="389"/>
                </a:cubicBezTo>
                <a:cubicBezTo>
                  <a:pt x="2638" y="394"/>
                  <a:pt x="2638" y="394"/>
                  <a:pt x="2638" y="394"/>
                </a:cubicBezTo>
                <a:cubicBezTo>
                  <a:pt x="2640" y="395"/>
                  <a:pt x="2642" y="395"/>
                  <a:pt x="2644" y="395"/>
                </a:cubicBezTo>
                <a:cubicBezTo>
                  <a:pt x="2645" y="395"/>
                  <a:pt x="2645" y="396"/>
                  <a:pt x="2646" y="396"/>
                </a:cubicBezTo>
                <a:cubicBezTo>
                  <a:pt x="2646" y="412"/>
                  <a:pt x="2646" y="412"/>
                  <a:pt x="2646" y="412"/>
                </a:cubicBezTo>
                <a:cubicBezTo>
                  <a:pt x="2646" y="413"/>
                  <a:pt x="2645" y="414"/>
                  <a:pt x="2644" y="415"/>
                </a:cubicBezTo>
                <a:cubicBezTo>
                  <a:pt x="2644" y="416"/>
                  <a:pt x="2642" y="415"/>
                  <a:pt x="2642" y="417"/>
                </a:cubicBezTo>
                <a:cubicBezTo>
                  <a:pt x="2642" y="418"/>
                  <a:pt x="2642" y="418"/>
                  <a:pt x="2642" y="419"/>
                </a:cubicBezTo>
                <a:cubicBezTo>
                  <a:pt x="2642" y="420"/>
                  <a:pt x="2642" y="421"/>
                  <a:pt x="2642" y="422"/>
                </a:cubicBezTo>
                <a:cubicBezTo>
                  <a:pt x="2643" y="423"/>
                  <a:pt x="2644" y="422"/>
                  <a:pt x="2645" y="423"/>
                </a:cubicBezTo>
                <a:cubicBezTo>
                  <a:pt x="2646" y="423"/>
                  <a:pt x="2647" y="423"/>
                  <a:pt x="2648" y="424"/>
                </a:cubicBezTo>
                <a:cubicBezTo>
                  <a:pt x="2649" y="424"/>
                  <a:pt x="2649" y="426"/>
                  <a:pt x="2650" y="426"/>
                </a:cubicBezTo>
                <a:cubicBezTo>
                  <a:pt x="2651" y="428"/>
                  <a:pt x="2652" y="428"/>
                  <a:pt x="2652" y="430"/>
                </a:cubicBezTo>
                <a:cubicBezTo>
                  <a:pt x="2652" y="431"/>
                  <a:pt x="2652" y="431"/>
                  <a:pt x="2652" y="431"/>
                </a:cubicBezTo>
                <a:cubicBezTo>
                  <a:pt x="2652" y="432"/>
                  <a:pt x="2650" y="432"/>
                  <a:pt x="2650" y="433"/>
                </a:cubicBezTo>
                <a:cubicBezTo>
                  <a:pt x="2650" y="433"/>
                  <a:pt x="2650" y="434"/>
                  <a:pt x="2650" y="435"/>
                </a:cubicBezTo>
                <a:cubicBezTo>
                  <a:pt x="2650" y="438"/>
                  <a:pt x="2650" y="440"/>
                  <a:pt x="2650" y="443"/>
                </a:cubicBezTo>
                <a:cubicBezTo>
                  <a:pt x="2650" y="443"/>
                  <a:pt x="2650" y="444"/>
                  <a:pt x="2650" y="444"/>
                </a:cubicBezTo>
                <a:cubicBezTo>
                  <a:pt x="2648" y="444"/>
                  <a:pt x="2646" y="444"/>
                  <a:pt x="2644" y="443"/>
                </a:cubicBezTo>
                <a:cubicBezTo>
                  <a:pt x="2644" y="443"/>
                  <a:pt x="2642" y="444"/>
                  <a:pt x="2642" y="443"/>
                </a:cubicBezTo>
                <a:cubicBezTo>
                  <a:pt x="2641" y="443"/>
                  <a:pt x="2640" y="442"/>
                  <a:pt x="2639" y="442"/>
                </a:cubicBezTo>
                <a:cubicBezTo>
                  <a:pt x="2639" y="441"/>
                  <a:pt x="2640" y="440"/>
                  <a:pt x="2639" y="439"/>
                </a:cubicBezTo>
                <a:cubicBezTo>
                  <a:pt x="2638" y="438"/>
                  <a:pt x="2638" y="437"/>
                  <a:pt x="2637" y="436"/>
                </a:cubicBezTo>
                <a:cubicBezTo>
                  <a:pt x="2636" y="436"/>
                  <a:pt x="2635" y="436"/>
                  <a:pt x="2634" y="436"/>
                </a:cubicBezTo>
                <a:cubicBezTo>
                  <a:pt x="2633" y="436"/>
                  <a:pt x="2632" y="436"/>
                  <a:pt x="2631" y="436"/>
                </a:cubicBezTo>
                <a:cubicBezTo>
                  <a:pt x="2630" y="436"/>
                  <a:pt x="2630" y="438"/>
                  <a:pt x="2629" y="438"/>
                </a:cubicBezTo>
                <a:cubicBezTo>
                  <a:pt x="2628" y="438"/>
                  <a:pt x="2627" y="438"/>
                  <a:pt x="2626" y="438"/>
                </a:cubicBezTo>
                <a:cubicBezTo>
                  <a:pt x="2624" y="438"/>
                  <a:pt x="2622" y="438"/>
                  <a:pt x="2620" y="438"/>
                </a:cubicBezTo>
                <a:cubicBezTo>
                  <a:pt x="2619" y="438"/>
                  <a:pt x="2619" y="439"/>
                  <a:pt x="2618" y="439"/>
                </a:cubicBezTo>
                <a:cubicBezTo>
                  <a:pt x="2618" y="440"/>
                  <a:pt x="2618" y="441"/>
                  <a:pt x="2618" y="442"/>
                </a:cubicBezTo>
                <a:cubicBezTo>
                  <a:pt x="2617" y="442"/>
                  <a:pt x="2617" y="443"/>
                  <a:pt x="2617" y="444"/>
                </a:cubicBezTo>
                <a:cubicBezTo>
                  <a:pt x="2616" y="445"/>
                  <a:pt x="2615" y="445"/>
                  <a:pt x="2614" y="445"/>
                </a:cubicBezTo>
                <a:cubicBezTo>
                  <a:pt x="2614" y="446"/>
                  <a:pt x="2613" y="446"/>
                  <a:pt x="2612" y="446"/>
                </a:cubicBezTo>
                <a:cubicBezTo>
                  <a:pt x="2610" y="447"/>
                  <a:pt x="2608" y="447"/>
                  <a:pt x="2607" y="447"/>
                </a:cubicBezTo>
                <a:cubicBezTo>
                  <a:pt x="2605" y="448"/>
                  <a:pt x="2604" y="448"/>
                  <a:pt x="2603" y="448"/>
                </a:cubicBezTo>
                <a:cubicBezTo>
                  <a:pt x="2602" y="448"/>
                  <a:pt x="2601" y="449"/>
                  <a:pt x="2601" y="450"/>
                </a:cubicBezTo>
                <a:cubicBezTo>
                  <a:pt x="2600" y="451"/>
                  <a:pt x="2600" y="452"/>
                  <a:pt x="2599" y="453"/>
                </a:cubicBezTo>
                <a:cubicBezTo>
                  <a:pt x="2598" y="453"/>
                  <a:pt x="2598" y="454"/>
                  <a:pt x="2597" y="455"/>
                </a:cubicBezTo>
                <a:cubicBezTo>
                  <a:pt x="2595" y="455"/>
                  <a:pt x="2593" y="455"/>
                  <a:pt x="2591" y="455"/>
                </a:cubicBezTo>
                <a:cubicBezTo>
                  <a:pt x="2592" y="456"/>
                  <a:pt x="2593" y="455"/>
                  <a:pt x="2593" y="455"/>
                </a:cubicBezTo>
                <a:cubicBezTo>
                  <a:pt x="2593" y="457"/>
                  <a:pt x="2592" y="459"/>
                  <a:pt x="2593" y="460"/>
                </a:cubicBezTo>
                <a:cubicBezTo>
                  <a:pt x="2593" y="461"/>
                  <a:pt x="2594" y="462"/>
                  <a:pt x="2594" y="463"/>
                </a:cubicBezTo>
                <a:cubicBezTo>
                  <a:pt x="2595" y="464"/>
                  <a:pt x="2594" y="465"/>
                  <a:pt x="2595" y="466"/>
                </a:cubicBezTo>
                <a:cubicBezTo>
                  <a:pt x="2595" y="466"/>
                  <a:pt x="2597" y="466"/>
                  <a:pt x="2597" y="466"/>
                </a:cubicBezTo>
                <a:cubicBezTo>
                  <a:pt x="2598" y="467"/>
                  <a:pt x="2599" y="467"/>
                  <a:pt x="2600" y="468"/>
                </a:cubicBezTo>
                <a:cubicBezTo>
                  <a:pt x="2601" y="468"/>
                  <a:pt x="2601" y="470"/>
                  <a:pt x="2601" y="472"/>
                </a:cubicBezTo>
                <a:cubicBezTo>
                  <a:pt x="2601" y="473"/>
                  <a:pt x="2601" y="474"/>
                  <a:pt x="2601" y="475"/>
                </a:cubicBezTo>
                <a:cubicBezTo>
                  <a:pt x="2600" y="475"/>
                  <a:pt x="2601" y="474"/>
                  <a:pt x="2601" y="474"/>
                </a:cubicBezTo>
                <a:cubicBezTo>
                  <a:pt x="2599" y="474"/>
                  <a:pt x="2597" y="474"/>
                  <a:pt x="2595" y="474"/>
                </a:cubicBezTo>
                <a:cubicBezTo>
                  <a:pt x="2593" y="474"/>
                  <a:pt x="2592" y="474"/>
                  <a:pt x="2590" y="474"/>
                </a:cubicBezTo>
                <a:cubicBezTo>
                  <a:pt x="2588" y="474"/>
                  <a:pt x="2587" y="473"/>
                  <a:pt x="2585" y="473"/>
                </a:cubicBezTo>
                <a:cubicBezTo>
                  <a:pt x="2582" y="473"/>
                  <a:pt x="2582" y="473"/>
                  <a:pt x="2582" y="473"/>
                </a:cubicBezTo>
                <a:cubicBezTo>
                  <a:pt x="2581" y="473"/>
                  <a:pt x="2581" y="472"/>
                  <a:pt x="2580" y="472"/>
                </a:cubicBezTo>
                <a:cubicBezTo>
                  <a:pt x="2577" y="472"/>
                  <a:pt x="2576" y="472"/>
                  <a:pt x="2574" y="472"/>
                </a:cubicBezTo>
                <a:cubicBezTo>
                  <a:pt x="2573" y="471"/>
                  <a:pt x="2572" y="470"/>
                  <a:pt x="2571" y="470"/>
                </a:cubicBezTo>
                <a:cubicBezTo>
                  <a:pt x="2570" y="469"/>
                  <a:pt x="2569" y="469"/>
                  <a:pt x="2569" y="469"/>
                </a:cubicBezTo>
                <a:cubicBezTo>
                  <a:pt x="2568" y="469"/>
                  <a:pt x="2567" y="469"/>
                  <a:pt x="2566" y="469"/>
                </a:cubicBezTo>
                <a:cubicBezTo>
                  <a:pt x="2565" y="469"/>
                  <a:pt x="2564" y="468"/>
                  <a:pt x="2563" y="467"/>
                </a:cubicBezTo>
                <a:cubicBezTo>
                  <a:pt x="2562" y="466"/>
                  <a:pt x="2562" y="465"/>
                  <a:pt x="2561" y="464"/>
                </a:cubicBezTo>
                <a:cubicBezTo>
                  <a:pt x="2560" y="461"/>
                  <a:pt x="2560" y="461"/>
                  <a:pt x="2560" y="461"/>
                </a:cubicBezTo>
                <a:cubicBezTo>
                  <a:pt x="2559" y="462"/>
                  <a:pt x="2558" y="462"/>
                  <a:pt x="2558" y="462"/>
                </a:cubicBezTo>
                <a:cubicBezTo>
                  <a:pt x="2557" y="463"/>
                  <a:pt x="2557" y="464"/>
                  <a:pt x="2556" y="465"/>
                </a:cubicBezTo>
                <a:cubicBezTo>
                  <a:pt x="2555" y="465"/>
                  <a:pt x="2554" y="465"/>
                  <a:pt x="2553" y="465"/>
                </a:cubicBezTo>
                <a:cubicBezTo>
                  <a:pt x="2552" y="466"/>
                  <a:pt x="2550" y="467"/>
                  <a:pt x="2550" y="468"/>
                </a:cubicBezTo>
                <a:cubicBezTo>
                  <a:pt x="2550" y="470"/>
                  <a:pt x="2551" y="471"/>
                  <a:pt x="2552" y="472"/>
                </a:cubicBezTo>
                <a:cubicBezTo>
                  <a:pt x="2552" y="473"/>
                  <a:pt x="2553" y="473"/>
                  <a:pt x="2554" y="474"/>
                </a:cubicBezTo>
                <a:cubicBezTo>
                  <a:pt x="2555" y="475"/>
                  <a:pt x="2556" y="474"/>
                  <a:pt x="2557" y="475"/>
                </a:cubicBezTo>
                <a:cubicBezTo>
                  <a:pt x="2557" y="475"/>
                  <a:pt x="2557" y="477"/>
                  <a:pt x="2557" y="477"/>
                </a:cubicBezTo>
                <a:cubicBezTo>
                  <a:pt x="2557" y="478"/>
                  <a:pt x="2558" y="479"/>
                  <a:pt x="2558" y="480"/>
                </a:cubicBezTo>
                <a:cubicBezTo>
                  <a:pt x="2561" y="480"/>
                  <a:pt x="2561" y="480"/>
                  <a:pt x="2561" y="480"/>
                </a:cubicBezTo>
                <a:cubicBezTo>
                  <a:pt x="2563" y="480"/>
                  <a:pt x="2565" y="479"/>
                  <a:pt x="2567" y="479"/>
                </a:cubicBezTo>
                <a:cubicBezTo>
                  <a:pt x="2569" y="480"/>
                  <a:pt x="2570" y="481"/>
                  <a:pt x="2572" y="483"/>
                </a:cubicBezTo>
                <a:cubicBezTo>
                  <a:pt x="2573" y="483"/>
                  <a:pt x="2574" y="484"/>
                  <a:pt x="2574" y="486"/>
                </a:cubicBezTo>
                <a:cubicBezTo>
                  <a:pt x="2574" y="487"/>
                  <a:pt x="2572" y="487"/>
                  <a:pt x="2572" y="488"/>
                </a:cubicBezTo>
                <a:cubicBezTo>
                  <a:pt x="2559" y="488"/>
                  <a:pt x="2559" y="488"/>
                  <a:pt x="2559" y="488"/>
                </a:cubicBezTo>
                <a:cubicBezTo>
                  <a:pt x="2558" y="489"/>
                  <a:pt x="2559" y="491"/>
                  <a:pt x="2558" y="491"/>
                </a:cubicBezTo>
                <a:cubicBezTo>
                  <a:pt x="2557" y="491"/>
                  <a:pt x="2556" y="492"/>
                  <a:pt x="2555" y="492"/>
                </a:cubicBezTo>
                <a:cubicBezTo>
                  <a:pt x="2554" y="492"/>
                  <a:pt x="2553" y="492"/>
                  <a:pt x="2552" y="491"/>
                </a:cubicBezTo>
                <a:cubicBezTo>
                  <a:pt x="2552" y="491"/>
                  <a:pt x="2552" y="489"/>
                  <a:pt x="2552" y="488"/>
                </a:cubicBezTo>
                <a:cubicBezTo>
                  <a:pt x="2551" y="487"/>
                  <a:pt x="2550" y="487"/>
                  <a:pt x="2549" y="487"/>
                </a:cubicBezTo>
                <a:cubicBezTo>
                  <a:pt x="2547" y="485"/>
                  <a:pt x="2544" y="484"/>
                  <a:pt x="2541" y="483"/>
                </a:cubicBezTo>
                <a:cubicBezTo>
                  <a:pt x="2540" y="483"/>
                  <a:pt x="2539" y="483"/>
                  <a:pt x="2539" y="483"/>
                </a:cubicBezTo>
                <a:cubicBezTo>
                  <a:pt x="2536" y="482"/>
                  <a:pt x="2535" y="481"/>
                  <a:pt x="2534" y="479"/>
                </a:cubicBezTo>
                <a:cubicBezTo>
                  <a:pt x="2534" y="479"/>
                  <a:pt x="2533" y="478"/>
                  <a:pt x="2533" y="477"/>
                </a:cubicBezTo>
                <a:cubicBezTo>
                  <a:pt x="2533" y="476"/>
                  <a:pt x="2533" y="475"/>
                  <a:pt x="2533" y="474"/>
                </a:cubicBezTo>
                <a:cubicBezTo>
                  <a:pt x="2533" y="471"/>
                  <a:pt x="2533" y="469"/>
                  <a:pt x="2533" y="466"/>
                </a:cubicBezTo>
                <a:cubicBezTo>
                  <a:pt x="2524" y="466"/>
                  <a:pt x="2524" y="466"/>
                  <a:pt x="2524" y="466"/>
                </a:cubicBezTo>
                <a:cubicBezTo>
                  <a:pt x="2524" y="458"/>
                  <a:pt x="2524" y="458"/>
                  <a:pt x="2524" y="458"/>
                </a:cubicBezTo>
                <a:cubicBezTo>
                  <a:pt x="2524" y="454"/>
                  <a:pt x="2526" y="451"/>
                  <a:pt x="2526" y="447"/>
                </a:cubicBezTo>
                <a:cubicBezTo>
                  <a:pt x="2525" y="445"/>
                  <a:pt x="2525" y="443"/>
                  <a:pt x="2524" y="442"/>
                </a:cubicBezTo>
                <a:cubicBezTo>
                  <a:pt x="2521" y="440"/>
                  <a:pt x="2519" y="441"/>
                  <a:pt x="2516" y="440"/>
                </a:cubicBezTo>
                <a:cubicBezTo>
                  <a:pt x="2515" y="440"/>
                  <a:pt x="2515" y="438"/>
                  <a:pt x="2514" y="438"/>
                </a:cubicBezTo>
                <a:cubicBezTo>
                  <a:pt x="2513" y="437"/>
                  <a:pt x="2512" y="436"/>
                  <a:pt x="2512" y="435"/>
                </a:cubicBezTo>
                <a:cubicBezTo>
                  <a:pt x="2511" y="433"/>
                  <a:pt x="2512" y="431"/>
                  <a:pt x="2510" y="430"/>
                </a:cubicBezTo>
                <a:cubicBezTo>
                  <a:pt x="2508" y="428"/>
                  <a:pt x="2506" y="430"/>
                  <a:pt x="2504" y="429"/>
                </a:cubicBezTo>
                <a:cubicBezTo>
                  <a:pt x="2503" y="429"/>
                  <a:pt x="2503" y="427"/>
                  <a:pt x="2501" y="426"/>
                </a:cubicBezTo>
                <a:cubicBezTo>
                  <a:pt x="2500" y="425"/>
                  <a:pt x="2498" y="425"/>
                  <a:pt x="2496" y="424"/>
                </a:cubicBezTo>
                <a:cubicBezTo>
                  <a:pt x="2497" y="421"/>
                  <a:pt x="2497" y="421"/>
                  <a:pt x="2497" y="421"/>
                </a:cubicBezTo>
                <a:cubicBezTo>
                  <a:pt x="2498" y="421"/>
                  <a:pt x="2499" y="422"/>
                  <a:pt x="2499" y="422"/>
                </a:cubicBezTo>
                <a:cubicBezTo>
                  <a:pt x="2500" y="422"/>
                  <a:pt x="2501" y="422"/>
                  <a:pt x="2502" y="423"/>
                </a:cubicBezTo>
                <a:cubicBezTo>
                  <a:pt x="2503" y="423"/>
                  <a:pt x="2503" y="425"/>
                  <a:pt x="2503" y="425"/>
                </a:cubicBezTo>
                <a:cubicBezTo>
                  <a:pt x="2505" y="426"/>
                  <a:pt x="2507" y="426"/>
                  <a:pt x="2509" y="427"/>
                </a:cubicBezTo>
                <a:cubicBezTo>
                  <a:pt x="2511" y="428"/>
                  <a:pt x="2512" y="430"/>
                  <a:pt x="2514" y="430"/>
                </a:cubicBezTo>
                <a:cubicBezTo>
                  <a:pt x="2515" y="431"/>
                  <a:pt x="2515" y="432"/>
                  <a:pt x="2516" y="432"/>
                </a:cubicBezTo>
                <a:cubicBezTo>
                  <a:pt x="2520" y="432"/>
                  <a:pt x="2522" y="431"/>
                  <a:pt x="2526" y="432"/>
                </a:cubicBezTo>
                <a:cubicBezTo>
                  <a:pt x="2526" y="432"/>
                  <a:pt x="2527" y="431"/>
                  <a:pt x="2528" y="432"/>
                </a:cubicBezTo>
                <a:cubicBezTo>
                  <a:pt x="2529" y="432"/>
                  <a:pt x="2529" y="434"/>
                  <a:pt x="2530" y="434"/>
                </a:cubicBezTo>
                <a:cubicBezTo>
                  <a:pt x="2532" y="435"/>
                  <a:pt x="2533" y="437"/>
                  <a:pt x="2536" y="437"/>
                </a:cubicBezTo>
                <a:cubicBezTo>
                  <a:pt x="2553" y="437"/>
                  <a:pt x="2553" y="437"/>
                  <a:pt x="2553" y="437"/>
                </a:cubicBezTo>
                <a:cubicBezTo>
                  <a:pt x="2555" y="437"/>
                  <a:pt x="2555" y="437"/>
                  <a:pt x="2556" y="438"/>
                </a:cubicBezTo>
                <a:cubicBezTo>
                  <a:pt x="2557" y="438"/>
                  <a:pt x="2558" y="438"/>
                  <a:pt x="2559" y="438"/>
                </a:cubicBezTo>
                <a:cubicBezTo>
                  <a:pt x="2560" y="439"/>
                  <a:pt x="2559" y="440"/>
                  <a:pt x="2560" y="441"/>
                </a:cubicBezTo>
                <a:cubicBezTo>
                  <a:pt x="2561" y="441"/>
                  <a:pt x="2562" y="441"/>
                  <a:pt x="2563" y="442"/>
                </a:cubicBezTo>
                <a:cubicBezTo>
                  <a:pt x="2564" y="442"/>
                  <a:pt x="2564" y="442"/>
                  <a:pt x="2565" y="442"/>
                </a:cubicBezTo>
                <a:cubicBezTo>
                  <a:pt x="2566" y="442"/>
                  <a:pt x="2567" y="442"/>
                  <a:pt x="2568" y="442"/>
                </a:cubicBezTo>
                <a:cubicBezTo>
                  <a:pt x="2570" y="442"/>
                  <a:pt x="2571" y="442"/>
                  <a:pt x="2573" y="442"/>
                </a:cubicBezTo>
                <a:cubicBezTo>
                  <a:pt x="2576" y="442"/>
                  <a:pt x="2576" y="442"/>
                  <a:pt x="2576" y="442"/>
                </a:cubicBezTo>
                <a:cubicBezTo>
                  <a:pt x="2578" y="442"/>
                  <a:pt x="2578" y="442"/>
                  <a:pt x="2578" y="442"/>
                </a:cubicBezTo>
                <a:cubicBezTo>
                  <a:pt x="2579" y="442"/>
                  <a:pt x="2580" y="441"/>
                  <a:pt x="2581" y="441"/>
                </a:cubicBezTo>
                <a:cubicBezTo>
                  <a:pt x="2582" y="441"/>
                  <a:pt x="2583" y="441"/>
                  <a:pt x="2584" y="441"/>
                </a:cubicBezTo>
                <a:cubicBezTo>
                  <a:pt x="2584" y="441"/>
                  <a:pt x="2585" y="440"/>
                  <a:pt x="2586" y="440"/>
                </a:cubicBezTo>
                <a:cubicBezTo>
                  <a:pt x="2588" y="440"/>
                  <a:pt x="2589" y="438"/>
                  <a:pt x="2591" y="438"/>
                </a:cubicBezTo>
                <a:cubicBezTo>
                  <a:pt x="2592" y="437"/>
                  <a:pt x="2593" y="438"/>
                  <a:pt x="2594" y="438"/>
                </a:cubicBezTo>
                <a:cubicBezTo>
                  <a:pt x="2596" y="437"/>
                  <a:pt x="2598" y="437"/>
                  <a:pt x="2599" y="437"/>
                </a:cubicBezTo>
                <a:cubicBezTo>
                  <a:pt x="2600" y="437"/>
                  <a:pt x="2601" y="435"/>
                  <a:pt x="2602" y="435"/>
                </a:cubicBezTo>
                <a:cubicBezTo>
                  <a:pt x="2603" y="434"/>
                  <a:pt x="2604" y="434"/>
                  <a:pt x="2605" y="433"/>
                </a:cubicBezTo>
                <a:cubicBezTo>
                  <a:pt x="2605" y="432"/>
                  <a:pt x="2607" y="432"/>
                  <a:pt x="2607" y="431"/>
                </a:cubicBezTo>
                <a:cubicBezTo>
                  <a:pt x="2608" y="430"/>
                  <a:pt x="2608" y="429"/>
                  <a:pt x="2608" y="428"/>
                </a:cubicBezTo>
                <a:cubicBezTo>
                  <a:pt x="2609" y="427"/>
                  <a:pt x="2609" y="425"/>
                  <a:pt x="2609" y="423"/>
                </a:cubicBezTo>
                <a:cubicBezTo>
                  <a:pt x="2609" y="420"/>
                  <a:pt x="2609" y="418"/>
                  <a:pt x="2608" y="415"/>
                </a:cubicBezTo>
                <a:cubicBezTo>
                  <a:pt x="2608" y="414"/>
                  <a:pt x="2609" y="414"/>
                  <a:pt x="2608" y="413"/>
                </a:cubicBezTo>
                <a:cubicBezTo>
                  <a:pt x="2608" y="411"/>
                  <a:pt x="2607" y="409"/>
                  <a:pt x="2606" y="408"/>
                </a:cubicBezTo>
                <a:cubicBezTo>
                  <a:pt x="2605" y="407"/>
                  <a:pt x="2604" y="406"/>
                  <a:pt x="2603" y="406"/>
                </a:cubicBezTo>
                <a:cubicBezTo>
                  <a:pt x="2602" y="405"/>
                  <a:pt x="2602" y="403"/>
                  <a:pt x="2601" y="403"/>
                </a:cubicBezTo>
                <a:cubicBezTo>
                  <a:pt x="2600" y="403"/>
                  <a:pt x="2599" y="402"/>
                  <a:pt x="2598" y="402"/>
                </a:cubicBezTo>
                <a:cubicBezTo>
                  <a:pt x="2597" y="402"/>
                  <a:pt x="2596" y="402"/>
                  <a:pt x="2595" y="402"/>
                </a:cubicBezTo>
                <a:cubicBezTo>
                  <a:pt x="2593" y="401"/>
                  <a:pt x="2591" y="402"/>
                  <a:pt x="2590" y="402"/>
                </a:cubicBezTo>
                <a:cubicBezTo>
                  <a:pt x="2588" y="402"/>
                  <a:pt x="2586" y="402"/>
                  <a:pt x="2584" y="402"/>
                </a:cubicBezTo>
                <a:cubicBezTo>
                  <a:pt x="2582" y="401"/>
                  <a:pt x="2581" y="400"/>
                  <a:pt x="2579" y="398"/>
                </a:cubicBezTo>
                <a:cubicBezTo>
                  <a:pt x="2578" y="398"/>
                  <a:pt x="2577" y="398"/>
                  <a:pt x="2576" y="397"/>
                </a:cubicBezTo>
                <a:cubicBezTo>
                  <a:pt x="2576" y="396"/>
                  <a:pt x="2576" y="395"/>
                  <a:pt x="2575" y="394"/>
                </a:cubicBezTo>
                <a:cubicBezTo>
                  <a:pt x="2574" y="394"/>
                  <a:pt x="2573" y="394"/>
                  <a:pt x="2573" y="393"/>
                </a:cubicBezTo>
                <a:cubicBezTo>
                  <a:pt x="2572" y="393"/>
                  <a:pt x="2572" y="391"/>
                  <a:pt x="2571" y="391"/>
                </a:cubicBezTo>
                <a:cubicBezTo>
                  <a:pt x="2570" y="390"/>
                  <a:pt x="2569" y="391"/>
                  <a:pt x="2568" y="391"/>
                </a:cubicBezTo>
                <a:cubicBezTo>
                  <a:pt x="2565" y="389"/>
                  <a:pt x="2565" y="389"/>
                  <a:pt x="2565" y="389"/>
                </a:cubicBezTo>
                <a:cubicBezTo>
                  <a:pt x="2564" y="389"/>
                  <a:pt x="2564" y="387"/>
                  <a:pt x="2563" y="387"/>
                </a:cubicBezTo>
                <a:cubicBezTo>
                  <a:pt x="2563" y="386"/>
                  <a:pt x="2562" y="386"/>
                  <a:pt x="2561" y="386"/>
                </a:cubicBezTo>
                <a:cubicBezTo>
                  <a:pt x="2558" y="385"/>
                  <a:pt x="2558" y="385"/>
                  <a:pt x="2558" y="385"/>
                </a:cubicBezTo>
                <a:cubicBezTo>
                  <a:pt x="2557" y="384"/>
                  <a:pt x="2557" y="383"/>
                  <a:pt x="2556" y="383"/>
                </a:cubicBezTo>
                <a:cubicBezTo>
                  <a:pt x="2555" y="382"/>
                  <a:pt x="2554" y="382"/>
                  <a:pt x="2553" y="382"/>
                </a:cubicBezTo>
                <a:cubicBezTo>
                  <a:pt x="2551" y="382"/>
                  <a:pt x="2549" y="381"/>
                  <a:pt x="2547" y="381"/>
                </a:cubicBezTo>
                <a:cubicBezTo>
                  <a:pt x="2544" y="381"/>
                  <a:pt x="2543" y="382"/>
                  <a:pt x="2541" y="382"/>
                </a:cubicBezTo>
                <a:cubicBezTo>
                  <a:pt x="2539" y="382"/>
                  <a:pt x="2538" y="383"/>
                  <a:pt x="2537" y="383"/>
                </a:cubicBezTo>
                <a:cubicBezTo>
                  <a:pt x="2535" y="383"/>
                  <a:pt x="2535" y="383"/>
                  <a:pt x="2535" y="383"/>
                </a:cubicBezTo>
                <a:cubicBezTo>
                  <a:pt x="2534" y="383"/>
                  <a:pt x="2534" y="381"/>
                  <a:pt x="2533" y="381"/>
                </a:cubicBezTo>
                <a:cubicBezTo>
                  <a:pt x="2532" y="380"/>
                  <a:pt x="2530" y="380"/>
                  <a:pt x="2529" y="379"/>
                </a:cubicBezTo>
                <a:cubicBezTo>
                  <a:pt x="2528" y="378"/>
                  <a:pt x="2527" y="377"/>
                  <a:pt x="2525" y="375"/>
                </a:cubicBezTo>
                <a:cubicBezTo>
                  <a:pt x="2517" y="375"/>
                  <a:pt x="2517" y="375"/>
                  <a:pt x="2517" y="375"/>
                </a:cubicBezTo>
                <a:cubicBezTo>
                  <a:pt x="2517" y="376"/>
                  <a:pt x="2518" y="378"/>
                  <a:pt x="2517" y="379"/>
                </a:cubicBezTo>
                <a:cubicBezTo>
                  <a:pt x="2517" y="380"/>
                  <a:pt x="2517" y="381"/>
                  <a:pt x="2516" y="381"/>
                </a:cubicBezTo>
                <a:cubicBezTo>
                  <a:pt x="2515" y="382"/>
                  <a:pt x="2514" y="381"/>
                  <a:pt x="2513" y="381"/>
                </a:cubicBezTo>
                <a:cubicBezTo>
                  <a:pt x="2511" y="381"/>
                  <a:pt x="2511" y="381"/>
                  <a:pt x="2511" y="381"/>
                </a:cubicBezTo>
                <a:cubicBezTo>
                  <a:pt x="2509" y="381"/>
                  <a:pt x="2508" y="380"/>
                  <a:pt x="2507" y="379"/>
                </a:cubicBezTo>
                <a:cubicBezTo>
                  <a:pt x="2508" y="378"/>
                  <a:pt x="2508" y="378"/>
                  <a:pt x="2509" y="377"/>
                </a:cubicBezTo>
                <a:cubicBezTo>
                  <a:pt x="2509" y="375"/>
                  <a:pt x="2510" y="375"/>
                  <a:pt x="2510" y="373"/>
                </a:cubicBezTo>
                <a:cubicBezTo>
                  <a:pt x="2510" y="372"/>
                  <a:pt x="2510" y="372"/>
                  <a:pt x="2510" y="372"/>
                </a:cubicBezTo>
                <a:cubicBezTo>
                  <a:pt x="2509" y="371"/>
                  <a:pt x="2508" y="371"/>
                  <a:pt x="2507" y="370"/>
                </a:cubicBezTo>
                <a:cubicBezTo>
                  <a:pt x="2506" y="370"/>
                  <a:pt x="2505" y="370"/>
                  <a:pt x="2505" y="369"/>
                </a:cubicBezTo>
                <a:cubicBezTo>
                  <a:pt x="2504" y="368"/>
                  <a:pt x="2505" y="367"/>
                  <a:pt x="2505" y="366"/>
                </a:cubicBezTo>
                <a:cubicBezTo>
                  <a:pt x="2504" y="365"/>
                  <a:pt x="2504" y="364"/>
                  <a:pt x="2504" y="363"/>
                </a:cubicBezTo>
                <a:cubicBezTo>
                  <a:pt x="2496" y="363"/>
                  <a:pt x="2496" y="363"/>
                  <a:pt x="2496" y="363"/>
                </a:cubicBezTo>
                <a:cubicBezTo>
                  <a:pt x="2495" y="363"/>
                  <a:pt x="2494" y="364"/>
                  <a:pt x="2494" y="364"/>
                </a:cubicBezTo>
                <a:cubicBezTo>
                  <a:pt x="2492" y="365"/>
                  <a:pt x="2492" y="367"/>
                  <a:pt x="2491" y="367"/>
                </a:cubicBezTo>
                <a:cubicBezTo>
                  <a:pt x="2489" y="367"/>
                  <a:pt x="2488" y="367"/>
                  <a:pt x="2487" y="366"/>
                </a:cubicBezTo>
                <a:cubicBezTo>
                  <a:pt x="2486" y="365"/>
                  <a:pt x="2485" y="365"/>
                  <a:pt x="2484" y="364"/>
                </a:cubicBezTo>
                <a:cubicBezTo>
                  <a:pt x="2484" y="364"/>
                  <a:pt x="2484" y="363"/>
                  <a:pt x="2484" y="362"/>
                </a:cubicBezTo>
                <a:cubicBezTo>
                  <a:pt x="2482" y="362"/>
                  <a:pt x="2480" y="363"/>
                  <a:pt x="2478" y="362"/>
                </a:cubicBezTo>
                <a:cubicBezTo>
                  <a:pt x="2476" y="362"/>
                  <a:pt x="2474" y="362"/>
                  <a:pt x="2472" y="361"/>
                </a:cubicBezTo>
                <a:cubicBezTo>
                  <a:pt x="2471" y="361"/>
                  <a:pt x="2470" y="361"/>
                  <a:pt x="2469" y="361"/>
                </a:cubicBezTo>
                <a:cubicBezTo>
                  <a:pt x="2469" y="358"/>
                  <a:pt x="2469" y="358"/>
                  <a:pt x="2469" y="358"/>
                </a:cubicBezTo>
                <a:cubicBezTo>
                  <a:pt x="2470" y="358"/>
                  <a:pt x="2471" y="358"/>
                  <a:pt x="2472" y="358"/>
                </a:cubicBezTo>
                <a:cubicBezTo>
                  <a:pt x="2473" y="358"/>
                  <a:pt x="2474" y="357"/>
                  <a:pt x="2475" y="357"/>
                </a:cubicBezTo>
                <a:cubicBezTo>
                  <a:pt x="2476" y="357"/>
                  <a:pt x="2477" y="358"/>
                  <a:pt x="2478" y="358"/>
                </a:cubicBezTo>
                <a:cubicBezTo>
                  <a:pt x="2479" y="352"/>
                  <a:pt x="2479" y="352"/>
                  <a:pt x="2479" y="352"/>
                </a:cubicBezTo>
                <a:cubicBezTo>
                  <a:pt x="2478" y="351"/>
                  <a:pt x="2477" y="350"/>
                  <a:pt x="2477" y="349"/>
                </a:cubicBezTo>
                <a:cubicBezTo>
                  <a:pt x="2476" y="349"/>
                  <a:pt x="2476" y="347"/>
                  <a:pt x="2475" y="347"/>
                </a:cubicBezTo>
                <a:cubicBezTo>
                  <a:pt x="2474" y="347"/>
                  <a:pt x="2473" y="347"/>
                  <a:pt x="2472" y="347"/>
                </a:cubicBezTo>
                <a:cubicBezTo>
                  <a:pt x="2470" y="346"/>
                  <a:pt x="2468" y="347"/>
                  <a:pt x="2466" y="347"/>
                </a:cubicBezTo>
                <a:cubicBezTo>
                  <a:pt x="2464" y="347"/>
                  <a:pt x="2463" y="347"/>
                  <a:pt x="2461" y="346"/>
                </a:cubicBezTo>
                <a:cubicBezTo>
                  <a:pt x="2460" y="346"/>
                  <a:pt x="2460" y="344"/>
                  <a:pt x="2459" y="344"/>
                </a:cubicBezTo>
                <a:cubicBezTo>
                  <a:pt x="2458" y="343"/>
                  <a:pt x="2458" y="342"/>
                  <a:pt x="2457" y="341"/>
                </a:cubicBezTo>
                <a:cubicBezTo>
                  <a:pt x="2456" y="341"/>
                  <a:pt x="2455" y="341"/>
                  <a:pt x="2454" y="340"/>
                </a:cubicBezTo>
                <a:cubicBezTo>
                  <a:pt x="2452" y="341"/>
                  <a:pt x="2452" y="341"/>
                  <a:pt x="2452" y="341"/>
                </a:cubicBezTo>
                <a:cubicBezTo>
                  <a:pt x="2452" y="349"/>
                  <a:pt x="2452" y="349"/>
                  <a:pt x="2452" y="349"/>
                </a:cubicBezTo>
                <a:cubicBezTo>
                  <a:pt x="2449" y="349"/>
                  <a:pt x="2447" y="349"/>
                  <a:pt x="2445" y="349"/>
                </a:cubicBezTo>
                <a:cubicBezTo>
                  <a:pt x="2445" y="344"/>
                  <a:pt x="2445" y="344"/>
                  <a:pt x="2445" y="344"/>
                </a:cubicBezTo>
                <a:cubicBezTo>
                  <a:pt x="2445" y="343"/>
                  <a:pt x="2445" y="342"/>
                  <a:pt x="2446" y="342"/>
                </a:cubicBezTo>
                <a:cubicBezTo>
                  <a:pt x="2447" y="340"/>
                  <a:pt x="2448" y="340"/>
                  <a:pt x="2448" y="339"/>
                </a:cubicBezTo>
                <a:cubicBezTo>
                  <a:pt x="2449" y="338"/>
                  <a:pt x="2448" y="337"/>
                  <a:pt x="2448" y="337"/>
                </a:cubicBezTo>
                <a:cubicBezTo>
                  <a:pt x="2431" y="337"/>
                  <a:pt x="2431" y="337"/>
                  <a:pt x="2431" y="337"/>
                </a:cubicBezTo>
                <a:cubicBezTo>
                  <a:pt x="2431" y="340"/>
                  <a:pt x="2432" y="342"/>
                  <a:pt x="2431" y="345"/>
                </a:cubicBezTo>
                <a:cubicBezTo>
                  <a:pt x="2431" y="346"/>
                  <a:pt x="2430" y="346"/>
                  <a:pt x="2430" y="347"/>
                </a:cubicBezTo>
                <a:cubicBezTo>
                  <a:pt x="2430" y="350"/>
                  <a:pt x="2430" y="350"/>
                  <a:pt x="2430" y="350"/>
                </a:cubicBezTo>
                <a:cubicBezTo>
                  <a:pt x="2430" y="351"/>
                  <a:pt x="2430" y="352"/>
                  <a:pt x="2431" y="353"/>
                </a:cubicBezTo>
                <a:cubicBezTo>
                  <a:pt x="2427" y="352"/>
                  <a:pt x="2427" y="352"/>
                  <a:pt x="2427" y="352"/>
                </a:cubicBezTo>
                <a:cubicBezTo>
                  <a:pt x="2427" y="351"/>
                  <a:pt x="2427" y="350"/>
                  <a:pt x="2428" y="349"/>
                </a:cubicBezTo>
                <a:cubicBezTo>
                  <a:pt x="2428" y="348"/>
                  <a:pt x="2428" y="347"/>
                  <a:pt x="2428" y="346"/>
                </a:cubicBezTo>
                <a:cubicBezTo>
                  <a:pt x="2428" y="344"/>
                  <a:pt x="2427" y="343"/>
                  <a:pt x="2426" y="342"/>
                </a:cubicBezTo>
                <a:cubicBezTo>
                  <a:pt x="2426" y="341"/>
                  <a:pt x="2425" y="340"/>
                  <a:pt x="2424" y="340"/>
                </a:cubicBezTo>
                <a:cubicBezTo>
                  <a:pt x="2418" y="340"/>
                  <a:pt x="2418" y="340"/>
                  <a:pt x="2418" y="340"/>
                </a:cubicBezTo>
                <a:cubicBezTo>
                  <a:pt x="2418" y="354"/>
                  <a:pt x="2418" y="354"/>
                  <a:pt x="2418" y="354"/>
                </a:cubicBezTo>
                <a:cubicBezTo>
                  <a:pt x="2409" y="354"/>
                  <a:pt x="2409" y="354"/>
                  <a:pt x="2409" y="354"/>
                </a:cubicBezTo>
                <a:cubicBezTo>
                  <a:pt x="2409" y="351"/>
                  <a:pt x="2409" y="349"/>
                  <a:pt x="2409" y="346"/>
                </a:cubicBezTo>
                <a:cubicBezTo>
                  <a:pt x="2409" y="345"/>
                  <a:pt x="2409" y="345"/>
                  <a:pt x="2409" y="344"/>
                </a:cubicBezTo>
                <a:cubicBezTo>
                  <a:pt x="2409" y="343"/>
                  <a:pt x="2409" y="343"/>
                  <a:pt x="2409" y="342"/>
                </a:cubicBezTo>
                <a:cubicBezTo>
                  <a:pt x="2415" y="342"/>
                  <a:pt x="2415" y="342"/>
                  <a:pt x="2415" y="342"/>
                </a:cubicBezTo>
                <a:cubicBezTo>
                  <a:pt x="2416" y="342"/>
                  <a:pt x="2416" y="342"/>
                  <a:pt x="2417" y="342"/>
                </a:cubicBezTo>
                <a:cubicBezTo>
                  <a:pt x="2418" y="342"/>
                  <a:pt x="2418" y="342"/>
                  <a:pt x="2418" y="342"/>
                </a:cubicBezTo>
                <a:cubicBezTo>
                  <a:pt x="2418" y="334"/>
                  <a:pt x="2418" y="334"/>
                  <a:pt x="2418" y="334"/>
                </a:cubicBezTo>
                <a:cubicBezTo>
                  <a:pt x="2415" y="333"/>
                  <a:pt x="2415" y="333"/>
                  <a:pt x="2415" y="333"/>
                </a:cubicBezTo>
                <a:cubicBezTo>
                  <a:pt x="2413" y="335"/>
                  <a:pt x="2412" y="336"/>
                  <a:pt x="2409" y="337"/>
                </a:cubicBezTo>
                <a:cubicBezTo>
                  <a:pt x="2408" y="337"/>
                  <a:pt x="2408" y="338"/>
                  <a:pt x="2407" y="338"/>
                </a:cubicBezTo>
                <a:cubicBezTo>
                  <a:pt x="2406" y="338"/>
                  <a:pt x="2405" y="338"/>
                  <a:pt x="2404" y="338"/>
                </a:cubicBezTo>
                <a:cubicBezTo>
                  <a:pt x="2403" y="338"/>
                  <a:pt x="2402" y="337"/>
                  <a:pt x="2402" y="338"/>
                </a:cubicBezTo>
                <a:cubicBezTo>
                  <a:pt x="2401" y="338"/>
                  <a:pt x="2400" y="339"/>
                  <a:pt x="2400" y="340"/>
                </a:cubicBezTo>
                <a:cubicBezTo>
                  <a:pt x="2400" y="343"/>
                  <a:pt x="2398" y="344"/>
                  <a:pt x="2397" y="346"/>
                </a:cubicBezTo>
                <a:cubicBezTo>
                  <a:pt x="2396" y="347"/>
                  <a:pt x="2395" y="347"/>
                  <a:pt x="2393" y="347"/>
                </a:cubicBezTo>
                <a:cubicBezTo>
                  <a:pt x="2392" y="347"/>
                  <a:pt x="2392" y="347"/>
                  <a:pt x="2392" y="347"/>
                </a:cubicBezTo>
                <a:cubicBezTo>
                  <a:pt x="2390" y="347"/>
                  <a:pt x="2390" y="347"/>
                  <a:pt x="2388" y="347"/>
                </a:cubicBezTo>
                <a:cubicBezTo>
                  <a:pt x="2387" y="346"/>
                  <a:pt x="2387" y="345"/>
                  <a:pt x="2387" y="344"/>
                </a:cubicBezTo>
                <a:cubicBezTo>
                  <a:pt x="2387" y="343"/>
                  <a:pt x="2387" y="342"/>
                  <a:pt x="2388" y="342"/>
                </a:cubicBezTo>
                <a:cubicBezTo>
                  <a:pt x="2389" y="341"/>
                  <a:pt x="2390" y="340"/>
                  <a:pt x="2390" y="340"/>
                </a:cubicBezTo>
                <a:cubicBezTo>
                  <a:pt x="2381" y="340"/>
                  <a:pt x="2381" y="340"/>
                  <a:pt x="2381" y="340"/>
                </a:cubicBezTo>
                <a:cubicBezTo>
                  <a:pt x="2378" y="340"/>
                  <a:pt x="2377" y="341"/>
                  <a:pt x="2373" y="342"/>
                </a:cubicBezTo>
                <a:cubicBezTo>
                  <a:pt x="2372" y="342"/>
                  <a:pt x="2371" y="342"/>
                  <a:pt x="2370" y="343"/>
                </a:cubicBezTo>
                <a:cubicBezTo>
                  <a:pt x="2369" y="344"/>
                  <a:pt x="2367" y="344"/>
                  <a:pt x="2367" y="345"/>
                </a:cubicBezTo>
                <a:cubicBezTo>
                  <a:pt x="2367" y="346"/>
                  <a:pt x="2366" y="346"/>
                  <a:pt x="2366" y="347"/>
                </a:cubicBezTo>
                <a:cubicBezTo>
                  <a:pt x="2366" y="349"/>
                  <a:pt x="2367" y="349"/>
                  <a:pt x="2368" y="350"/>
                </a:cubicBezTo>
                <a:cubicBezTo>
                  <a:pt x="2368" y="351"/>
                  <a:pt x="2369" y="352"/>
                  <a:pt x="2370" y="353"/>
                </a:cubicBezTo>
                <a:cubicBezTo>
                  <a:pt x="2372" y="353"/>
                  <a:pt x="2373" y="353"/>
                  <a:pt x="2375" y="353"/>
                </a:cubicBezTo>
                <a:cubicBezTo>
                  <a:pt x="2377" y="353"/>
                  <a:pt x="2378" y="354"/>
                  <a:pt x="2380" y="354"/>
                </a:cubicBezTo>
                <a:cubicBezTo>
                  <a:pt x="2380" y="360"/>
                  <a:pt x="2380" y="360"/>
                  <a:pt x="2380" y="360"/>
                </a:cubicBezTo>
                <a:cubicBezTo>
                  <a:pt x="2375" y="360"/>
                  <a:pt x="2375" y="360"/>
                  <a:pt x="2375" y="360"/>
                </a:cubicBezTo>
                <a:cubicBezTo>
                  <a:pt x="2374" y="360"/>
                  <a:pt x="2373" y="358"/>
                  <a:pt x="2372" y="358"/>
                </a:cubicBezTo>
                <a:cubicBezTo>
                  <a:pt x="2370" y="358"/>
                  <a:pt x="2369" y="358"/>
                  <a:pt x="2366" y="358"/>
                </a:cubicBezTo>
                <a:cubicBezTo>
                  <a:pt x="2364" y="358"/>
                  <a:pt x="2363" y="358"/>
                  <a:pt x="2361" y="357"/>
                </a:cubicBezTo>
                <a:cubicBezTo>
                  <a:pt x="2360" y="357"/>
                  <a:pt x="2359" y="357"/>
                  <a:pt x="2358" y="357"/>
                </a:cubicBezTo>
                <a:cubicBezTo>
                  <a:pt x="2353" y="357"/>
                  <a:pt x="2353" y="357"/>
                  <a:pt x="2353" y="357"/>
                </a:cubicBezTo>
                <a:cubicBezTo>
                  <a:pt x="2353" y="359"/>
                  <a:pt x="2354" y="361"/>
                  <a:pt x="2353" y="364"/>
                </a:cubicBezTo>
                <a:cubicBezTo>
                  <a:pt x="2353" y="365"/>
                  <a:pt x="2353" y="366"/>
                  <a:pt x="2353" y="366"/>
                </a:cubicBezTo>
                <a:cubicBezTo>
                  <a:pt x="2353" y="367"/>
                  <a:pt x="2352" y="368"/>
                  <a:pt x="2352" y="369"/>
                </a:cubicBezTo>
                <a:cubicBezTo>
                  <a:pt x="2351" y="370"/>
                  <a:pt x="2350" y="370"/>
                  <a:pt x="2349" y="370"/>
                </a:cubicBezTo>
                <a:cubicBezTo>
                  <a:pt x="2349" y="368"/>
                  <a:pt x="2350" y="367"/>
                  <a:pt x="2349" y="365"/>
                </a:cubicBezTo>
                <a:cubicBezTo>
                  <a:pt x="2349" y="364"/>
                  <a:pt x="2349" y="363"/>
                  <a:pt x="2349" y="362"/>
                </a:cubicBezTo>
                <a:cubicBezTo>
                  <a:pt x="2348" y="362"/>
                  <a:pt x="2347" y="362"/>
                  <a:pt x="2346" y="361"/>
                </a:cubicBezTo>
                <a:cubicBezTo>
                  <a:pt x="2345" y="361"/>
                  <a:pt x="2344" y="362"/>
                  <a:pt x="2343" y="361"/>
                </a:cubicBezTo>
                <a:cubicBezTo>
                  <a:pt x="2342" y="361"/>
                  <a:pt x="2342" y="360"/>
                  <a:pt x="2341" y="359"/>
                </a:cubicBezTo>
                <a:cubicBezTo>
                  <a:pt x="2340" y="359"/>
                  <a:pt x="2340" y="357"/>
                  <a:pt x="2339" y="357"/>
                </a:cubicBezTo>
                <a:cubicBezTo>
                  <a:pt x="2338" y="356"/>
                  <a:pt x="2337" y="357"/>
                  <a:pt x="2336" y="357"/>
                </a:cubicBezTo>
                <a:cubicBezTo>
                  <a:pt x="2334" y="355"/>
                  <a:pt x="2333" y="353"/>
                  <a:pt x="2331" y="353"/>
                </a:cubicBezTo>
                <a:cubicBezTo>
                  <a:pt x="2329" y="353"/>
                  <a:pt x="2328" y="353"/>
                  <a:pt x="2326" y="353"/>
                </a:cubicBezTo>
                <a:cubicBezTo>
                  <a:pt x="2326" y="358"/>
                  <a:pt x="2326" y="358"/>
                  <a:pt x="2326" y="358"/>
                </a:cubicBezTo>
                <a:cubicBezTo>
                  <a:pt x="2326" y="360"/>
                  <a:pt x="2328" y="360"/>
                  <a:pt x="2328" y="361"/>
                </a:cubicBezTo>
                <a:cubicBezTo>
                  <a:pt x="2328" y="362"/>
                  <a:pt x="2328" y="363"/>
                  <a:pt x="2328" y="364"/>
                </a:cubicBezTo>
                <a:cubicBezTo>
                  <a:pt x="2328" y="367"/>
                  <a:pt x="2326" y="368"/>
                  <a:pt x="2326" y="370"/>
                </a:cubicBezTo>
                <a:cubicBezTo>
                  <a:pt x="2326" y="371"/>
                  <a:pt x="2327" y="371"/>
                  <a:pt x="2327" y="372"/>
                </a:cubicBezTo>
                <a:cubicBezTo>
                  <a:pt x="2327" y="373"/>
                  <a:pt x="2325" y="373"/>
                  <a:pt x="2324" y="374"/>
                </a:cubicBezTo>
                <a:cubicBezTo>
                  <a:pt x="2323" y="375"/>
                  <a:pt x="2322" y="376"/>
                  <a:pt x="2321" y="376"/>
                </a:cubicBezTo>
                <a:cubicBezTo>
                  <a:pt x="2319" y="376"/>
                  <a:pt x="2317" y="377"/>
                  <a:pt x="2317" y="376"/>
                </a:cubicBezTo>
                <a:cubicBezTo>
                  <a:pt x="2316" y="375"/>
                  <a:pt x="2317" y="374"/>
                  <a:pt x="2317" y="373"/>
                </a:cubicBezTo>
                <a:cubicBezTo>
                  <a:pt x="2316" y="372"/>
                  <a:pt x="2315" y="371"/>
                  <a:pt x="2315" y="370"/>
                </a:cubicBezTo>
                <a:cubicBezTo>
                  <a:pt x="2315" y="370"/>
                  <a:pt x="2315" y="369"/>
                  <a:pt x="2315" y="368"/>
                </a:cubicBezTo>
                <a:cubicBezTo>
                  <a:pt x="2314" y="369"/>
                  <a:pt x="2313" y="368"/>
                  <a:pt x="2313" y="369"/>
                </a:cubicBezTo>
                <a:cubicBezTo>
                  <a:pt x="2312" y="370"/>
                  <a:pt x="2313" y="372"/>
                  <a:pt x="2312" y="372"/>
                </a:cubicBezTo>
                <a:cubicBezTo>
                  <a:pt x="2311" y="373"/>
                  <a:pt x="2310" y="372"/>
                  <a:pt x="2309" y="372"/>
                </a:cubicBezTo>
                <a:cubicBezTo>
                  <a:pt x="2308" y="373"/>
                  <a:pt x="2306" y="373"/>
                  <a:pt x="2304" y="373"/>
                </a:cubicBezTo>
                <a:cubicBezTo>
                  <a:pt x="2304" y="377"/>
                  <a:pt x="2304" y="377"/>
                  <a:pt x="2304" y="377"/>
                </a:cubicBezTo>
                <a:cubicBezTo>
                  <a:pt x="2304" y="378"/>
                  <a:pt x="2304" y="380"/>
                  <a:pt x="2305" y="380"/>
                </a:cubicBezTo>
                <a:cubicBezTo>
                  <a:pt x="2306" y="380"/>
                  <a:pt x="2307" y="380"/>
                  <a:pt x="2307" y="380"/>
                </a:cubicBezTo>
                <a:cubicBezTo>
                  <a:pt x="2308" y="381"/>
                  <a:pt x="2310" y="381"/>
                  <a:pt x="2310" y="381"/>
                </a:cubicBezTo>
                <a:cubicBezTo>
                  <a:pt x="2311" y="382"/>
                  <a:pt x="2310" y="383"/>
                  <a:pt x="2310" y="384"/>
                </a:cubicBezTo>
                <a:cubicBezTo>
                  <a:pt x="2310" y="387"/>
                  <a:pt x="2310" y="387"/>
                  <a:pt x="2310" y="387"/>
                </a:cubicBezTo>
                <a:cubicBezTo>
                  <a:pt x="2310" y="388"/>
                  <a:pt x="2309" y="388"/>
                  <a:pt x="2309" y="389"/>
                </a:cubicBezTo>
                <a:cubicBezTo>
                  <a:pt x="2308" y="389"/>
                  <a:pt x="2307" y="389"/>
                  <a:pt x="2306" y="389"/>
                </a:cubicBezTo>
                <a:cubicBezTo>
                  <a:pt x="2305" y="388"/>
                  <a:pt x="2305" y="386"/>
                  <a:pt x="2304" y="386"/>
                </a:cubicBezTo>
                <a:cubicBezTo>
                  <a:pt x="2301" y="385"/>
                  <a:pt x="2300" y="386"/>
                  <a:pt x="2298" y="386"/>
                </a:cubicBezTo>
                <a:cubicBezTo>
                  <a:pt x="2296" y="386"/>
                  <a:pt x="2296" y="385"/>
                  <a:pt x="2294" y="385"/>
                </a:cubicBezTo>
                <a:cubicBezTo>
                  <a:pt x="2295" y="382"/>
                  <a:pt x="2296" y="380"/>
                  <a:pt x="2296" y="377"/>
                </a:cubicBezTo>
                <a:cubicBezTo>
                  <a:pt x="2296" y="376"/>
                  <a:pt x="2295" y="375"/>
                  <a:pt x="2294" y="374"/>
                </a:cubicBezTo>
                <a:cubicBezTo>
                  <a:pt x="2293" y="375"/>
                  <a:pt x="2292" y="375"/>
                  <a:pt x="2291" y="376"/>
                </a:cubicBezTo>
                <a:cubicBezTo>
                  <a:pt x="2291" y="383"/>
                  <a:pt x="2291" y="383"/>
                  <a:pt x="2291" y="383"/>
                </a:cubicBezTo>
                <a:cubicBezTo>
                  <a:pt x="2289" y="384"/>
                  <a:pt x="2289" y="385"/>
                  <a:pt x="2288" y="385"/>
                </a:cubicBezTo>
                <a:cubicBezTo>
                  <a:pt x="2286" y="385"/>
                  <a:pt x="2286" y="383"/>
                  <a:pt x="2284" y="383"/>
                </a:cubicBezTo>
                <a:cubicBezTo>
                  <a:pt x="2281" y="383"/>
                  <a:pt x="2280" y="385"/>
                  <a:pt x="2277" y="386"/>
                </a:cubicBezTo>
                <a:cubicBezTo>
                  <a:pt x="2278" y="387"/>
                  <a:pt x="2278" y="388"/>
                  <a:pt x="2278" y="389"/>
                </a:cubicBezTo>
                <a:cubicBezTo>
                  <a:pt x="2279" y="390"/>
                  <a:pt x="2281" y="389"/>
                  <a:pt x="2281" y="390"/>
                </a:cubicBezTo>
                <a:cubicBezTo>
                  <a:pt x="2281" y="391"/>
                  <a:pt x="2279" y="391"/>
                  <a:pt x="2279" y="393"/>
                </a:cubicBezTo>
                <a:cubicBezTo>
                  <a:pt x="2277" y="393"/>
                  <a:pt x="2275" y="392"/>
                  <a:pt x="2273" y="393"/>
                </a:cubicBezTo>
                <a:cubicBezTo>
                  <a:pt x="2272" y="393"/>
                  <a:pt x="2271" y="393"/>
                  <a:pt x="2270" y="393"/>
                </a:cubicBezTo>
                <a:cubicBezTo>
                  <a:pt x="2269" y="393"/>
                  <a:pt x="2268" y="393"/>
                  <a:pt x="2268" y="393"/>
                </a:cubicBezTo>
                <a:cubicBezTo>
                  <a:pt x="2266" y="394"/>
                  <a:pt x="2266" y="394"/>
                  <a:pt x="2265" y="395"/>
                </a:cubicBezTo>
                <a:cubicBezTo>
                  <a:pt x="2264" y="396"/>
                  <a:pt x="2265" y="397"/>
                  <a:pt x="2264" y="398"/>
                </a:cubicBezTo>
                <a:cubicBezTo>
                  <a:pt x="2264" y="398"/>
                  <a:pt x="2262" y="398"/>
                  <a:pt x="2262" y="398"/>
                </a:cubicBezTo>
                <a:cubicBezTo>
                  <a:pt x="2261" y="399"/>
                  <a:pt x="2260" y="400"/>
                  <a:pt x="2259" y="401"/>
                </a:cubicBezTo>
                <a:cubicBezTo>
                  <a:pt x="2259" y="402"/>
                  <a:pt x="2259" y="403"/>
                  <a:pt x="2258" y="404"/>
                </a:cubicBezTo>
                <a:cubicBezTo>
                  <a:pt x="2258" y="404"/>
                  <a:pt x="2257" y="403"/>
                  <a:pt x="2256" y="404"/>
                </a:cubicBezTo>
                <a:cubicBezTo>
                  <a:pt x="2255" y="404"/>
                  <a:pt x="2254" y="406"/>
                  <a:pt x="2253" y="407"/>
                </a:cubicBezTo>
                <a:cubicBezTo>
                  <a:pt x="2258" y="407"/>
                  <a:pt x="2258" y="407"/>
                  <a:pt x="2258" y="407"/>
                </a:cubicBezTo>
                <a:cubicBezTo>
                  <a:pt x="2259" y="407"/>
                  <a:pt x="2260" y="406"/>
                  <a:pt x="2261" y="406"/>
                </a:cubicBezTo>
                <a:cubicBezTo>
                  <a:pt x="2262" y="405"/>
                  <a:pt x="2262" y="403"/>
                  <a:pt x="2263" y="403"/>
                </a:cubicBezTo>
                <a:cubicBezTo>
                  <a:pt x="2264" y="402"/>
                  <a:pt x="2265" y="402"/>
                  <a:pt x="2266" y="402"/>
                </a:cubicBezTo>
                <a:cubicBezTo>
                  <a:pt x="2266" y="401"/>
                  <a:pt x="2267" y="402"/>
                  <a:pt x="2268" y="402"/>
                </a:cubicBezTo>
                <a:cubicBezTo>
                  <a:pt x="2269" y="402"/>
                  <a:pt x="2270" y="401"/>
                  <a:pt x="2271" y="401"/>
                </a:cubicBezTo>
                <a:cubicBezTo>
                  <a:pt x="2272" y="401"/>
                  <a:pt x="2273" y="402"/>
                  <a:pt x="2274" y="402"/>
                </a:cubicBezTo>
                <a:cubicBezTo>
                  <a:pt x="2275" y="401"/>
                  <a:pt x="2275" y="400"/>
                  <a:pt x="2276" y="400"/>
                </a:cubicBezTo>
                <a:cubicBezTo>
                  <a:pt x="2277" y="399"/>
                  <a:pt x="2276" y="398"/>
                  <a:pt x="2277" y="397"/>
                </a:cubicBezTo>
                <a:cubicBezTo>
                  <a:pt x="2278" y="397"/>
                  <a:pt x="2279" y="397"/>
                  <a:pt x="2280" y="397"/>
                </a:cubicBezTo>
                <a:cubicBezTo>
                  <a:pt x="2281" y="397"/>
                  <a:pt x="2282" y="397"/>
                  <a:pt x="2283" y="397"/>
                </a:cubicBezTo>
                <a:cubicBezTo>
                  <a:pt x="2284" y="397"/>
                  <a:pt x="2284" y="396"/>
                  <a:pt x="2285" y="395"/>
                </a:cubicBezTo>
                <a:cubicBezTo>
                  <a:pt x="2288" y="394"/>
                  <a:pt x="2290" y="394"/>
                  <a:pt x="2292" y="394"/>
                </a:cubicBezTo>
                <a:cubicBezTo>
                  <a:pt x="2295" y="394"/>
                  <a:pt x="2297" y="394"/>
                  <a:pt x="2299" y="395"/>
                </a:cubicBezTo>
                <a:cubicBezTo>
                  <a:pt x="2300" y="395"/>
                  <a:pt x="2301" y="397"/>
                  <a:pt x="2302" y="397"/>
                </a:cubicBezTo>
                <a:cubicBezTo>
                  <a:pt x="2300" y="400"/>
                  <a:pt x="2300" y="400"/>
                  <a:pt x="2300" y="400"/>
                </a:cubicBezTo>
                <a:cubicBezTo>
                  <a:pt x="2298" y="400"/>
                  <a:pt x="2297" y="399"/>
                  <a:pt x="2295" y="400"/>
                </a:cubicBezTo>
                <a:cubicBezTo>
                  <a:pt x="2294" y="400"/>
                  <a:pt x="2293" y="399"/>
                  <a:pt x="2292" y="400"/>
                </a:cubicBezTo>
                <a:cubicBezTo>
                  <a:pt x="2292" y="400"/>
                  <a:pt x="2293" y="402"/>
                  <a:pt x="2292" y="402"/>
                </a:cubicBezTo>
                <a:cubicBezTo>
                  <a:pt x="2291" y="403"/>
                  <a:pt x="2290" y="403"/>
                  <a:pt x="2289" y="403"/>
                </a:cubicBezTo>
                <a:cubicBezTo>
                  <a:pt x="2288" y="403"/>
                  <a:pt x="2287" y="402"/>
                  <a:pt x="2287" y="402"/>
                </a:cubicBezTo>
                <a:cubicBezTo>
                  <a:pt x="2285" y="403"/>
                  <a:pt x="2285" y="403"/>
                  <a:pt x="2284" y="404"/>
                </a:cubicBezTo>
                <a:cubicBezTo>
                  <a:pt x="2283" y="405"/>
                  <a:pt x="2284" y="406"/>
                  <a:pt x="2283" y="407"/>
                </a:cubicBezTo>
                <a:cubicBezTo>
                  <a:pt x="2283" y="408"/>
                  <a:pt x="2283" y="409"/>
                  <a:pt x="2282" y="409"/>
                </a:cubicBezTo>
                <a:cubicBezTo>
                  <a:pt x="2282" y="410"/>
                  <a:pt x="2280" y="410"/>
                  <a:pt x="2279" y="411"/>
                </a:cubicBezTo>
                <a:cubicBezTo>
                  <a:pt x="2279" y="412"/>
                  <a:pt x="2278" y="412"/>
                  <a:pt x="2278" y="413"/>
                </a:cubicBezTo>
                <a:cubicBezTo>
                  <a:pt x="2278" y="414"/>
                  <a:pt x="2279" y="415"/>
                  <a:pt x="2279" y="416"/>
                </a:cubicBezTo>
                <a:cubicBezTo>
                  <a:pt x="2279" y="418"/>
                  <a:pt x="2278" y="419"/>
                  <a:pt x="2278" y="421"/>
                </a:cubicBezTo>
                <a:cubicBezTo>
                  <a:pt x="2275" y="421"/>
                  <a:pt x="2273" y="420"/>
                  <a:pt x="2271" y="423"/>
                </a:cubicBezTo>
                <a:cubicBezTo>
                  <a:pt x="2270" y="424"/>
                  <a:pt x="2270" y="426"/>
                  <a:pt x="2268" y="428"/>
                </a:cubicBezTo>
                <a:cubicBezTo>
                  <a:pt x="2268" y="429"/>
                  <a:pt x="2266" y="428"/>
                  <a:pt x="2266" y="429"/>
                </a:cubicBezTo>
                <a:cubicBezTo>
                  <a:pt x="2265" y="430"/>
                  <a:pt x="2264" y="430"/>
                  <a:pt x="2263" y="431"/>
                </a:cubicBezTo>
                <a:cubicBezTo>
                  <a:pt x="2262" y="432"/>
                  <a:pt x="2263" y="433"/>
                  <a:pt x="2262" y="434"/>
                </a:cubicBezTo>
                <a:cubicBezTo>
                  <a:pt x="2261" y="434"/>
                  <a:pt x="2260" y="434"/>
                  <a:pt x="2259" y="435"/>
                </a:cubicBezTo>
                <a:cubicBezTo>
                  <a:pt x="2258" y="436"/>
                  <a:pt x="2257" y="436"/>
                  <a:pt x="2257" y="437"/>
                </a:cubicBezTo>
                <a:cubicBezTo>
                  <a:pt x="2256" y="438"/>
                  <a:pt x="2257" y="439"/>
                  <a:pt x="2257" y="440"/>
                </a:cubicBezTo>
                <a:cubicBezTo>
                  <a:pt x="2256" y="440"/>
                  <a:pt x="2257" y="441"/>
                  <a:pt x="2257" y="442"/>
                </a:cubicBezTo>
                <a:cubicBezTo>
                  <a:pt x="2256" y="443"/>
                  <a:pt x="2255" y="444"/>
                  <a:pt x="2254" y="445"/>
                </a:cubicBezTo>
                <a:cubicBezTo>
                  <a:pt x="2253" y="446"/>
                  <a:pt x="2252" y="446"/>
                  <a:pt x="2251" y="447"/>
                </a:cubicBezTo>
                <a:cubicBezTo>
                  <a:pt x="2251" y="449"/>
                  <a:pt x="2251" y="451"/>
                  <a:pt x="2251" y="453"/>
                </a:cubicBezTo>
                <a:cubicBezTo>
                  <a:pt x="2251" y="454"/>
                  <a:pt x="2250" y="454"/>
                  <a:pt x="2250" y="455"/>
                </a:cubicBezTo>
                <a:cubicBezTo>
                  <a:pt x="2250" y="456"/>
                  <a:pt x="2250" y="457"/>
                  <a:pt x="2250" y="458"/>
                </a:cubicBezTo>
                <a:cubicBezTo>
                  <a:pt x="2249" y="455"/>
                  <a:pt x="2249" y="455"/>
                  <a:pt x="2249" y="455"/>
                </a:cubicBezTo>
                <a:cubicBezTo>
                  <a:pt x="2248" y="456"/>
                  <a:pt x="2248" y="457"/>
                  <a:pt x="2247" y="457"/>
                </a:cubicBezTo>
                <a:cubicBezTo>
                  <a:pt x="2245" y="458"/>
                  <a:pt x="2243" y="458"/>
                  <a:pt x="2242" y="459"/>
                </a:cubicBezTo>
                <a:cubicBezTo>
                  <a:pt x="2241" y="460"/>
                  <a:pt x="2241" y="461"/>
                  <a:pt x="2240" y="462"/>
                </a:cubicBezTo>
                <a:cubicBezTo>
                  <a:pt x="2239" y="462"/>
                  <a:pt x="2238" y="463"/>
                  <a:pt x="2237" y="464"/>
                </a:cubicBezTo>
                <a:cubicBezTo>
                  <a:pt x="2236" y="464"/>
                  <a:pt x="2235" y="464"/>
                  <a:pt x="2234" y="464"/>
                </a:cubicBezTo>
                <a:cubicBezTo>
                  <a:pt x="2234" y="464"/>
                  <a:pt x="2231" y="465"/>
                  <a:pt x="2230" y="465"/>
                </a:cubicBezTo>
                <a:cubicBezTo>
                  <a:pt x="2229" y="465"/>
                  <a:pt x="2229" y="466"/>
                  <a:pt x="2228" y="467"/>
                </a:cubicBezTo>
                <a:cubicBezTo>
                  <a:pt x="2228" y="470"/>
                  <a:pt x="2228" y="470"/>
                  <a:pt x="2228" y="470"/>
                </a:cubicBezTo>
                <a:cubicBezTo>
                  <a:pt x="2229" y="470"/>
                  <a:pt x="2230" y="471"/>
                  <a:pt x="2231" y="471"/>
                </a:cubicBezTo>
                <a:cubicBezTo>
                  <a:pt x="2232" y="471"/>
                  <a:pt x="2233" y="470"/>
                  <a:pt x="2234" y="470"/>
                </a:cubicBezTo>
                <a:cubicBezTo>
                  <a:pt x="2239" y="470"/>
                  <a:pt x="2239" y="470"/>
                  <a:pt x="2239" y="470"/>
                </a:cubicBezTo>
                <a:cubicBezTo>
                  <a:pt x="2239" y="472"/>
                  <a:pt x="2239" y="472"/>
                  <a:pt x="2238" y="473"/>
                </a:cubicBezTo>
                <a:cubicBezTo>
                  <a:pt x="2238" y="474"/>
                  <a:pt x="2239" y="475"/>
                  <a:pt x="2238" y="476"/>
                </a:cubicBezTo>
                <a:cubicBezTo>
                  <a:pt x="2238" y="477"/>
                  <a:pt x="2236" y="477"/>
                  <a:pt x="2236" y="477"/>
                </a:cubicBezTo>
                <a:cubicBezTo>
                  <a:pt x="2235" y="478"/>
                  <a:pt x="2234" y="478"/>
                  <a:pt x="2233" y="479"/>
                </a:cubicBezTo>
                <a:cubicBezTo>
                  <a:pt x="2232" y="479"/>
                  <a:pt x="2231" y="480"/>
                  <a:pt x="2230" y="481"/>
                </a:cubicBezTo>
                <a:cubicBezTo>
                  <a:pt x="2230" y="481"/>
                  <a:pt x="2227" y="481"/>
                  <a:pt x="2227" y="481"/>
                </a:cubicBezTo>
                <a:cubicBezTo>
                  <a:pt x="2225" y="482"/>
                  <a:pt x="2225" y="483"/>
                  <a:pt x="2224" y="484"/>
                </a:cubicBezTo>
                <a:cubicBezTo>
                  <a:pt x="2223" y="485"/>
                  <a:pt x="2222" y="485"/>
                  <a:pt x="2221" y="486"/>
                </a:cubicBezTo>
                <a:cubicBezTo>
                  <a:pt x="2220" y="486"/>
                  <a:pt x="2219" y="486"/>
                  <a:pt x="2219" y="487"/>
                </a:cubicBezTo>
                <a:cubicBezTo>
                  <a:pt x="2218" y="487"/>
                  <a:pt x="2217" y="487"/>
                  <a:pt x="2216" y="488"/>
                </a:cubicBezTo>
                <a:cubicBezTo>
                  <a:pt x="2215" y="489"/>
                  <a:pt x="2215" y="490"/>
                  <a:pt x="2215" y="491"/>
                </a:cubicBezTo>
                <a:cubicBezTo>
                  <a:pt x="2214" y="492"/>
                  <a:pt x="2215" y="493"/>
                  <a:pt x="2214" y="494"/>
                </a:cubicBezTo>
                <a:cubicBezTo>
                  <a:pt x="2213" y="495"/>
                  <a:pt x="2212" y="496"/>
                  <a:pt x="2210" y="496"/>
                </a:cubicBezTo>
                <a:cubicBezTo>
                  <a:pt x="2207" y="496"/>
                  <a:pt x="2206" y="494"/>
                  <a:pt x="2204" y="494"/>
                </a:cubicBezTo>
                <a:cubicBezTo>
                  <a:pt x="2198" y="494"/>
                  <a:pt x="2198" y="494"/>
                  <a:pt x="2198" y="494"/>
                </a:cubicBezTo>
                <a:cubicBezTo>
                  <a:pt x="2198" y="498"/>
                  <a:pt x="2198" y="498"/>
                  <a:pt x="2198" y="498"/>
                </a:cubicBezTo>
                <a:cubicBezTo>
                  <a:pt x="2199" y="500"/>
                  <a:pt x="2199" y="502"/>
                  <a:pt x="2200" y="504"/>
                </a:cubicBezTo>
                <a:cubicBezTo>
                  <a:pt x="2197" y="504"/>
                  <a:pt x="2195" y="505"/>
                  <a:pt x="2192" y="505"/>
                </a:cubicBezTo>
                <a:cubicBezTo>
                  <a:pt x="2191" y="506"/>
                  <a:pt x="2190" y="505"/>
                  <a:pt x="2189" y="505"/>
                </a:cubicBezTo>
                <a:cubicBezTo>
                  <a:pt x="2187" y="506"/>
                  <a:pt x="2186" y="507"/>
                  <a:pt x="2184" y="508"/>
                </a:cubicBezTo>
                <a:cubicBezTo>
                  <a:pt x="2183" y="509"/>
                  <a:pt x="2182" y="510"/>
                  <a:pt x="2181" y="510"/>
                </a:cubicBezTo>
                <a:cubicBezTo>
                  <a:pt x="2180" y="511"/>
                  <a:pt x="2180" y="512"/>
                  <a:pt x="2179" y="512"/>
                </a:cubicBezTo>
                <a:cubicBezTo>
                  <a:pt x="2178" y="512"/>
                  <a:pt x="2177" y="512"/>
                  <a:pt x="2176" y="512"/>
                </a:cubicBezTo>
                <a:cubicBezTo>
                  <a:pt x="2175" y="512"/>
                  <a:pt x="2174" y="512"/>
                  <a:pt x="2174" y="513"/>
                </a:cubicBezTo>
                <a:cubicBezTo>
                  <a:pt x="2173" y="514"/>
                  <a:pt x="2174" y="515"/>
                  <a:pt x="2174" y="516"/>
                </a:cubicBezTo>
                <a:cubicBezTo>
                  <a:pt x="2173" y="517"/>
                  <a:pt x="2174" y="518"/>
                  <a:pt x="2174" y="519"/>
                </a:cubicBezTo>
                <a:cubicBezTo>
                  <a:pt x="2173" y="520"/>
                  <a:pt x="2172" y="520"/>
                  <a:pt x="2171" y="521"/>
                </a:cubicBezTo>
                <a:cubicBezTo>
                  <a:pt x="2170" y="522"/>
                  <a:pt x="2170" y="523"/>
                  <a:pt x="2168" y="523"/>
                </a:cubicBezTo>
                <a:cubicBezTo>
                  <a:pt x="2168" y="523"/>
                  <a:pt x="2167" y="523"/>
                  <a:pt x="2166" y="523"/>
                </a:cubicBezTo>
                <a:cubicBezTo>
                  <a:pt x="2165" y="523"/>
                  <a:pt x="2164" y="523"/>
                  <a:pt x="2163" y="523"/>
                </a:cubicBezTo>
                <a:cubicBezTo>
                  <a:pt x="2162" y="523"/>
                  <a:pt x="2162" y="524"/>
                  <a:pt x="2161" y="525"/>
                </a:cubicBezTo>
                <a:cubicBezTo>
                  <a:pt x="2160" y="526"/>
                  <a:pt x="2158" y="526"/>
                  <a:pt x="2158" y="527"/>
                </a:cubicBezTo>
                <a:cubicBezTo>
                  <a:pt x="2158" y="528"/>
                  <a:pt x="2159" y="529"/>
                  <a:pt x="2159" y="530"/>
                </a:cubicBezTo>
                <a:cubicBezTo>
                  <a:pt x="2159" y="531"/>
                  <a:pt x="2160" y="531"/>
                  <a:pt x="2160" y="532"/>
                </a:cubicBezTo>
                <a:cubicBezTo>
                  <a:pt x="2160" y="533"/>
                  <a:pt x="2159" y="534"/>
                  <a:pt x="2159" y="535"/>
                </a:cubicBezTo>
                <a:cubicBezTo>
                  <a:pt x="2158" y="536"/>
                  <a:pt x="2156" y="535"/>
                  <a:pt x="2156" y="535"/>
                </a:cubicBezTo>
                <a:cubicBezTo>
                  <a:pt x="2156" y="536"/>
                  <a:pt x="2155" y="537"/>
                  <a:pt x="2155" y="538"/>
                </a:cubicBezTo>
                <a:cubicBezTo>
                  <a:pt x="2155" y="539"/>
                  <a:pt x="2155" y="540"/>
                  <a:pt x="2155" y="541"/>
                </a:cubicBezTo>
                <a:cubicBezTo>
                  <a:pt x="2156" y="542"/>
                  <a:pt x="2157" y="543"/>
                  <a:pt x="2157" y="545"/>
                </a:cubicBezTo>
                <a:cubicBezTo>
                  <a:pt x="2157" y="546"/>
                  <a:pt x="2158" y="548"/>
                  <a:pt x="2157" y="549"/>
                </a:cubicBezTo>
                <a:cubicBezTo>
                  <a:pt x="2156" y="550"/>
                  <a:pt x="2155" y="549"/>
                  <a:pt x="2154" y="549"/>
                </a:cubicBezTo>
                <a:cubicBezTo>
                  <a:pt x="2153" y="550"/>
                  <a:pt x="2153" y="551"/>
                  <a:pt x="2153" y="552"/>
                </a:cubicBezTo>
                <a:cubicBezTo>
                  <a:pt x="2153" y="557"/>
                  <a:pt x="2153" y="557"/>
                  <a:pt x="2153" y="557"/>
                </a:cubicBezTo>
                <a:cubicBezTo>
                  <a:pt x="2160" y="557"/>
                  <a:pt x="2160" y="557"/>
                  <a:pt x="2160" y="557"/>
                </a:cubicBezTo>
                <a:cubicBezTo>
                  <a:pt x="2161" y="557"/>
                  <a:pt x="2162" y="556"/>
                  <a:pt x="2163" y="556"/>
                </a:cubicBezTo>
                <a:cubicBezTo>
                  <a:pt x="2163" y="557"/>
                  <a:pt x="2164" y="557"/>
                  <a:pt x="2165" y="558"/>
                </a:cubicBezTo>
                <a:cubicBezTo>
                  <a:pt x="2166" y="558"/>
                  <a:pt x="2166" y="560"/>
                  <a:pt x="2166" y="560"/>
                </a:cubicBezTo>
                <a:cubicBezTo>
                  <a:pt x="2166" y="561"/>
                  <a:pt x="2165" y="562"/>
                  <a:pt x="2164" y="563"/>
                </a:cubicBezTo>
                <a:cubicBezTo>
                  <a:pt x="2164" y="564"/>
                  <a:pt x="2162" y="563"/>
                  <a:pt x="2162" y="564"/>
                </a:cubicBezTo>
                <a:cubicBezTo>
                  <a:pt x="2162" y="565"/>
                  <a:pt x="2162" y="566"/>
                  <a:pt x="2162" y="567"/>
                </a:cubicBezTo>
                <a:cubicBezTo>
                  <a:pt x="2162" y="568"/>
                  <a:pt x="2162" y="569"/>
                  <a:pt x="2162" y="569"/>
                </a:cubicBezTo>
                <a:cubicBezTo>
                  <a:pt x="2162" y="571"/>
                  <a:pt x="2159" y="570"/>
                  <a:pt x="2159" y="571"/>
                </a:cubicBezTo>
                <a:cubicBezTo>
                  <a:pt x="2158" y="572"/>
                  <a:pt x="2158" y="572"/>
                  <a:pt x="2158" y="573"/>
                </a:cubicBezTo>
                <a:cubicBezTo>
                  <a:pt x="2158" y="575"/>
                  <a:pt x="2159" y="575"/>
                  <a:pt x="2159" y="577"/>
                </a:cubicBezTo>
                <a:cubicBezTo>
                  <a:pt x="2163" y="577"/>
                  <a:pt x="2165" y="577"/>
                  <a:pt x="2169" y="577"/>
                </a:cubicBezTo>
                <a:cubicBezTo>
                  <a:pt x="2169" y="579"/>
                  <a:pt x="2169" y="581"/>
                  <a:pt x="2168" y="583"/>
                </a:cubicBezTo>
                <a:cubicBezTo>
                  <a:pt x="2168" y="584"/>
                  <a:pt x="2166" y="584"/>
                  <a:pt x="2166" y="585"/>
                </a:cubicBezTo>
                <a:cubicBezTo>
                  <a:pt x="2165" y="586"/>
                  <a:pt x="2164" y="587"/>
                  <a:pt x="2164" y="588"/>
                </a:cubicBezTo>
                <a:cubicBezTo>
                  <a:pt x="2164" y="589"/>
                  <a:pt x="2166" y="589"/>
                  <a:pt x="2166" y="590"/>
                </a:cubicBezTo>
                <a:cubicBezTo>
                  <a:pt x="2166" y="591"/>
                  <a:pt x="2166" y="591"/>
                  <a:pt x="2166" y="592"/>
                </a:cubicBezTo>
                <a:cubicBezTo>
                  <a:pt x="2168" y="592"/>
                  <a:pt x="2169" y="592"/>
                  <a:pt x="2171" y="592"/>
                </a:cubicBezTo>
                <a:cubicBezTo>
                  <a:pt x="2172" y="592"/>
                  <a:pt x="2173" y="592"/>
                  <a:pt x="2174" y="592"/>
                </a:cubicBezTo>
                <a:cubicBezTo>
                  <a:pt x="2175" y="593"/>
                  <a:pt x="2175" y="594"/>
                  <a:pt x="2176" y="595"/>
                </a:cubicBezTo>
                <a:cubicBezTo>
                  <a:pt x="2177" y="596"/>
                  <a:pt x="2178" y="597"/>
                  <a:pt x="2179" y="598"/>
                </a:cubicBezTo>
                <a:cubicBezTo>
                  <a:pt x="2184" y="596"/>
                  <a:pt x="2184" y="596"/>
                  <a:pt x="2184" y="596"/>
                </a:cubicBezTo>
                <a:cubicBezTo>
                  <a:pt x="2185" y="596"/>
                  <a:pt x="2186" y="597"/>
                  <a:pt x="2187" y="597"/>
                </a:cubicBezTo>
                <a:cubicBezTo>
                  <a:pt x="2188" y="597"/>
                  <a:pt x="2189" y="598"/>
                  <a:pt x="2191" y="598"/>
                </a:cubicBezTo>
                <a:cubicBezTo>
                  <a:pt x="2193" y="598"/>
                  <a:pt x="2195" y="597"/>
                  <a:pt x="2197" y="596"/>
                </a:cubicBezTo>
                <a:cubicBezTo>
                  <a:pt x="2198" y="596"/>
                  <a:pt x="2198" y="594"/>
                  <a:pt x="2199" y="594"/>
                </a:cubicBezTo>
                <a:cubicBezTo>
                  <a:pt x="2200" y="593"/>
                  <a:pt x="2201" y="594"/>
                  <a:pt x="2202" y="594"/>
                </a:cubicBezTo>
                <a:cubicBezTo>
                  <a:pt x="2203" y="593"/>
                  <a:pt x="2204" y="593"/>
                  <a:pt x="2204" y="593"/>
                </a:cubicBezTo>
                <a:cubicBezTo>
                  <a:pt x="2205" y="592"/>
                  <a:pt x="2206" y="592"/>
                  <a:pt x="2207" y="591"/>
                </a:cubicBezTo>
                <a:cubicBezTo>
                  <a:pt x="2208" y="590"/>
                  <a:pt x="2208" y="589"/>
                  <a:pt x="2208" y="588"/>
                </a:cubicBezTo>
                <a:cubicBezTo>
                  <a:pt x="2209" y="587"/>
                  <a:pt x="2210" y="587"/>
                  <a:pt x="2211" y="586"/>
                </a:cubicBezTo>
                <a:cubicBezTo>
                  <a:pt x="2212" y="584"/>
                  <a:pt x="2213" y="582"/>
                  <a:pt x="2215" y="581"/>
                </a:cubicBezTo>
                <a:cubicBezTo>
                  <a:pt x="2216" y="580"/>
                  <a:pt x="2216" y="578"/>
                  <a:pt x="2217" y="578"/>
                </a:cubicBezTo>
                <a:cubicBezTo>
                  <a:pt x="2218" y="578"/>
                  <a:pt x="2219" y="577"/>
                  <a:pt x="2219" y="577"/>
                </a:cubicBezTo>
                <a:cubicBezTo>
                  <a:pt x="2220" y="577"/>
                  <a:pt x="2221" y="578"/>
                  <a:pt x="2222" y="578"/>
                </a:cubicBezTo>
                <a:cubicBezTo>
                  <a:pt x="2223" y="578"/>
                  <a:pt x="2224" y="577"/>
                  <a:pt x="2225" y="577"/>
                </a:cubicBezTo>
                <a:cubicBezTo>
                  <a:pt x="2225" y="571"/>
                  <a:pt x="2225" y="571"/>
                  <a:pt x="2225" y="571"/>
                </a:cubicBezTo>
                <a:cubicBezTo>
                  <a:pt x="2226" y="572"/>
                  <a:pt x="2226" y="571"/>
                  <a:pt x="2227" y="571"/>
                </a:cubicBezTo>
                <a:cubicBezTo>
                  <a:pt x="2228" y="572"/>
                  <a:pt x="2229" y="572"/>
                  <a:pt x="2230" y="573"/>
                </a:cubicBezTo>
                <a:cubicBezTo>
                  <a:pt x="2230" y="573"/>
                  <a:pt x="2231" y="574"/>
                  <a:pt x="2231" y="575"/>
                </a:cubicBezTo>
                <a:cubicBezTo>
                  <a:pt x="2231" y="576"/>
                  <a:pt x="2231" y="577"/>
                  <a:pt x="2231" y="578"/>
                </a:cubicBezTo>
                <a:cubicBezTo>
                  <a:pt x="2232" y="579"/>
                  <a:pt x="2233" y="579"/>
                  <a:pt x="2234" y="580"/>
                </a:cubicBezTo>
                <a:cubicBezTo>
                  <a:pt x="2234" y="582"/>
                  <a:pt x="2233" y="584"/>
                  <a:pt x="2234" y="586"/>
                </a:cubicBezTo>
                <a:cubicBezTo>
                  <a:pt x="2234" y="587"/>
                  <a:pt x="2234" y="588"/>
                  <a:pt x="2234" y="588"/>
                </a:cubicBezTo>
                <a:cubicBezTo>
                  <a:pt x="2235" y="590"/>
                  <a:pt x="2236" y="589"/>
                  <a:pt x="2237" y="590"/>
                </a:cubicBezTo>
                <a:cubicBezTo>
                  <a:pt x="2238" y="592"/>
                  <a:pt x="2240" y="592"/>
                  <a:pt x="2240" y="594"/>
                </a:cubicBezTo>
                <a:cubicBezTo>
                  <a:pt x="2240" y="596"/>
                  <a:pt x="2240" y="596"/>
                  <a:pt x="2240" y="596"/>
                </a:cubicBezTo>
                <a:cubicBezTo>
                  <a:pt x="2240" y="597"/>
                  <a:pt x="2237" y="597"/>
                  <a:pt x="2237" y="598"/>
                </a:cubicBezTo>
                <a:cubicBezTo>
                  <a:pt x="2237" y="599"/>
                  <a:pt x="2238" y="600"/>
                  <a:pt x="2238" y="601"/>
                </a:cubicBezTo>
                <a:cubicBezTo>
                  <a:pt x="2238" y="603"/>
                  <a:pt x="2239" y="605"/>
                  <a:pt x="2241" y="606"/>
                </a:cubicBezTo>
                <a:cubicBezTo>
                  <a:pt x="2242" y="607"/>
                  <a:pt x="2243" y="606"/>
                  <a:pt x="2243" y="607"/>
                </a:cubicBezTo>
                <a:cubicBezTo>
                  <a:pt x="2244" y="607"/>
                  <a:pt x="2245" y="608"/>
                  <a:pt x="2245" y="609"/>
                </a:cubicBezTo>
                <a:cubicBezTo>
                  <a:pt x="2246" y="610"/>
                  <a:pt x="2247" y="611"/>
                  <a:pt x="2247" y="612"/>
                </a:cubicBezTo>
                <a:cubicBezTo>
                  <a:pt x="2247" y="615"/>
                  <a:pt x="2247" y="615"/>
                  <a:pt x="2247" y="615"/>
                </a:cubicBezTo>
                <a:cubicBezTo>
                  <a:pt x="2247" y="617"/>
                  <a:pt x="2247" y="617"/>
                  <a:pt x="2247" y="617"/>
                </a:cubicBezTo>
                <a:cubicBezTo>
                  <a:pt x="2248" y="619"/>
                  <a:pt x="2248" y="621"/>
                  <a:pt x="2249" y="622"/>
                </a:cubicBezTo>
                <a:cubicBezTo>
                  <a:pt x="2250" y="623"/>
                  <a:pt x="2251" y="623"/>
                  <a:pt x="2252" y="624"/>
                </a:cubicBezTo>
                <a:cubicBezTo>
                  <a:pt x="2253" y="625"/>
                  <a:pt x="2254" y="626"/>
                  <a:pt x="2255" y="627"/>
                </a:cubicBezTo>
                <a:cubicBezTo>
                  <a:pt x="2255" y="628"/>
                  <a:pt x="2257" y="628"/>
                  <a:pt x="2257" y="629"/>
                </a:cubicBezTo>
                <a:cubicBezTo>
                  <a:pt x="2257" y="630"/>
                  <a:pt x="2258" y="630"/>
                  <a:pt x="2258" y="631"/>
                </a:cubicBezTo>
                <a:cubicBezTo>
                  <a:pt x="2258" y="632"/>
                  <a:pt x="2257" y="633"/>
                  <a:pt x="2257" y="634"/>
                </a:cubicBezTo>
                <a:cubicBezTo>
                  <a:pt x="2257" y="636"/>
                  <a:pt x="2255" y="636"/>
                  <a:pt x="2255" y="638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5" y="640"/>
                  <a:pt x="2256" y="641"/>
                  <a:pt x="2257" y="642"/>
                </a:cubicBezTo>
                <a:cubicBezTo>
                  <a:pt x="2257" y="643"/>
                  <a:pt x="2256" y="644"/>
                  <a:pt x="2257" y="645"/>
                </a:cubicBezTo>
                <a:cubicBezTo>
                  <a:pt x="2275" y="645"/>
                  <a:pt x="2275" y="645"/>
                  <a:pt x="2275" y="645"/>
                </a:cubicBezTo>
                <a:cubicBezTo>
                  <a:pt x="2275" y="643"/>
                  <a:pt x="2275" y="642"/>
                  <a:pt x="2275" y="641"/>
                </a:cubicBezTo>
                <a:cubicBezTo>
                  <a:pt x="2276" y="640"/>
                  <a:pt x="2275" y="639"/>
                  <a:pt x="2275" y="638"/>
                </a:cubicBezTo>
                <a:cubicBezTo>
                  <a:pt x="2276" y="637"/>
                  <a:pt x="2277" y="636"/>
                  <a:pt x="2277" y="635"/>
                </a:cubicBezTo>
                <a:cubicBezTo>
                  <a:pt x="2278" y="634"/>
                  <a:pt x="2279" y="633"/>
                  <a:pt x="2280" y="633"/>
                </a:cubicBezTo>
                <a:cubicBezTo>
                  <a:pt x="2281" y="633"/>
                  <a:pt x="2282" y="633"/>
                  <a:pt x="2283" y="633"/>
                </a:cubicBezTo>
                <a:cubicBezTo>
                  <a:pt x="2285" y="633"/>
                  <a:pt x="2285" y="633"/>
                  <a:pt x="2285" y="633"/>
                </a:cubicBezTo>
                <a:cubicBezTo>
                  <a:pt x="2286" y="633"/>
                  <a:pt x="2287" y="633"/>
                  <a:pt x="2288" y="633"/>
                </a:cubicBezTo>
                <a:cubicBezTo>
                  <a:pt x="2289" y="634"/>
                  <a:pt x="2289" y="635"/>
                  <a:pt x="2291" y="635"/>
                </a:cubicBezTo>
                <a:cubicBezTo>
                  <a:pt x="2292" y="635"/>
                  <a:pt x="2292" y="634"/>
                  <a:pt x="2293" y="633"/>
                </a:cubicBezTo>
                <a:cubicBezTo>
                  <a:pt x="2294" y="633"/>
                  <a:pt x="2294" y="631"/>
                  <a:pt x="2295" y="631"/>
                </a:cubicBezTo>
                <a:cubicBezTo>
                  <a:pt x="2297" y="630"/>
                  <a:pt x="2299" y="630"/>
                  <a:pt x="2301" y="630"/>
                </a:cubicBezTo>
                <a:cubicBezTo>
                  <a:pt x="2301" y="622"/>
                  <a:pt x="2301" y="622"/>
                  <a:pt x="2301" y="622"/>
                </a:cubicBezTo>
                <a:cubicBezTo>
                  <a:pt x="2311" y="622"/>
                  <a:pt x="2311" y="622"/>
                  <a:pt x="2311" y="622"/>
                </a:cubicBezTo>
                <a:cubicBezTo>
                  <a:pt x="2311" y="621"/>
                  <a:pt x="2312" y="621"/>
                  <a:pt x="2312" y="620"/>
                </a:cubicBezTo>
                <a:cubicBezTo>
                  <a:pt x="2312" y="618"/>
                  <a:pt x="2312" y="617"/>
                  <a:pt x="2311" y="616"/>
                </a:cubicBezTo>
                <a:cubicBezTo>
                  <a:pt x="2306" y="616"/>
                  <a:pt x="2306" y="616"/>
                  <a:pt x="2306" y="616"/>
                </a:cubicBezTo>
                <a:cubicBezTo>
                  <a:pt x="2305" y="616"/>
                  <a:pt x="2305" y="617"/>
                  <a:pt x="2304" y="616"/>
                </a:cubicBezTo>
                <a:cubicBezTo>
                  <a:pt x="2303" y="616"/>
                  <a:pt x="2302" y="617"/>
                  <a:pt x="2301" y="616"/>
                </a:cubicBezTo>
                <a:cubicBezTo>
                  <a:pt x="2300" y="616"/>
                  <a:pt x="2301" y="615"/>
                  <a:pt x="2301" y="614"/>
                </a:cubicBezTo>
                <a:cubicBezTo>
                  <a:pt x="2300" y="613"/>
                  <a:pt x="2299" y="614"/>
                  <a:pt x="2298" y="613"/>
                </a:cubicBezTo>
                <a:cubicBezTo>
                  <a:pt x="2299" y="611"/>
                  <a:pt x="2300" y="610"/>
                  <a:pt x="2302" y="608"/>
                </a:cubicBezTo>
                <a:cubicBezTo>
                  <a:pt x="2302" y="607"/>
                  <a:pt x="2303" y="607"/>
                  <a:pt x="2304" y="605"/>
                </a:cubicBezTo>
                <a:cubicBezTo>
                  <a:pt x="2304" y="604"/>
                  <a:pt x="2304" y="602"/>
                  <a:pt x="2304" y="600"/>
                </a:cubicBezTo>
                <a:cubicBezTo>
                  <a:pt x="2304" y="598"/>
                  <a:pt x="2305" y="597"/>
                  <a:pt x="2305" y="595"/>
                </a:cubicBezTo>
                <a:cubicBezTo>
                  <a:pt x="2305" y="594"/>
                  <a:pt x="2305" y="593"/>
                  <a:pt x="2305" y="592"/>
                </a:cubicBezTo>
                <a:cubicBezTo>
                  <a:pt x="2305" y="591"/>
                  <a:pt x="2306" y="591"/>
                  <a:pt x="2306" y="590"/>
                </a:cubicBezTo>
                <a:cubicBezTo>
                  <a:pt x="2307" y="589"/>
                  <a:pt x="2308" y="589"/>
                  <a:pt x="2309" y="588"/>
                </a:cubicBezTo>
                <a:cubicBezTo>
                  <a:pt x="2310" y="588"/>
                  <a:pt x="2310" y="586"/>
                  <a:pt x="2311" y="586"/>
                </a:cubicBezTo>
                <a:cubicBezTo>
                  <a:pt x="2312" y="585"/>
                  <a:pt x="2313" y="585"/>
                  <a:pt x="2314" y="585"/>
                </a:cubicBezTo>
                <a:cubicBezTo>
                  <a:pt x="2315" y="585"/>
                  <a:pt x="2315" y="583"/>
                  <a:pt x="2317" y="583"/>
                </a:cubicBezTo>
                <a:cubicBezTo>
                  <a:pt x="2317" y="583"/>
                  <a:pt x="2318" y="583"/>
                  <a:pt x="2319" y="582"/>
                </a:cubicBezTo>
                <a:cubicBezTo>
                  <a:pt x="2320" y="582"/>
                  <a:pt x="2321" y="583"/>
                  <a:pt x="2322" y="582"/>
                </a:cubicBezTo>
                <a:cubicBezTo>
                  <a:pt x="2323" y="582"/>
                  <a:pt x="2323" y="581"/>
                  <a:pt x="2323" y="580"/>
                </a:cubicBezTo>
                <a:cubicBezTo>
                  <a:pt x="2323" y="579"/>
                  <a:pt x="2323" y="578"/>
                  <a:pt x="2323" y="577"/>
                </a:cubicBezTo>
                <a:cubicBezTo>
                  <a:pt x="2324" y="576"/>
                  <a:pt x="2324" y="576"/>
                  <a:pt x="2325" y="575"/>
                </a:cubicBezTo>
                <a:cubicBezTo>
                  <a:pt x="2326" y="574"/>
                  <a:pt x="2327" y="574"/>
                  <a:pt x="2328" y="573"/>
                </a:cubicBezTo>
                <a:cubicBezTo>
                  <a:pt x="2328" y="572"/>
                  <a:pt x="2330" y="572"/>
                  <a:pt x="2330" y="571"/>
                </a:cubicBezTo>
                <a:cubicBezTo>
                  <a:pt x="2331" y="570"/>
                  <a:pt x="2330" y="569"/>
                  <a:pt x="2330" y="568"/>
                </a:cubicBezTo>
                <a:cubicBezTo>
                  <a:pt x="2330" y="566"/>
                  <a:pt x="2330" y="566"/>
                  <a:pt x="2330" y="566"/>
                </a:cubicBezTo>
                <a:cubicBezTo>
                  <a:pt x="2330" y="564"/>
                  <a:pt x="2330" y="564"/>
                  <a:pt x="2330" y="562"/>
                </a:cubicBezTo>
                <a:cubicBezTo>
                  <a:pt x="2328" y="562"/>
                  <a:pt x="2326" y="562"/>
                  <a:pt x="2324" y="562"/>
                </a:cubicBezTo>
                <a:cubicBezTo>
                  <a:pt x="2322" y="562"/>
                  <a:pt x="2321" y="562"/>
                  <a:pt x="2319" y="562"/>
                </a:cubicBezTo>
                <a:cubicBezTo>
                  <a:pt x="2318" y="562"/>
                  <a:pt x="2318" y="562"/>
                  <a:pt x="2317" y="562"/>
                </a:cubicBezTo>
                <a:cubicBezTo>
                  <a:pt x="2317" y="559"/>
                  <a:pt x="2317" y="557"/>
                  <a:pt x="2317" y="554"/>
                </a:cubicBezTo>
                <a:cubicBezTo>
                  <a:pt x="2316" y="552"/>
                  <a:pt x="2315" y="552"/>
                  <a:pt x="2314" y="551"/>
                </a:cubicBezTo>
                <a:cubicBezTo>
                  <a:pt x="2313" y="551"/>
                  <a:pt x="2312" y="552"/>
                  <a:pt x="2311" y="551"/>
                </a:cubicBezTo>
                <a:cubicBezTo>
                  <a:pt x="2310" y="551"/>
                  <a:pt x="2310" y="550"/>
                  <a:pt x="2309" y="549"/>
                </a:cubicBezTo>
                <a:cubicBezTo>
                  <a:pt x="2308" y="549"/>
                  <a:pt x="2309" y="548"/>
                  <a:pt x="2309" y="547"/>
                </a:cubicBezTo>
                <a:cubicBezTo>
                  <a:pt x="2309" y="526"/>
                  <a:pt x="2309" y="526"/>
                  <a:pt x="2309" y="526"/>
                </a:cubicBezTo>
                <a:cubicBezTo>
                  <a:pt x="2310" y="525"/>
                  <a:pt x="2311" y="525"/>
                  <a:pt x="2312" y="524"/>
                </a:cubicBezTo>
                <a:cubicBezTo>
                  <a:pt x="2313" y="523"/>
                  <a:pt x="2313" y="522"/>
                  <a:pt x="2313" y="521"/>
                </a:cubicBezTo>
                <a:cubicBezTo>
                  <a:pt x="2314" y="520"/>
                  <a:pt x="2315" y="520"/>
                  <a:pt x="2316" y="519"/>
                </a:cubicBezTo>
                <a:cubicBezTo>
                  <a:pt x="2316" y="518"/>
                  <a:pt x="2317" y="517"/>
                  <a:pt x="2317" y="516"/>
                </a:cubicBezTo>
                <a:cubicBezTo>
                  <a:pt x="2318" y="514"/>
                  <a:pt x="2318" y="512"/>
                  <a:pt x="2319" y="511"/>
                </a:cubicBezTo>
                <a:cubicBezTo>
                  <a:pt x="2319" y="510"/>
                  <a:pt x="2319" y="509"/>
                  <a:pt x="2320" y="508"/>
                </a:cubicBezTo>
                <a:cubicBezTo>
                  <a:pt x="2321" y="507"/>
                  <a:pt x="2322" y="507"/>
                  <a:pt x="2322" y="507"/>
                </a:cubicBezTo>
                <a:cubicBezTo>
                  <a:pt x="2323" y="506"/>
                  <a:pt x="2324" y="507"/>
                  <a:pt x="2325" y="507"/>
                </a:cubicBezTo>
                <a:cubicBezTo>
                  <a:pt x="2327" y="506"/>
                  <a:pt x="2329" y="505"/>
                  <a:pt x="2330" y="504"/>
                </a:cubicBezTo>
                <a:cubicBezTo>
                  <a:pt x="2331" y="504"/>
                  <a:pt x="2332" y="502"/>
                  <a:pt x="2332" y="502"/>
                </a:cubicBezTo>
                <a:cubicBezTo>
                  <a:pt x="2333" y="501"/>
                  <a:pt x="2334" y="500"/>
                  <a:pt x="2335" y="500"/>
                </a:cubicBezTo>
                <a:cubicBezTo>
                  <a:pt x="2336" y="499"/>
                  <a:pt x="2335" y="497"/>
                  <a:pt x="2336" y="497"/>
                </a:cubicBezTo>
                <a:cubicBezTo>
                  <a:pt x="2338" y="496"/>
                  <a:pt x="2340" y="497"/>
                  <a:pt x="2341" y="496"/>
                </a:cubicBezTo>
                <a:cubicBezTo>
                  <a:pt x="2343" y="496"/>
                  <a:pt x="2344" y="497"/>
                  <a:pt x="2345" y="496"/>
                </a:cubicBezTo>
                <a:cubicBezTo>
                  <a:pt x="2346" y="496"/>
                  <a:pt x="2346" y="494"/>
                  <a:pt x="2347" y="494"/>
                </a:cubicBezTo>
                <a:cubicBezTo>
                  <a:pt x="2347" y="493"/>
                  <a:pt x="2349" y="493"/>
                  <a:pt x="2349" y="492"/>
                </a:cubicBezTo>
                <a:cubicBezTo>
                  <a:pt x="2350" y="491"/>
                  <a:pt x="2349" y="490"/>
                  <a:pt x="2349" y="489"/>
                </a:cubicBezTo>
                <a:cubicBezTo>
                  <a:pt x="2350" y="488"/>
                  <a:pt x="2350" y="487"/>
                  <a:pt x="2351" y="487"/>
                </a:cubicBezTo>
                <a:cubicBezTo>
                  <a:pt x="2352" y="486"/>
                  <a:pt x="2353" y="486"/>
                  <a:pt x="2354" y="486"/>
                </a:cubicBezTo>
                <a:cubicBezTo>
                  <a:pt x="2355" y="486"/>
                  <a:pt x="2356" y="485"/>
                  <a:pt x="2356" y="485"/>
                </a:cubicBezTo>
                <a:cubicBezTo>
                  <a:pt x="2357" y="485"/>
                  <a:pt x="2358" y="485"/>
                  <a:pt x="2359" y="485"/>
                </a:cubicBezTo>
                <a:cubicBezTo>
                  <a:pt x="2360" y="485"/>
                  <a:pt x="2361" y="485"/>
                  <a:pt x="2362" y="485"/>
                </a:cubicBezTo>
                <a:cubicBezTo>
                  <a:pt x="2363" y="484"/>
                  <a:pt x="2364" y="482"/>
                  <a:pt x="2364" y="481"/>
                </a:cubicBezTo>
                <a:cubicBezTo>
                  <a:pt x="2364" y="479"/>
                  <a:pt x="2362" y="478"/>
                  <a:pt x="2362" y="477"/>
                </a:cubicBezTo>
                <a:cubicBezTo>
                  <a:pt x="2361" y="476"/>
                  <a:pt x="2360" y="476"/>
                  <a:pt x="2359" y="475"/>
                </a:cubicBezTo>
                <a:cubicBezTo>
                  <a:pt x="2359" y="474"/>
                  <a:pt x="2359" y="473"/>
                  <a:pt x="2359" y="472"/>
                </a:cubicBezTo>
                <a:cubicBezTo>
                  <a:pt x="2359" y="469"/>
                  <a:pt x="2359" y="467"/>
                  <a:pt x="2361" y="464"/>
                </a:cubicBezTo>
                <a:cubicBezTo>
                  <a:pt x="2362" y="463"/>
                  <a:pt x="2362" y="462"/>
                  <a:pt x="2363" y="462"/>
                </a:cubicBezTo>
                <a:cubicBezTo>
                  <a:pt x="2364" y="461"/>
                  <a:pt x="2365" y="462"/>
                  <a:pt x="2366" y="462"/>
                </a:cubicBezTo>
                <a:cubicBezTo>
                  <a:pt x="2367" y="461"/>
                  <a:pt x="2367" y="460"/>
                  <a:pt x="2368" y="460"/>
                </a:cubicBezTo>
                <a:cubicBezTo>
                  <a:pt x="2369" y="459"/>
                  <a:pt x="2370" y="458"/>
                  <a:pt x="2370" y="456"/>
                </a:cubicBezTo>
                <a:cubicBezTo>
                  <a:pt x="2371" y="455"/>
                  <a:pt x="2371" y="453"/>
                  <a:pt x="2372" y="451"/>
                </a:cubicBezTo>
                <a:cubicBezTo>
                  <a:pt x="2372" y="450"/>
                  <a:pt x="2372" y="449"/>
                  <a:pt x="2373" y="449"/>
                </a:cubicBezTo>
                <a:cubicBezTo>
                  <a:pt x="2374" y="448"/>
                  <a:pt x="2376" y="448"/>
                  <a:pt x="2378" y="448"/>
                </a:cubicBezTo>
                <a:cubicBezTo>
                  <a:pt x="2380" y="448"/>
                  <a:pt x="2381" y="448"/>
                  <a:pt x="2383" y="449"/>
                </a:cubicBezTo>
                <a:cubicBezTo>
                  <a:pt x="2384" y="449"/>
                  <a:pt x="2385" y="448"/>
                  <a:pt x="2386" y="449"/>
                </a:cubicBezTo>
                <a:cubicBezTo>
                  <a:pt x="2387" y="449"/>
                  <a:pt x="2387" y="451"/>
                  <a:pt x="2388" y="451"/>
                </a:cubicBezTo>
                <a:cubicBezTo>
                  <a:pt x="2390" y="453"/>
                  <a:pt x="2390" y="455"/>
                  <a:pt x="2392" y="456"/>
                </a:cubicBezTo>
                <a:cubicBezTo>
                  <a:pt x="2393" y="456"/>
                  <a:pt x="2394" y="456"/>
                  <a:pt x="2394" y="456"/>
                </a:cubicBezTo>
                <a:cubicBezTo>
                  <a:pt x="2395" y="455"/>
                  <a:pt x="2395" y="454"/>
                  <a:pt x="2396" y="453"/>
                </a:cubicBezTo>
                <a:cubicBezTo>
                  <a:pt x="2397" y="453"/>
                  <a:pt x="2398" y="453"/>
                  <a:pt x="2399" y="453"/>
                </a:cubicBezTo>
                <a:cubicBezTo>
                  <a:pt x="2400" y="453"/>
                  <a:pt x="2401" y="454"/>
                  <a:pt x="2402" y="455"/>
                </a:cubicBezTo>
                <a:cubicBezTo>
                  <a:pt x="2402" y="455"/>
                  <a:pt x="2404" y="456"/>
                  <a:pt x="2404" y="456"/>
                </a:cubicBezTo>
                <a:cubicBezTo>
                  <a:pt x="2405" y="457"/>
                  <a:pt x="2405" y="458"/>
                  <a:pt x="2405" y="459"/>
                </a:cubicBezTo>
                <a:cubicBezTo>
                  <a:pt x="2406" y="460"/>
                  <a:pt x="2407" y="461"/>
                  <a:pt x="2407" y="462"/>
                </a:cubicBezTo>
                <a:cubicBezTo>
                  <a:pt x="2407" y="470"/>
                  <a:pt x="2407" y="470"/>
                  <a:pt x="2407" y="470"/>
                </a:cubicBezTo>
                <a:cubicBezTo>
                  <a:pt x="2399" y="470"/>
                  <a:pt x="2399" y="470"/>
                  <a:pt x="2399" y="470"/>
                </a:cubicBezTo>
                <a:cubicBezTo>
                  <a:pt x="2399" y="473"/>
                  <a:pt x="2399" y="475"/>
                  <a:pt x="2399" y="478"/>
                </a:cubicBezTo>
                <a:cubicBezTo>
                  <a:pt x="2399" y="479"/>
                  <a:pt x="2399" y="480"/>
                  <a:pt x="2399" y="481"/>
                </a:cubicBezTo>
                <a:cubicBezTo>
                  <a:pt x="2399" y="483"/>
                  <a:pt x="2398" y="484"/>
                  <a:pt x="2396" y="486"/>
                </a:cubicBezTo>
                <a:cubicBezTo>
                  <a:pt x="2396" y="487"/>
                  <a:pt x="2395" y="487"/>
                  <a:pt x="2394" y="488"/>
                </a:cubicBezTo>
                <a:cubicBezTo>
                  <a:pt x="2392" y="489"/>
                  <a:pt x="2391" y="490"/>
                  <a:pt x="2390" y="490"/>
                </a:cubicBezTo>
                <a:cubicBezTo>
                  <a:pt x="2387" y="490"/>
                  <a:pt x="2385" y="488"/>
                  <a:pt x="2383" y="488"/>
                </a:cubicBezTo>
                <a:cubicBezTo>
                  <a:pt x="2381" y="488"/>
                  <a:pt x="2381" y="489"/>
                  <a:pt x="2380" y="490"/>
                </a:cubicBezTo>
                <a:cubicBezTo>
                  <a:pt x="2379" y="490"/>
                  <a:pt x="2378" y="490"/>
                  <a:pt x="2377" y="491"/>
                </a:cubicBezTo>
                <a:cubicBezTo>
                  <a:pt x="2377" y="492"/>
                  <a:pt x="2377" y="493"/>
                  <a:pt x="2376" y="494"/>
                </a:cubicBezTo>
                <a:cubicBezTo>
                  <a:pt x="2375" y="495"/>
                  <a:pt x="2375" y="495"/>
                  <a:pt x="2374" y="496"/>
                </a:cubicBezTo>
                <a:cubicBezTo>
                  <a:pt x="2374" y="497"/>
                  <a:pt x="2374" y="498"/>
                  <a:pt x="2373" y="499"/>
                </a:cubicBezTo>
                <a:cubicBezTo>
                  <a:pt x="2373" y="500"/>
                  <a:pt x="2372" y="500"/>
                  <a:pt x="2371" y="500"/>
                </a:cubicBezTo>
                <a:cubicBezTo>
                  <a:pt x="2370" y="501"/>
                  <a:pt x="2369" y="502"/>
                  <a:pt x="2368" y="503"/>
                </a:cubicBezTo>
                <a:cubicBezTo>
                  <a:pt x="2368" y="504"/>
                  <a:pt x="2368" y="505"/>
                  <a:pt x="2367" y="505"/>
                </a:cubicBezTo>
                <a:cubicBezTo>
                  <a:pt x="2366" y="506"/>
                  <a:pt x="2365" y="506"/>
                  <a:pt x="2364" y="507"/>
                </a:cubicBezTo>
                <a:cubicBezTo>
                  <a:pt x="2362" y="508"/>
                  <a:pt x="2360" y="509"/>
                  <a:pt x="2360" y="511"/>
                </a:cubicBezTo>
                <a:cubicBezTo>
                  <a:pt x="2360" y="515"/>
                  <a:pt x="2362" y="517"/>
                  <a:pt x="2362" y="520"/>
                </a:cubicBezTo>
                <a:cubicBezTo>
                  <a:pt x="2362" y="522"/>
                  <a:pt x="2361" y="523"/>
                  <a:pt x="2360" y="524"/>
                </a:cubicBezTo>
                <a:cubicBezTo>
                  <a:pt x="2360" y="526"/>
                  <a:pt x="2358" y="527"/>
                  <a:pt x="2358" y="528"/>
                </a:cubicBezTo>
                <a:cubicBezTo>
                  <a:pt x="2358" y="532"/>
                  <a:pt x="2359" y="534"/>
                  <a:pt x="2359" y="537"/>
                </a:cubicBezTo>
                <a:cubicBezTo>
                  <a:pt x="2359" y="540"/>
                  <a:pt x="2359" y="540"/>
                  <a:pt x="2359" y="540"/>
                </a:cubicBezTo>
                <a:cubicBezTo>
                  <a:pt x="2359" y="541"/>
                  <a:pt x="2360" y="542"/>
                  <a:pt x="2360" y="543"/>
                </a:cubicBezTo>
                <a:cubicBezTo>
                  <a:pt x="2360" y="545"/>
                  <a:pt x="2360" y="546"/>
                  <a:pt x="2360" y="549"/>
                </a:cubicBezTo>
                <a:cubicBezTo>
                  <a:pt x="2362" y="549"/>
                  <a:pt x="2364" y="549"/>
                  <a:pt x="2366" y="549"/>
                </a:cubicBezTo>
                <a:cubicBezTo>
                  <a:pt x="2368" y="550"/>
                  <a:pt x="2370" y="550"/>
                  <a:pt x="2371" y="551"/>
                </a:cubicBezTo>
                <a:cubicBezTo>
                  <a:pt x="2372" y="552"/>
                  <a:pt x="2373" y="553"/>
                  <a:pt x="2373" y="554"/>
                </a:cubicBezTo>
                <a:cubicBezTo>
                  <a:pt x="2374" y="555"/>
                  <a:pt x="2374" y="556"/>
                  <a:pt x="2375" y="556"/>
                </a:cubicBezTo>
                <a:cubicBezTo>
                  <a:pt x="2377" y="557"/>
                  <a:pt x="2379" y="558"/>
                  <a:pt x="2381" y="558"/>
                </a:cubicBezTo>
                <a:cubicBezTo>
                  <a:pt x="2382" y="559"/>
                  <a:pt x="2382" y="560"/>
                  <a:pt x="2383" y="560"/>
                </a:cubicBezTo>
                <a:cubicBezTo>
                  <a:pt x="2386" y="562"/>
                  <a:pt x="2387" y="564"/>
                  <a:pt x="2390" y="564"/>
                </a:cubicBezTo>
                <a:cubicBezTo>
                  <a:pt x="2391" y="564"/>
                  <a:pt x="2391" y="564"/>
                  <a:pt x="2391" y="564"/>
                </a:cubicBezTo>
                <a:cubicBezTo>
                  <a:pt x="2392" y="564"/>
                  <a:pt x="2393" y="563"/>
                  <a:pt x="2394" y="562"/>
                </a:cubicBezTo>
                <a:cubicBezTo>
                  <a:pt x="2397" y="561"/>
                  <a:pt x="2399" y="558"/>
                  <a:pt x="2403" y="558"/>
                </a:cubicBezTo>
                <a:cubicBezTo>
                  <a:pt x="2405" y="558"/>
                  <a:pt x="2407" y="560"/>
                  <a:pt x="2409" y="560"/>
                </a:cubicBezTo>
                <a:cubicBezTo>
                  <a:pt x="2411" y="560"/>
                  <a:pt x="2412" y="559"/>
                  <a:pt x="2413" y="559"/>
                </a:cubicBezTo>
                <a:cubicBezTo>
                  <a:pt x="2414" y="559"/>
                  <a:pt x="2415" y="559"/>
                  <a:pt x="2416" y="559"/>
                </a:cubicBezTo>
                <a:cubicBezTo>
                  <a:pt x="2417" y="559"/>
                  <a:pt x="2418" y="558"/>
                  <a:pt x="2418" y="558"/>
                </a:cubicBezTo>
                <a:cubicBezTo>
                  <a:pt x="2419" y="557"/>
                  <a:pt x="2419" y="556"/>
                  <a:pt x="2419" y="555"/>
                </a:cubicBezTo>
                <a:cubicBezTo>
                  <a:pt x="2420" y="554"/>
                  <a:pt x="2421" y="554"/>
                  <a:pt x="2422" y="554"/>
                </a:cubicBezTo>
                <a:cubicBezTo>
                  <a:pt x="2442" y="554"/>
                  <a:pt x="2442" y="554"/>
                  <a:pt x="2442" y="554"/>
                </a:cubicBezTo>
                <a:cubicBezTo>
                  <a:pt x="2444" y="554"/>
                  <a:pt x="2444" y="552"/>
                  <a:pt x="2445" y="552"/>
                </a:cubicBezTo>
                <a:cubicBezTo>
                  <a:pt x="2447" y="551"/>
                  <a:pt x="2448" y="551"/>
                  <a:pt x="2449" y="551"/>
                </a:cubicBezTo>
                <a:cubicBezTo>
                  <a:pt x="2450" y="551"/>
                  <a:pt x="2450" y="551"/>
                  <a:pt x="2450" y="551"/>
                </a:cubicBezTo>
                <a:cubicBezTo>
                  <a:pt x="2451" y="552"/>
                  <a:pt x="2452" y="553"/>
                  <a:pt x="2452" y="554"/>
                </a:cubicBezTo>
                <a:cubicBezTo>
                  <a:pt x="2453" y="554"/>
                  <a:pt x="2453" y="556"/>
                  <a:pt x="2453" y="556"/>
                </a:cubicBezTo>
                <a:cubicBezTo>
                  <a:pt x="2454" y="557"/>
                  <a:pt x="2455" y="557"/>
                  <a:pt x="2456" y="558"/>
                </a:cubicBezTo>
                <a:cubicBezTo>
                  <a:pt x="2469" y="558"/>
                  <a:pt x="2469" y="558"/>
                  <a:pt x="2469" y="558"/>
                </a:cubicBezTo>
                <a:cubicBezTo>
                  <a:pt x="2470" y="560"/>
                  <a:pt x="2470" y="560"/>
                  <a:pt x="2470" y="560"/>
                </a:cubicBezTo>
                <a:cubicBezTo>
                  <a:pt x="2469" y="561"/>
                  <a:pt x="2469" y="563"/>
                  <a:pt x="2467" y="563"/>
                </a:cubicBezTo>
                <a:cubicBezTo>
                  <a:pt x="2466" y="563"/>
                  <a:pt x="2464" y="563"/>
                  <a:pt x="2462" y="563"/>
                </a:cubicBezTo>
                <a:cubicBezTo>
                  <a:pt x="2460" y="563"/>
                  <a:pt x="2458" y="563"/>
                  <a:pt x="2456" y="563"/>
                </a:cubicBezTo>
                <a:cubicBezTo>
                  <a:pt x="2455" y="563"/>
                  <a:pt x="2454" y="563"/>
                  <a:pt x="2453" y="564"/>
                </a:cubicBezTo>
                <a:cubicBezTo>
                  <a:pt x="2452" y="564"/>
                  <a:pt x="2451" y="565"/>
                  <a:pt x="2450" y="566"/>
                </a:cubicBezTo>
                <a:cubicBezTo>
                  <a:pt x="2449" y="566"/>
                  <a:pt x="2449" y="567"/>
                  <a:pt x="2448" y="567"/>
                </a:cubicBezTo>
                <a:cubicBezTo>
                  <a:pt x="2447" y="568"/>
                  <a:pt x="2446" y="568"/>
                  <a:pt x="2445" y="569"/>
                </a:cubicBezTo>
                <a:cubicBezTo>
                  <a:pt x="2445" y="570"/>
                  <a:pt x="2444" y="571"/>
                  <a:pt x="2443" y="572"/>
                </a:cubicBezTo>
                <a:cubicBezTo>
                  <a:pt x="2443" y="573"/>
                  <a:pt x="2443" y="574"/>
                  <a:pt x="2442" y="575"/>
                </a:cubicBezTo>
                <a:cubicBezTo>
                  <a:pt x="2441" y="576"/>
                  <a:pt x="2441" y="577"/>
                  <a:pt x="2440" y="577"/>
                </a:cubicBezTo>
                <a:cubicBezTo>
                  <a:pt x="2439" y="578"/>
                  <a:pt x="2438" y="577"/>
                  <a:pt x="2437" y="577"/>
                </a:cubicBezTo>
                <a:cubicBezTo>
                  <a:pt x="2435" y="577"/>
                  <a:pt x="2434" y="577"/>
                  <a:pt x="2432" y="577"/>
                </a:cubicBezTo>
                <a:cubicBezTo>
                  <a:pt x="2431" y="576"/>
                  <a:pt x="2431" y="575"/>
                  <a:pt x="2430" y="574"/>
                </a:cubicBezTo>
                <a:cubicBezTo>
                  <a:pt x="2428" y="573"/>
                  <a:pt x="2427" y="571"/>
                  <a:pt x="2426" y="571"/>
                </a:cubicBezTo>
                <a:cubicBezTo>
                  <a:pt x="2423" y="571"/>
                  <a:pt x="2422" y="573"/>
                  <a:pt x="2419" y="573"/>
                </a:cubicBezTo>
                <a:cubicBezTo>
                  <a:pt x="2417" y="574"/>
                  <a:pt x="2416" y="574"/>
                  <a:pt x="2414" y="573"/>
                </a:cubicBezTo>
                <a:cubicBezTo>
                  <a:pt x="2412" y="573"/>
                  <a:pt x="2411" y="573"/>
                  <a:pt x="2409" y="573"/>
                </a:cubicBezTo>
                <a:cubicBezTo>
                  <a:pt x="2408" y="573"/>
                  <a:pt x="2407" y="573"/>
                  <a:pt x="2406" y="573"/>
                </a:cubicBezTo>
                <a:cubicBezTo>
                  <a:pt x="2405" y="574"/>
                  <a:pt x="2404" y="574"/>
                  <a:pt x="2403" y="575"/>
                </a:cubicBezTo>
                <a:cubicBezTo>
                  <a:pt x="2402" y="575"/>
                  <a:pt x="2402" y="577"/>
                  <a:pt x="2401" y="577"/>
                </a:cubicBezTo>
                <a:cubicBezTo>
                  <a:pt x="2400" y="577"/>
                  <a:pt x="2399" y="576"/>
                  <a:pt x="2398" y="576"/>
                </a:cubicBezTo>
                <a:cubicBezTo>
                  <a:pt x="2397" y="576"/>
                  <a:pt x="2397" y="575"/>
                  <a:pt x="2396" y="575"/>
                </a:cubicBezTo>
                <a:cubicBezTo>
                  <a:pt x="2394" y="575"/>
                  <a:pt x="2394" y="576"/>
                  <a:pt x="2393" y="576"/>
                </a:cubicBezTo>
                <a:cubicBezTo>
                  <a:pt x="2392" y="576"/>
                  <a:pt x="2391" y="576"/>
                  <a:pt x="2390" y="577"/>
                </a:cubicBezTo>
                <a:cubicBezTo>
                  <a:pt x="2390" y="578"/>
                  <a:pt x="2391" y="579"/>
                  <a:pt x="2390" y="580"/>
                </a:cubicBezTo>
                <a:cubicBezTo>
                  <a:pt x="2390" y="581"/>
                  <a:pt x="2389" y="582"/>
                  <a:pt x="2388" y="582"/>
                </a:cubicBezTo>
                <a:cubicBezTo>
                  <a:pt x="2387" y="583"/>
                  <a:pt x="2388" y="585"/>
                  <a:pt x="2387" y="585"/>
                </a:cubicBezTo>
                <a:cubicBezTo>
                  <a:pt x="2386" y="585"/>
                  <a:pt x="2386" y="584"/>
                  <a:pt x="2385" y="584"/>
                </a:cubicBezTo>
                <a:cubicBezTo>
                  <a:pt x="2384" y="584"/>
                  <a:pt x="2383" y="585"/>
                  <a:pt x="2382" y="584"/>
                </a:cubicBezTo>
                <a:cubicBezTo>
                  <a:pt x="2381" y="584"/>
                  <a:pt x="2380" y="583"/>
                  <a:pt x="2379" y="582"/>
                </a:cubicBezTo>
                <a:cubicBezTo>
                  <a:pt x="2379" y="582"/>
                  <a:pt x="2380" y="580"/>
                  <a:pt x="2379" y="580"/>
                </a:cubicBezTo>
                <a:cubicBezTo>
                  <a:pt x="2379" y="580"/>
                  <a:pt x="2378" y="580"/>
                  <a:pt x="2377" y="580"/>
                </a:cubicBezTo>
                <a:cubicBezTo>
                  <a:pt x="2376" y="580"/>
                  <a:pt x="2375" y="580"/>
                  <a:pt x="2374" y="580"/>
                </a:cubicBezTo>
                <a:cubicBezTo>
                  <a:pt x="2373" y="580"/>
                  <a:pt x="2372" y="581"/>
                  <a:pt x="2371" y="581"/>
                </a:cubicBezTo>
                <a:cubicBezTo>
                  <a:pt x="2371" y="582"/>
                  <a:pt x="2371" y="583"/>
                  <a:pt x="2371" y="584"/>
                </a:cubicBezTo>
                <a:cubicBezTo>
                  <a:pt x="2372" y="584"/>
                  <a:pt x="2372" y="585"/>
                  <a:pt x="2373" y="586"/>
                </a:cubicBezTo>
                <a:cubicBezTo>
                  <a:pt x="2374" y="586"/>
                  <a:pt x="2375" y="586"/>
                  <a:pt x="2376" y="586"/>
                </a:cubicBezTo>
                <a:cubicBezTo>
                  <a:pt x="2377" y="586"/>
                  <a:pt x="2378" y="587"/>
                  <a:pt x="2379" y="588"/>
                </a:cubicBezTo>
                <a:cubicBezTo>
                  <a:pt x="2377" y="588"/>
                  <a:pt x="2375" y="588"/>
                  <a:pt x="2373" y="588"/>
                </a:cubicBezTo>
                <a:cubicBezTo>
                  <a:pt x="2370" y="588"/>
                  <a:pt x="2368" y="589"/>
                  <a:pt x="2365" y="590"/>
                </a:cubicBezTo>
                <a:cubicBezTo>
                  <a:pt x="2364" y="591"/>
                  <a:pt x="2363" y="591"/>
                  <a:pt x="2362" y="592"/>
                </a:cubicBezTo>
                <a:cubicBezTo>
                  <a:pt x="2363" y="592"/>
                  <a:pt x="2362" y="594"/>
                  <a:pt x="2363" y="594"/>
                </a:cubicBezTo>
                <a:cubicBezTo>
                  <a:pt x="2364" y="596"/>
                  <a:pt x="2365" y="597"/>
                  <a:pt x="2368" y="598"/>
                </a:cubicBezTo>
                <a:cubicBezTo>
                  <a:pt x="2368" y="598"/>
                  <a:pt x="2369" y="598"/>
                  <a:pt x="2370" y="598"/>
                </a:cubicBezTo>
                <a:cubicBezTo>
                  <a:pt x="2371" y="598"/>
                  <a:pt x="2372" y="599"/>
                  <a:pt x="2373" y="599"/>
                </a:cubicBezTo>
                <a:cubicBezTo>
                  <a:pt x="2374" y="599"/>
                  <a:pt x="2375" y="599"/>
                  <a:pt x="2377" y="599"/>
                </a:cubicBezTo>
                <a:cubicBezTo>
                  <a:pt x="2378" y="599"/>
                  <a:pt x="2379" y="599"/>
                  <a:pt x="2381" y="599"/>
                </a:cubicBezTo>
                <a:cubicBezTo>
                  <a:pt x="2383" y="598"/>
                  <a:pt x="2383" y="596"/>
                  <a:pt x="2385" y="594"/>
                </a:cubicBezTo>
                <a:cubicBezTo>
                  <a:pt x="2386" y="592"/>
                  <a:pt x="2386" y="591"/>
                  <a:pt x="2388" y="591"/>
                </a:cubicBezTo>
                <a:cubicBezTo>
                  <a:pt x="2389" y="591"/>
                  <a:pt x="2390" y="592"/>
                  <a:pt x="2392" y="592"/>
                </a:cubicBezTo>
                <a:cubicBezTo>
                  <a:pt x="2393" y="593"/>
                  <a:pt x="2394" y="593"/>
                  <a:pt x="2394" y="594"/>
                </a:cubicBezTo>
                <a:cubicBezTo>
                  <a:pt x="2395" y="594"/>
                  <a:pt x="2396" y="595"/>
                  <a:pt x="2397" y="596"/>
                </a:cubicBezTo>
                <a:cubicBezTo>
                  <a:pt x="2397" y="596"/>
                  <a:pt x="2397" y="597"/>
                  <a:pt x="2398" y="598"/>
                </a:cubicBezTo>
                <a:cubicBezTo>
                  <a:pt x="2398" y="599"/>
                  <a:pt x="2397" y="600"/>
                  <a:pt x="2398" y="601"/>
                </a:cubicBezTo>
                <a:cubicBezTo>
                  <a:pt x="2398" y="602"/>
                  <a:pt x="2399" y="602"/>
                  <a:pt x="2400" y="602"/>
                </a:cubicBezTo>
                <a:cubicBezTo>
                  <a:pt x="2401" y="603"/>
                  <a:pt x="2402" y="603"/>
                  <a:pt x="2403" y="603"/>
                </a:cubicBezTo>
                <a:cubicBezTo>
                  <a:pt x="2404" y="604"/>
                  <a:pt x="2404" y="605"/>
                  <a:pt x="2405" y="605"/>
                </a:cubicBezTo>
                <a:cubicBezTo>
                  <a:pt x="2405" y="606"/>
                  <a:pt x="2405" y="607"/>
                  <a:pt x="2404" y="608"/>
                </a:cubicBezTo>
                <a:cubicBezTo>
                  <a:pt x="2402" y="610"/>
                  <a:pt x="2399" y="610"/>
                  <a:pt x="2397" y="611"/>
                </a:cubicBezTo>
                <a:cubicBezTo>
                  <a:pt x="2396" y="612"/>
                  <a:pt x="2395" y="612"/>
                  <a:pt x="2394" y="613"/>
                </a:cubicBezTo>
                <a:cubicBezTo>
                  <a:pt x="2394" y="613"/>
                  <a:pt x="2394" y="614"/>
                  <a:pt x="2394" y="615"/>
                </a:cubicBezTo>
                <a:cubicBezTo>
                  <a:pt x="2394" y="617"/>
                  <a:pt x="2394" y="618"/>
                  <a:pt x="2394" y="620"/>
                </a:cubicBezTo>
                <a:cubicBezTo>
                  <a:pt x="2389" y="620"/>
                  <a:pt x="2389" y="620"/>
                  <a:pt x="2389" y="620"/>
                </a:cubicBezTo>
                <a:cubicBezTo>
                  <a:pt x="2387" y="620"/>
                  <a:pt x="2386" y="620"/>
                  <a:pt x="2385" y="619"/>
                </a:cubicBezTo>
                <a:cubicBezTo>
                  <a:pt x="2384" y="619"/>
                  <a:pt x="2383" y="619"/>
                  <a:pt x="2383" y="618"/>
                </a:cubicBezTo>
                <a:cubicBezTo>
                  <a:pt x="2382" y="618"/>
                  <a:pt x="2382" y="617"/>
                  <a:pt x="2381" y="616"/>
                </a:cubicBezTo>
                <a:cubicBezTo>
                  <a:pt x="2381" y="615"/>
                  <a:pt x="2382" y="614"/>
                  <a:pt x="2381" y="613"/>
                </a:cubicBezTo>
                <a:cubicBezTo>
                  <a:pt x="2381" y="612"/>
                  <a:pt x="2380" y="612"/>
                  <a:pt x="2379" y="611"/>
                </a:cubicBezTo>
                <a:cubicBezTo>
                  <a:pt x="2379" y="610"/>
                  <a:pt x="2377" y="611"/>
                  <a:pt x="2377" y="611"/>
                </a:cubicBezTo>
                <a:cubicBezTo>
                  <a:pt x="2376" y="610"/>
                  <a:pt x="2377" y="609"/>
                  <a:pt x="2377" y="608"/>
                </a:cubicBezTo>
                <a:cubicBezTo>
                  <a:pt x="2377" y="607"/>
                  <a:pt x="2377" y="606"/>
                  <a:pt x="2377" y="605"/>
                </a:cubicBezTo>
                <a:cubicBezTo>
                  <a:pt x="2371" y="605"/>
                  <a:pt x="2371" y="605"/>
                  <a:pt x="2371" y="605"/>
                </a:cubicBezTo>
                <a:cubicBezTo>
                  <a:pt x="2370" y="607"/>
                  <a:pt x="2369" y="609"/>
                  <a:pt x="2368" y="611"/>
                </a:cubicBezTo>
                <a:cubicBezTo>
                  <a:pt x="2367" y="611"/>
                  <a:pt x="2366" y="612"/>
                  <a:pt x="2365" y="613"/>
                </a:cubicBezTo>
                <a:cubicBezTo>
                  <a:pt x="2364" y="613"/>
                  <a:pt x="2363" y="613"/>
                  <a:pt x="2362" y="614"/>
                </a:cubicBezTo>
                <a:cubicBezTo>
                  <a:pt x="2362" y="615"/>
                  <a:pt x="2362" y="616"/>
                  <a:pt x="2362" y="616"/>
                </a:cubicBezTo>
                <a:cubicBezTo>
                  <a:pt x="2362" y="617"/>
                  <a:pt x="2362" y="618"/>
                  <a:pt x="2362" y="619"/>
                </a:cubicBezTo>
                <a:cubicBezTo>
                  <a:pt x="2362" y="620"/>
                  <a:pt x="2361" y="621"/>
                  <a:pt x="2361" y="622"/>
                </a:cubicBezTo>
                <a:cubicBezTo>
                  <a:pt x="2361" y="623"/>
                  <a:pt x="2360" y="623"/>
                  <a:pt x="2359" y="624"/>
                </a:cubicBezTo>
                <a:cubicBezTo>
                  <a:pt x="2359" y="625"/>
                  <a:pt x="2359" y="626"/>
                  <a:pt x="2359" y="627"/>
                </a:cubicBezTo>
                <a:cubicBezTo>
                  <a:pt x="2359" y="628"/>
                  <a:pt x="2357" y="629"/>
                  <a:pt x="2357" y="631"/>
                </a:cubicBezTo>
                <a:cubicBezTo>
                  <a:pt x="2357" y="632"/>
                  <a:pt x="2357" y="633"/>
                  <a:pt x="2358" y="635"/>
                </a:cubicBezTo>
                <a:cubicBezTo>
                  <a:pt x="2358" y="636"/>
                  <a:pt x="2358" y="637"/>
                  <a:pt x="2358" y="637"/>
                </a:cubicBezTo>
                <a:cubicBezTo>
                  <a:pt x="2359" y="638"/>
                  <a:pt x="2360" y="639"/>
                  <a:pt x="2360" y="640"/>
                </a:cubicBezTo>
                <a:cubicBezTo>
                  <a:pt x="2360" y="641"/>
                  <a:pt x="2358" y="641"/>
                  <a:pt x="2358" y="643"/>
                </a:cubicBezTo>
                <a:cubicBezTo>
                  <a:pt x="2357" y="644"/>
                  <a:pt x="2356" y="644"/>
                  <a:pt x="2355" y="645"/>
                </a:cubicBezTo>
                <a:cubicBezTo>
                  <a:pt x="2355" y="646"/>
                  <a:pt x="2355" y="647"/>
                  <a:pt x="2354" y="648"/>
                </a:cubicBezTo>
                <a:cubicBezTo>
                  <a:pt x="2358" y="651"/>
                  <a:pt x="2358" y="651"/>
                  <a:pt x="2358" y="651"/>
                </a:cubicBezTo>
                <a:cubicBezTo>
                  <a:pt x="2356" y="654"/>
                  <a:pt x="2356" y="654"/>
                  <a:pt x="2356" y="654"/>
                </a:cubicBezTo>
                <a:cubicBezTo>
                  <a:pt x="2355" y="654"/>
                  <a:pt x="2355" y="654"/>
                  <a:pt x="2354" y="654"/>
                </a:cubicBezTo>
                <a:cubicBezTo>
                  <a:pt x="2351" y="653"/>
                  <a:pt x="2350" y="651"/>
                  <a:pt x="2347" y="651"/>
                </a:cubicBezTo>
                <a:cubicBezTo>
                  <a:pt x="2345" y="651"/>
                  <a:pt x="2344" y="651"/>
                  <a:pt x="2342" y="651"/>
                </a:cubicBezTo>
                <a:cubicBezTo>
                  <a:pt x="2340" y="651"/>
                  <a:pt x="2339" y="651"/>
                  <a:pt x="2337" y="651"/>
                </a:cubicBezTo>
                <a:cubicBezTo>
                  <a:pt x="2336" y="651"/>
                  <a:pt x="2334" y="651"/>
                  <a:pt x="2334" y="652"/>
                </a:cubicBezTo>
                <a:cubicBezTo>
                  <a:pt x="2333" y="653"/>
                  <a:pt x="2332" y="654"/>
                  <a:pt x="2332" y="655"/>
                </a:cubicBezTo>
                <a:cubicBezTo>
                  <a:pt x="2332" y="656"/>
                  <a:pt x="2333" y="657"/>
                  <a:pt x="2333" y="658"/>
                </a:cubicBezTo>
                <a:cubicBezTo>
                  <a:pt x="2334" y="660"/>
                  <a:pt x="2336" y="661"/>
                  <a:pt x="2338" y="662"/>
                </a:cubicBezTo>
                <a:cubicBezTo>
                  <a:pt x="2337" y="665"/>
                  <a:pt x="2337" y="665"/>
                  <a:pt x="2337" y="665"/>
                </a:cubicBezTo>
                <a:cubicBezTo>
                  <a:pt x="2334" y="665"/>
                  <a:pt x="2334" y="665"/>
                  <a:pt x="2334" y="665"/>
                </a:cubicBezTo>
                <a:cubicBezTo>
                  <a:pt x="2331" y="663"/>
                  <a:pt x="2329" y="662"/>
                  <a:pt x="2325" y="660"/>
                </a:cubicBezTo>
                <a:cubicBezTo>
                  <a:pt x="2324" y="659"/>
                  <a:pt x="2323" y="658"/>
                  <a:pt x="2322" y="658"/>
                </a:cubicBezTo>
                <a:cubicBezTo>
                  <a:pt x="2321" y="656"/>
                  <a:pt x="2321" y="655"/>
                  <a:pt x="2320" y="654"/>
                </a:cubicBezTo>
                <a:cubicBezTo>
                  <a:pt x="2319" y="654"/>
                  <a:pt x="2318" y="654"/>
                  <a:pt x="2317" y="654"/>
                </a:cubicBezTo>
                <a:cubicBezTo>
                  <a:pt x="2316" y="654"/>
                  <a:pt x="2316" y="655"/>
                  <a:pt x="2315" y="655"/>
                </a:cubicBezTo>
                <a:cubicBezTo>
                  <a:pt x="2312" y="656"/>
                  <a:pt x="2311" y="657"/>
                  <a:pt x="2309" y="658"/>
                </a:cubicBezTo>
                <a:cubicBezTo>
                  <a:pt x="2308" y="659"/>
                  <a:pt x="2307" y="660"/>
                  <a:pt x="2306" y="660"/>
                </a:cubicBezTo>
                <a:cubicBezTo>
                  <a:pt x="2305" y="661"/>
                  <a:pt x="2304" y="661"/>
                  <a:pt x="2304" y="661"/>
                </a:cubicBezTo>
                <a:cubicBezTo>
                  <a:pt x="2303" y="661"/>
                  <a:pt x="2302" y="662"/>
                  <a:pt x="2301" y="662"/>
                </a:cubicBezTo>
                <a:cubicBezTo>
                  <a:pt x="2300" y="663"/>
                  <a:pt x="2300" y="664"/>
                  <a:pt x="2299" y="665"/>
                </a:cubicBezTo>
                <a:cubicBezTo>
                  <a:pt x="2298" y="665"/>
                  <a:pt x="2298" y="666"/>
                  <a:pt x="2296" y="667"/>
                </a:cubicBezTo>
                <a:cubicBezTo>
                  <a:pt x="2294" y="668"/>
                  <a:pt x="2292" y="667"/>
                  <a:pt x="2289" y="667"/>
                </a:cubicBezTo>
                <a:cubicBezTo>
                  <a:pt x="2287" y="667"/>
                  <a:pt x="2285" y="668"/>
                  <a:pt x="2283" y="668"/>
                </a:cubicBezTo>
                <a:cubicBezTo>
                  <a:pt x="2282" y="668"/>
                  <a:pt x="2281" y="670"/>
                  <a:pt x="2280" y="670"/>
                </a:cubicBezTo>
                <a:cubicBezTo>
                  <a:pt x="2279" y="670"/>
                  <a:pt x="2277" y="671"/>
                  <a:pt x="2276" y="671"/>
                </a:cubicBezTo>
                <a:cubicBezTo>
                  <a:pt x="2273" y="671"/>
                  <a:pt x="2270" y="671"/>
                  <a:pt x="2268" y="669"/>
                </a:cubicBezTo>
                <a:cubicBezTo>
                  <a:pt x="2266" y="666"/>
                  <a:pt x="2267" y="663"/>
                  <a:pt x="2267" y="660"/>
                </a:cubicBezTo>
                <a:cubicBezTo>
                  <a:pt x="2262" y="660"/>
                  <a:pt x="2262" y="660"/>
                  <a:pt x="2262" y="660"/>
                </a:cubicBezTo>
                <a:cubicBezTo>
                  <a:pt x="2261" y="660"/>
                  <a:pt x="2260" y="660"/>
                  <a:pt x="2259" y="661"/>
                </a:cubicBezTo>
                <a:cubicBezTo>
                  <a:pt x="2258" y="661"/>
                  <a:pt x="2259" y="663"/>
                  <a:pt x="2258" y="663"/>
                </a:cubicBezTo>
                <a:cubicBezTo>
                  <a:pt x="2257" y="663"/>
                  <a:pt x="2256" y="663"/>
                  <a:pt x="2255" y="663"/>
                </a:cubicBezTo>
                <a:cubicBezTo>
                  <a:pt x="2254" y="663"/>
                  <a:pt x="2253" y="662"/>
                  <a:pt x="2252" y="662"/>
                </a:cubicBezTo>
                <a:cubicBezTo>
                  <a:pt x="2247" y="662"/>
                  <a:pt x="2247" y="662"/>
                  <a:pt x="2247" y="662"/>
                </a:cubicBezTo>
                <a:cubicBezTo>
                  <a:pt x="2245" y="662"/>
                  <a:pt x="2243" y="663"/>
                  <a:pt x="2241" y="663"/>
                </a:cubicBezTo>
                <a:cubicBezTo>
                  <a:pt x="2241" y="666"/>
                  <a:pt x="2242" y="668"/>
                  <a:pt x="2241" y="671"/>
                </a:cubicBezTo>
                <a:cubicBezTo>
                  <a:pt x="2236" y="671"/>
                  <a:pt x="2236" y="671"/>
                  <a:pt x="2236" y="671"/>
                </a:cubicBezTo>
                <a:cubicBezTo>
                  <a:pt x="2234" y="671"/>
                  <a:pt x="2233" y="671"/>
                  <a:pt x="2232" y="670"/>
                </a:cubicBezTo>
                <a:cubicBezTo>
                  <a:pt x="2231" y="669"/>
                  <a:pt x="2229" y="669"/>
                  <a:pt x="2229" y="668"/>
                </a:cubicBezTo>
                <a:cubicBezTo>
                  <a:pt x="2228" y="666"/>
                  <a:pt x="2228" y="664"/>
                  <a:pt x="2228" y="662"/>
                </a:cubicBezTo>
                <a:cubicBezTo>
                  <a:pt x="2225" y="663"/>
                  <a:pt x="2225" y="663"/>
                  <a:pt x="2225" y="663"/>
                </a:cubicBezTo>
                <a:cubicBezTo>
                  <a:pt x="2220" y="663"/>
                  <a:pt x="2220" y="663"/>
                  <a:pt x="2220" y="663"/>
                </a:cubicBezTo>
                <a:cubicBezTo>
                  <a:pt x="2220" y="659"/>
                  <a:pt x="2220" y="659"/>
                  <a:pt x="2220" y="659"/>
                </a:cubicBezTo>
                <a:cubicBezTo>
                  <a:pt x="2220" y="658"/>
                  <a:pt x="2219" y="657"/>
                  <a:pt x="2219" y="656"/>
                </a:cubicBezTo>
                <a:cubicBezTo>
                  <a:pt x="2219" y="655"/>
                  <a:pt x="2220" y="655"/>
                  <a:pt x="2221" y="654"/>
                </a:cubicBezTo>
                <a:cubicBezTo>
                  <a:pt x="2231" y="654"/>
                  <a:pt x="2231" y="654"/>
                  <a:pt x="2231" y="654"/>
                </a:cubicBezTo>
                <a:cubicBezTo>
                  <a:pt x="2233" y="654"/>
                  <a:pt x="2234" y="654"/>
                  <a:pt x="2236" y="655"/>
                </a:cubicBezTo>
                <a:cubicBezTo>
                  <a:pt x="2237" y="655"/>
                  <a:pt x="2238" y="656"/>
                  <a:pt x="2239" y="657"/>
                </a:cubicBezTo>
                <a:cubicBezTo>
                  <a:pt x="2240" y="658"/>
                  <a:pt x="2241" y="658"/>
                  <a:pt x="2243" y="658"/>
                </a:cubicBezTo>
                <a:cubicBezTo>
                  <a:pt x="2245" y="658"/>
                  <a:pt x="2246" y="658"/>
                  <a:pt x="2248" y="658"/>
                </a:cubicBezTo>
                <a:cubicBezTo>
                  <a:pt x="2249" y="656"/>
                  <a:pt x="2249" y="654"/>
                  <a:pt x="2249" y="652"/>
                </a:cubicBezTo>
                <a:cubicBezTo>
                  <a:pt x="2250" y="650"/>
                  <a:pt x="2248" y="648"/>
                  <a:pt x="2248" y="646"/>
                </a:cubicBezTo>
                <a:cubicBezTo>
                  <a:pt x="2248" y="644"/>
                  <a:pt x="2249" y="643"/>
                  <a:pt x="2249" y="642"/>
                </a:cubicBezTo>
                <a:cubicBezTo>
                  <a:pt x="2250" y="640"/>
                  <a:pt x="2252" y="640"/>
                  <a:pt x="2252" y="638"/>
                </a:cubicBezTo>
                <a:cubicBezTo>
                  <a:pt x="2252" y="636"/>
                  <a:pt x="2251" y="635"/>
                  <a:pt x="2251" y="633"/>
                </a:cubicBezTo>
                <a:cubicBezTo>
                  <a:pt x="2246" y="633"/>
                  <a:pt x="2246" y="633"/>
                  <a:pt x="2246" y="633"/>
                </a:cubicBezTo>
                <a:cubicBezTo>
                  <a:pt x="2245" y="633"/>
                  <a:pt x="2245" y="634"/>
                  <a:pt x="2243" y="634"/>
                </a:cubicBezTo>
                <a:cubicBezTo>
                  <a:pt x="2242" y="634"/>
                  <a:pt x="2240" y="633"/>
                  <a:pt x="2238" y="634"/>
                </a:cubicBezTo>
                <a:cubicBezTo>
                  <a:pt x="2237" y="634"/>
                  <a:pt x="2237" y="635"/>
                  <a:pt x="2236" y="635"/>
                </a:cubicBezTo>
                <a:cubicBezTo>
                  <a:pt x="2235" y="636"/>
                  <a:pt x="2235" y="637"/>
                  <a:pt x="2234" y="638"/>
                </a:cubicBezTo>
                <a:cubicBezTo>
                  <a:pt x="2234" y="639"/>
                  <a:pt x="2233" y="641"/>
                  <a:pt x="2232" y="641"/>
                </a:cubicBezTo>
                <a:cubicBezTo>
                  <a:pt x="2230" y="641"/>
                  <a:pt x="2230" y="641"/>
                  <a:pt x="2230" y="641"/>
                </a:cubicBezTo>
                <a:cubicBezTo>
                  <a:pt x="2229" y="641"/>
                  <a:pt x="2229" y="640"/>
                  <a:pt x="2228" y="639"/>
                </a:cubicBezTo>
                <a:cubicBezTo>
                  <a:pt x="2228" y="637"/>
                  <a:pt x="2228" y="636"/>
                  <a:pt x="2228" y="634"/>
                </a:cubicBezTo>
                <a:cubicBezTo>
                  <a:pt x="2229" y="633"/>
                  <a:pt x="2231" y="633"/>
                  <a:pt x="2231" y="632"/>
                </a:cubicBezTo>
                <a:cubicBezTo>
                  <a:pt x="2231" y="631"/>
                  <a:pt x="2232" y="631"/>
                  <a:pt x="2232" y="630"/>
                </a:cubicBezTo>
                <a:cubicBezTo>
                  <a:pt x="2232" y="626"/>
                  <a:pt x="2232" y="626"/>
                  <a:pt x="2232" y="626"/>
                </a:cubicBezTo>
                <a:cubicBezTo>
                  <a:pt x="2230" y="626"/>
                  <a:pt x="2228" y="626"/>
                  <a:pt x="2227" y="626"/>
                </a:cubicBezTo>
                <a:cubicBezTo>
                  <a:pt x="2226" y="626"/>
                  <a:pt x="2225" y="626"/>
                  <a:pt x="2224" y="626"/>
                </a:cubicBezTo>
                <a:cubicBezTo>
                  <a:pt x="2224" y="624"/>
                  <a:pt x="2224" y="623"/>
                  <a:pt x="2225" y="622"/>
                </a:cubicBezTo>
                <a:cubicBezTo>
                  <a:pt x="2226" y="620"/>
                  <a:pt x="2227" y="619"/>
                  <a:pt x="2228" y="617"/>
                </a:cubicBezTo>
                <a:cubicBezTo>
                  <a:pt x="2228" y="616"/>
                  <a:pt x="2228" y="615"/>
                  <a:pt x="2228" y="615"/>
                </a:cubicBezTo>
                <a:cubicBezTo>
                  <a:pt x="2228" y="614"/>
                  <a:pt x="2228" y="613"/>
                  <a:pt x="2228" y="612"/>
                </a:cubicBezTo>
                <a:cubicBezTo>
                  <a:pt x="2227" y="611"/>
                  <a:pt x="2226" y="610"/>
                  <a:pt x="2226" y="609"/>
                </a:cubicBezTo>
                <a:cubicBezTo>
                  <a:pt x="2225" y="608"/>
                  <a:pt x="2225" y="607"/>
                  <a:pt x="2225" y="607"/>
                </a:cubicBezTo>
                <a:cubicBezTo>
                  <a:pt x="2224" y="606"/>
                  <a:pt x="2224" y="604"/>
                  <a:pt x="2223" y="604"/>
                </a:cubicBezTo>
                <a:cubicBezTo>
                  <a:pt x="2222" y="604"/>
                  <a:pt x="2221" y="605"/>
                  <a:pt x="2220" y="605"/>
                </a:cubicBezTo>
                <a:cubicBezTo>
                  <a:pt x="2219" y="605"/>
                  <a:pt x="2217" y="606"/>
                  <a:pt x="2217" y="607"/>
                </a:cubicBezTo>
                <a:cubicBezTo>
                  <a:pt x="2216" y="608"/>
                  <a:pt x="2216" y="610"/>
                  <a:pt x="2215" y="612"/>
                </a:cubicBezTo>
                <a:cubicBezTo>
                  <a:pt x="2214" y="614"/>
                  <a:pt x="2213" y="616"/>
                  <a:pt x="2211" y="616"/>
                </a:cubicBezTo>
                <a:cubicBezTo>
                  <a:pt x="2210" y="617"/>
                  <a:pt x="2209" y="616"/>
                  <a:pt x="2208" y="616"/>
                </a:cubicBezTo>
                <a:cubicBezTo>
                  <a:pt x="2207" y="617"/>
                  <a:pt x="2206" y="617"/>
                  <a:pt x="2205" y="617"/>
                </a:cubicBezTo>
                <a:cubicBezTo>
                  <a:pt x="2204" y="617"/>
                  <a:pt x="2202" y="618"/>
                  <a:pt x="2202" y="620"/>
                </a:cubicBezTo>
                <a:cubicBezTo>
                  <a:pt x="2202" y="621"/>
                  <a:pt x="2204" y="622"/>
                  <a:pt x="2204" y="624"/>
                </a:cubicBezTo>
                <a:cubicBezTo>
                  <a:pt x="2204" y="625"/>
                  <a:pt x="2204" y="625"/>
                  <a:pt x="2204" y="625"/>
                </a:cubicBezTo>
                <a:cubicBezTo>
                  <a:pt x="2204" y="626"/>
                  <a:pt x="2204" y="627"/>
                  <a:pt x="2203" y="628"/>
                </a:cubicBezTo>
                <a:cubicBezTo>
                  <a:pt x="2202" y="628"/>
                  <a:pt x="2201" y="628"/>
                  <a:pt x="2200" y="628"/>
                </a:cubicBezTo>
                <a:cubicBezTo>
                  <a:pt x="2200" y="629"/>
                  <a:pt x="2199" y="629"/>
                  <a:pt x="2198" y="629"/>
                </a:cubicBezTo>
                <a:cubicBezTo>
                  <a:pt x="2195" y="630"/>
                  <a:pt x="2194" y="632"/>
                  <a:pt x="2194" y="635"/>
                </a:cubicBezTo>
                <a:cubicBezTo>
                  <a:pt x="2194" y="637"/>
                  <a:pt x="2194" y="639"/>
                  <a:pt x="2196" y="641"/>
                </a:cubicBezTo>
                <a:cubicBezTo>
                  <a:pt x="2196" y="642"/>
                  <a:pt x="2197" y="643"/>
                  <a:pt x="2198" y="644"/>
                </a:cubicBezTo>
                <a:cubicBezTo>
                  <a:pt x="2198" y="644"/>
                  <a:pt x="2200" y="644"/>
                  <a:pt x="2200" y="645"/>
                </a:cubicBezTo>
                <a:cubicBezTo>
                  <a:pt x="2201" y="645"/>
                  <a:pt x="2202" y="646"/>
                  <a:pt x="2203" y="646"/>
                </a:cubicBezTo>
                <a:cubicBezTo>
                  <a:pt x="2203" y="647"/>
                  <a:pt x="2203" y="648"/>
                  <a:pt x="2202" y="649"/>
                </a:cubicBezTo>
                <a:cubicBezTo>
                  <a:pt x="2202" y="650"/>
                  <a:pt x="2201" y="651"/>
                  <a:pt x="2201" y="652"/>
                </a:cubicBezTo>
                <a:cubicBezTo>
                  <a:pt x="2201" y="653"/>
                  <a:pt x="2202" y="653"/>
                  <a:pt x="2202" y="654"/>
                </a:cubicBezTo>
                <a:cubicBezTo>
                  <a:pt x="2202" y="657"/>
                  <a:pt x="2202" y="657"/>
                  <a:pt x="2202" y="657"/>
                </a:cubicBezTo>
                <a:cubicBezTo>
                  <a:pt x="2202" y="659"/>
                  <a:pt x="2201" y="660"/>
                  <a:pt x="2201" y="661"/>
                </a:cubicBezTo>
                <a:cubicBezTo>
                  <a:pt x="2201" y="662"/>
                  <a:pt x="2200" y="662"/>
                  <a:pt x="2200" y="663"/>
                </a:cubicBezTo>
                <a:cubicBezTo>
                  <a:pt x="2200" y="664"/>
                  <a:pt x="2201" y="665"/>
                  <a:pt x="2201" y="665"/>
                </a:cubicBezTo>
                <a:cubicBezTo>
                  <a:pt x="2201" y="667"/>
                  <a:pt x="2203" y="667"/>
                  <a:pt x="2203" y="668"/>
                </a:cubicBezTo>
                <a:cubicBezTo>
                  <a:pt x="2204" y="670"/>
                  <a:pt x="2205" y="671"/>
                  <a:pt x="2205" y="673"/>
                </a:cubicBezTo>
                <a:cubicBezTo>
                  <a:pt x="2205" y="679"/>
                  <a:pt x="2205" y="679"/>
                  <a:pt x="2205" y="679"/>
                </a:cubicBezTo>
                <a:cubicBezTo>
                  <a:pt x="2201" y="679"/>
                  <a:pt x="2201" y="679"/>
                  <a:pt x="2201" y="679"/>
                </a:cubicBezTo>
                <a:cubicBezTo>
                  <a:pt x="2200" y="679"/>
                  <a:pt x="2199" y="679"/>
                  <a:pt x="2198" y="679"/>
                </a:cubicBezTo>
                <a:cubicBezTo>
                  <a:pt x="2195" y="679"/>
                  <a:pt x="2194" y="680"/>
                  <a:pt x="2191" y="680"/>
                </a:cubicBezTo>
                <a:cubicBezTo>
                  <a:pt x="2188" y="680"/>
                  <a:pt x="2188" y="680"/>
                  <a:pt x="2188" y="680"/>
                </a:cubicBezTo>
                <a:cubicBezTo>
                  <a:pt x="2186" y="680"/>
                  <a:pt x="2185" y="679"/>
                  <a:pt x="2183" y="679"/>
                </a:cubicBezTo>
                <a:cubicBezTo>
                  <a:pt x="2181" y="679"/>
                  <a:pt x="2180" y="679"/>
                  <a:pt x="2177" y="679"/>
                </a:cubicBezTo>
                <a:cubicBezTo>
                  <a:pt x="2175" y="679"/>
                  <a:pt x="2173" y="679"/>
                  <a:pt x="2172" y="680"/>
                </a:cubicBezTo>
                <a:cubicBezTo>
                  <a:pt x="2171" y="680"/>
                  <a:pt x="2171" y="682"/>
                  <a:pt x="2170" y="682"/>
                </a:cubicBezTo>
                <a:cubicBezTo>
                  <a:pt x="2170" y="683"/>
                  <a:pt x="2169" y="683"/>
                  <a:pt x="2168" y="684"/>
                </a:cubicBezTo>
                <a:cubicBezTo>
                  <a:pt x="2166" y="685"/>
                  <a:pt x="2163" y="684"/>
                  <a:pt x="2162" y="685"/>
                </a:cubicBezTo>
                <a:cubicBezTo>
                  <a:pt x="2161" y="686"/>
                  <a:pt x="2162" y="687"/>
                  <a:pt x="2161" y="688"/>
                </a:cubicBezTo>
                <a:cubicBezTo>
                  <a:pt x="2161" y="688"/>
                  <a:pt x="2160" y="689"/>
                  <a:pt x="2160" y="690"/>
                </a:cubicBezTo>
                <a:cubicBezTo>
                  <a:pt x="2158" y="692"/>
                  <a:pt x="2157" y="695"/>
                  <a:pt x="2154" y="695"/>
                </a:cubicBezTo>
                <a:cubicBezTo>
                  <a:pt x="2153" y="695"/>
                  <a:pt x="2153" y="693"/>
                  <a:pt x="2151" y="693"/>
                </a:cubicBezTo>
                <a:cubicBezTo>
                  <a:pt x="2149" y="693"/>
                  <a:pt x="2149" y="693"/>
                  <a:pt x="2149" y="693"/>
                </a:cubicBezTo>
                <a:cubicBezTo>
                  <a:pt x="2146" y="693"/>
                  <a:pt x="2146" y="693"/>
                  <a:pt x="2146" y="693"/>
                </a:cubicBezTo>
                <a:cubicBezTo>
                  <a:pt x="2145" y="693"/>
                  <a:pt x="2145" y="694"/>
                  <a:pt x="2144" y="694"/>
                </a:cubicBezTo>
                <a:cubicBezTo>
                  <a:pt x="2143" y="694"/>
                  <a:pt x="2142" y="693"/>
                  <a:pt x="2141" y="693"/>
                </a:cubicBezTo>
                <a:cubicBezTo>
                  <a:pt x="2141" y="698"/>
                  <a:pt x="2141" y="698"/>
                  <a:pt x="2141" y="698"/>
                </a:cubicBezTo>
                <a:cubicBezTo>
                  <a:pt x="2146" y="701"/>
                  <a:pt x="2146" y="701"/>
                  <a:pt x="2146" y="701"/>
                </a:cubicBezTo>
                <a:cubicBezTo>
                  <a:pt x="2146" y="709"/>
                  <a:pt x="2146" y="709"/>
                  <a:pt x="2146" y="709"/>
                </a:cubicBezTo>
                <a:cubicBezTo>
                  <a:pt x="2145" y="709"/>
                  <a:pt x="2144" y="709"/>
                  <a:pt x="2142" y="709"/>
                </a:cubicBezTo>
                <a:cubicBezTo>
                  <a:pt x="2141" y="709"/>
                  <a:pt x="2141" y="710"/>
                  <a:pt x="2140" y="710"/>
                </a:cubicBezTo>
                <a:cubicBezTo>
                  <a:pt x="2139" y="711"/>
                  <a:pt x="2138" y="711"/>
                  <a:pt x="2137" y="711"/>
                </a:cubicBezTo>
                <a:cubicBezTo>
                  <a:pt x="2136" y="712"/>
                  <a:pt x="2135" y="713"/>
                  <a:pt x="2134" y="713"/>
                </a:cubicBezTo>
                <a:cubicBezTo>
                  <a:pt x="2132" y="714"/>
                  <a:pt x="2131" y="715"/>
                  <a:pt x="2129" y="717"/>
                </a:cubicBezTo>
                <a:cubicBezTo>
                  <a:pt x="2128" y="718"/>
                  <a:pt x="2128" y="719"/>
                  <a:pt x="2127" y="720"/>
                </a:cubicBezTo>
                <a:cubicBezTo>
                  <a:pt x="2126" y="720"/>
                  <a:pt x="2125" y="721"/>
                  <a:pt x="2124" y="722"/>
                </a:cubicBezTo>
                <a:cubicBezTo>
                  <a:pt x="2121" y="722"/>
                  <a:pt x="2121" y="722"/>
                  <a:pt x="2121" y="722"/>
                </a:cubicBezTo>
                <a:cubicBezTo>
                  <a:pt x="2118" y="722"/>
                  <a:pt x="2116" y="722"/>
                  <a:pt x="2113" y="722"/>
                </a:cubicBezTo>
                <a:cubicBezTo>
                  <a:pt x="2113" y="737"/>
                  <a:pt x="2113" y="737"/>
                  <a:pt x="2113" y="737"/>
                </a:cubicBezTo>
                <a:cubicBezTo>
                  <a:pt x="2109" y="737"/>
                  <a:pt x="2107" y="737"/>
                  <a:pt x="2103" y="738"/>
                </a:cubicBezTo>
                <a:cubicBezTo>
                  <a:pt x="2102" y="738"/>
                  <a:pt x="2101" y="738"/>
                  <a:pt x="2101" y="739"/>
                </a:cubicBezTo>
                <a:cubicBezTo>
                  <a:pt x="2100" y="739"/>
                  <a:pt x="2099" y="739"/>
                  <a:pt x="2098" y="739"/>
                </a:cubicBezTo>
                <a:cubicBezTo>
                  <a:pt x="2098" y="747"/>
                  <a:pt x="2098" y="747"/>
                  <a:pt x="2098" y="747"/>
                </a:cubicBezTo>
                <a:cubicBezTo>
                  <a:pt x="2088" y="747"/>
                  <a:pt x="2088" y="747"/>
                  <a:pt x="2088" y="747"/>
                </a:cubicBezTo>
                <a:cubicBezTo>
                  <a:pt x="2087" y="747"/>
                  <a:pt x="2087" y="746"/>
                  <a:pt x="2085" y="746"/>
                </a:cubicBezTo>
                <a:cubicBezTo>
                  <a:pt x="2084" y="746"/>
                  <a:pt x="2082" y="746"/>
                  <a:pt x="2080" y="746"/>
                </a:cubicBezTo>
                <a:cubicBezTo>
                  <a:pt x="2079" y="746"/>
                  <a:pt x="2078" y="746"/>
                  <a:pt x="2077" y="745"/>
                </a:cubicBezTo>
                <a:cubicBezTo>
                  <a:pt x="2076" y="745"/>
                  <a:pt x="2077" y="743"/>
                  <a:pt x="2077" y="742"/>
                </a:cubicBezTo>
                <a:cubicBezTo>
                  <a:pt x="2076" y="741"/>
                  <a:pt x="2075" y="740"/>
                  <a:pt x="2074" y="740"/>
                </a:cubicBezTo>
                <a:cubicBezTo>
                  <a:pt x="2072" y="740"/>
                  <a:pt x="2071" y="740"/>
                  <a:pt x="2070" y="740"/>
                </a:cubicBezTo>
                <a:cubicBezTo>
                  <a:pt x="2070" y="748"/>
                  <a:pt x="2070" y="748"/>
                  <a:pt x="2070" y="748"/>
                </a:cubicBezTo>
                <a:cubicBezTo>
                  <a:pt x="2072" y="749"/>
                  <a:pt x="2073" y="750"/>
                  <a:pt x="2075" y="750"/>
                </a:cubicBezTo>
                <a:cubicBezTo>
                  <a:pt x="2072" y="756"/>
                  <a:pt x="2072" y="756"/>
                  <a:pt x="2072" y="756"/>
                </a:cubicBezTo>
                <a:cubicBezTo>
                  <a:pt x="2074" y="758"/>
                  <a:pt x="2074" y="758"/>
                  <a:pt x="2074" y="758"/>
                </a:cubicBezTo>
                <a:cubicBezTo>
                  <a:pt x="2074" y="761"/>
                  <a:pt x="2074" y="761"/>
                  <a:pt x="2074" y="761"/>
                </a:cubicBezTo>
                <a:cubicBezTo>
                  <a:pt x="2070" y="762"/>
                  <a:pt x="2069" y="762"/>
                  <a:pt x="2065" y="762"/>
                </a:cubicBezTo>
                <a:cubicBezTo>
                  <a:pt x="2064" y="762"/>
                  <a:pt x="2064" y="761"/>
                  <a:pt x="2063" y="761"/>
                </a:cubicBezTo>
                <a:cubicBezTo>
                  <a:pt x="2062" y="761"/>
                  <a:pt x="2061" y="760"/>
                  <a:pt x="2060" y="760"/>
                </a:cubicBezTo>
                <a:cubicBezTo>
                  <a:pt x="2059" y="760"/>
                  <a:pt x="2058" y="761"/>
                  <a:pt x="2057" y="761"/>
                </a:cubicBezTo>
                <a:cubicBezTo>
                  <a:pt x="2056" y="761"/>
                  <a:pt x="2055" y="761"/>
                  <a:pt x="2054" y="761"/>
                </a:cubicBezTo>
                <a:cubicBezTo>
                  <a:pt x="2053" y="760"/>
                  <a:pt x="2053" y="759"/>
                  <a:pt x="2052" y="759"/>
                </a:cubicBezTo>
                <a:cubicBezTo>
                  <a:pt x="2051" y="758"/>
                  <a:pt x="2051" y="757"/>
                  <a:pt x="2050" y="756"/>
                </a:cubicBezTo>
                <a:cubicBezTo>
                  <a:pt x="2048" y="757"/>
                  <a:pt x="2047" y="758"/>
                  <a:pt x="2045" y="758"/>
                </a:cubicBezTo>
                <a:cubicBezTo>
                  <a:pt x="2044" y="758"/>
                  <a:pt x="2043" y="758"/>
                  <a:pt x="2042" y="758"/>
                </a:cubicBezTo>
                <a:cubicBezTo>
                  <a:pt x="2040" y="758"/>
                  <a:pt x="2039" y="759"/>
                  <a:pt x="2037" y="760"/>
                </a:cubicBezTo>
                <a:cubicBezTo>
                  <a:pt x="2036" y="761"/>
                  <a:pt x="2035" y="761"/>
                  <a:pt x="2035" y="762"/>
                </a:cubicBezTo>
                <a:cubicBezTo>
                  <a:pt x="2034" y="763"/>
                  <a:pt x="2034" y="764"/>
                  <a:pt x="2034" y="765"/>
                </a:cubicBezTo>
                <a:cubicBezTo>
                  <a:pt x="2034" y="766"/>
                  <a:pt x="2035" y="766"/>
                  <a:pt x="2035" y="767"/>
                </a:cubicBezTo>
                <a:cubicBezTo>
                  <a:pt x="2036" y="768"/>
                  <a:pt x="2037" y="767"/>
                  <a:pt x="2038" y="767"/>
                </a:cubicBezTo>
                <a:cubicBezTo>
                  <a:pt x="2039" y="768"/>
                  <a:pt x="2039" y="769"/>
                  <a:pt x="2040" y="770"/>
                </a:cubicBezTo>
                <a:cubicBezTo>
                  <a:pt x="2041" y="770"/>
                  <a:pt x="2041" y="771"/>
                  <a:pt x="2042" y="771"/>
                </a:cubicBezTo>
                <a:cubicBezTo>
                  <a:pt x="2043" y="772"/>
                  <a:pt x="2044" y="772"/>
                  <a:pt x="2045" y="772"/>
                </a:cubicBezTo>
                <a:cubicBezTo>
                  <a:pt x="2047" y="773"/>
                  <a:pt x="2049" y="772"/>
                  <a:pt x="2051" y="772"/>
                </a:cubicBezTo>
                <a:cubicBezTo>
                  <a:pt x="2053" y="772"/>
                  <a:pt x="2053" y="772"/>
                  <a:pt x="2053" y="772"/>
                </a:cubicBezTo>
                <a:cubicBezTo>
                  <a:pt x="2055" y="773"/>
                  <a:pt x="2055" y="774"/>
                  <a:pt x="2056" y="774"/>
                </a:cubicBezTo>
                <a:cubicBezTo>
                  <a:pt x="2057" y="775"/>
                  <a:pt x="2058" y="776"/>
                  <a:pt x="2059" y="776"/>
                </a:cubicBezTo>
                <a:cubicBezTo>
                  <a:pt x="2060" y="777"/>
                  <a:pt x="2061" y="777"/>
                  <a:pt x="2061" y="778"/>
                </a:cubicBezTo>
                <a:cubicBezTo>
                  <a:pt x="2062" y="778"/>
                  <a:pt x="2062" y="780"/>
                  <a:pt x="2063" y="780"/>
                </a:cubicBezTo>
                <a:cubicBezTo>
                  <a:pt x="2065" y="782"/>
                  <a:pt x="2067" y="783"/>
                  <a:pt x="2068" y="785"/>
                </a:cubicBezTo>
                <a:cubicBezTo>
                  <a:pt x="2068" y="799"/>
                  <a:pt x="2068" y="799"/>
                  <a:pt x="2068" y="799"/>
                </a:cubicBezTo>
                <a:cubicBezTo>
                  <a:pt x="2069" y="799"/>
                  <a:pt x="2069" y="801"/>
                  <a:pt x="2070" y="801"/>
                </a:cubicBezTo>
                <a:cubicBezTo>
                  <a:pt x="2071" y="802"/>
                  <a:pt x="2072" y="802"/>
                  <a:pt x="2073" y="803"/>
                </a:cubicBezTo>
                <a:cubicBezTo>
                  <a:pt x="2075" y="804"/>
                  <a:pt x="2077" y="804"/>
                  <a:pt x="2078" y="805"/>
                </a:cubicBezTo>
                <a:cubicBezTo>
                  <a:pt x="2079" y="806"/>
                  <a:pt x="2080" y="807"/>
                  <a:pt x="2080" y="809"/>
                </a:cubicBezTo>
                <a:cubicBezTo>
                  <a:pt x="2080" y="811"/>
                  <a:pt x="2080" y="812"/>
                  <a:pt x="2080" y="813"/>
                </a:cubicBezTo>
                <a:cubicBezTo>
                  <a:pt x="2079" y="815"/>
                  <a:pt x="2078" y="816"/>
                  <a:pt x="2078" y="818"/>
                </a:cubicBezTo>
                <a:cubicBezTo>
                  <a:pt x="2078" y="821"/>
                  <a:pt x="2080" y="823"/>
                  <a:pt x="2080" y="827"/>
                </a:cubicBezTo>
                <a:cubicBezTo>
                  <a:pt x="2080" y="828"/>
                  <a:pt x="2080" y="829"/>
                  <a:pt x="2080" y="831"/>
                </a:cubicBezTo>
                <a:cubicBezTo>
                  <a:pt x="2080" y="832"/>
                  <a:pt x="2081" y="833"/>
                  <a:pt x="2080" y="835"/>
                </a:cubicBezTo>
                <a:cubicBezTo>
                  <a:pt x="2079" y="838"/>
                  <a:pt x="2076" y="838"/>
                  <a:pt x="2073" y="840"/>
                </a:cubicBezTo>
                <a:cubicBezTo>
                  <a:pt x="2072" y="841"/>
                  <a:pt x="2073" y="842"/>
                  <a:pt x="2072" y="843"/>
                </a:cubicBezTo>
                <a:cubicBezTo>
                  <a:pt x="2072" y="844"/>
                  <a:pt x="2071" y="844"/>
                  <a:pt x="2070" y="844"/>
                </a:cubicBezTo>
                <a:cubicBezTo>
                  <a:pt x="2067" y="846"/>
                  <a:pt x="2065" y="848"/>
                  <a:pt x="2062" y="848"/>
                </a:cubicBezTo>
                <a:cubicBezTo>
                  <a:pt x="2059" y="848"/>
                  <a:pt x="2059" y="848"/>
                  <a:pt x="2059" y="848"/>
                </a:cubicBezTo>
                <a:cubicBezTo>
                  <a:pt x="2058" y="848"/>
                  <a:pt x="2057" y="847"/>
                  <a:pt x="2056" y="846"/>
                </a:cubicBezTo>
                <a:cubicBezTo>
                  <a:pt x="2054" y="846"/>
                  <a:pt x="2053" y="845"/>
                  <a:pt x="2052" y="845"/>
                </a:cubicBezTo>
                <a:cubicBezTo>
                  <a:pt x="2051" y="845"/>
                  <a:pt x="2050" y="844"/>
                  <a:pt x="2049" y="844"/>
                </a:cubicBezTo>
                <a:cubicBezTo>
                  <a:pt x="2046" y="844"/>
                  <a:pt x="2045" y="845"/>
                  <a:pt x="2042" y="844"/>
                </a:cubicBezTo>
                <a:cubicBezTo>
                  <a:pt x="2041" y="844"/>
                  <a:pt x="2041" y="843"/>
                  <a:pt x="2040" y="842"/>
                </a:cubicBezTo>
                <a:cubicBezTo>
                  <a:pt x="2039" y="842"/>
                  <a:pt x="2038" y="840"/>
                  <a:pt x="2037" y="840"/>
                </a:cubicBezTo>
                <a:cubicBezTo>
                  <a:pt x="2036" y="839"/>
                  <a:pt x="2036" y="839"/>
                  <a:pt x="2034" y="839"/>
                </a:cubicBezTo>
                <a:cubicBezTo>
                  <a:pt x="2011" y="839"/>
                  <a:pt x="2011" y="839"/>
                  <a:pt x="2011" y="839"/>
                </a:cubicBezTo>
                <a:cubicBezTo>
                  <a:pt x="2009" y="839"/>
                  <a:pt x="2007" y="838"/>
                  <a:pt x="2005" y="838"/>
                </a:cubicBezTo>
                <a:cubicBezTo>
                  <a:pt x="2003" y="838"/>
                  <a:pt x="2002" y="839"/>
                  <a:pt x="2001" y="838"/>
                </a:cubicBezTo>
                <a:cubicBezTo>
                  <a:pt x="2000" y="838"/>
                  <a:pt x="1999" y="836"/>
                  <a:pt x="1997" y="836"/>
                </a:cubicBezTo>
                <a:cubicBezTo>
                  <a:pt x="1996" y="836"/>
                  <a:pt x="1996" y="836"/>
                  <a:pt x="1996" y="836"/>
                </a:cubicBezTo>
                <a:cubicBezTo>
                  <a:pt x="1995" y="836"/>
                  <a:pt x="1994" y="836"/>
                  <a:pt x="1993" y="837"/>
                </a:cubicBezTo>
                <a:cubicBezTo>
                  <a:pt x="1993" y="838"/>
                  <a:pt x="1994" y="839"/>
                  <a:pt x="1993" y="840"/>
                </a:cubicBezTo>
                <a:cubicBezTo>
                  <a:pt x="1993" y="841"/>
                  <a:pt x="1992" y="841"/>
                  <a:pt x="1992" y="842"/>
                </a:cubicBezTo>
                <a:cubicBezTo>
                  <a:pt x="1979" y="842"/>
                  <a:pt x="1979" y="842"/>
                  <a:pt x="1979" y="842"/>
                </a:cubicBezTo>
                <a:cubicBezTo>
                  <a:pt x="1978" y="845"/>
                  <a:pt x="1978" y="845"/>
                  <a:pt x="1978" y="845"/>
                </a:cubicBezTo>
                <a:cubicBezTo>
                  <a:pt x="1978" y="846"/>
                  <a:pt x="1979" y="847"/>
                  <a:pt x="1980" y="848"/>
                </a:cubicBezTo>
                <a:cubicBezTo>
                  <a:pt x="1981" y="848"/>
                  <a:pt x="1982" y="849"/>
                  <a:pt x="1982" y="850"/>
                </a:cubicBezTo>
                <a:cubicBezTo>
                  <a:pt x="1983" y="851"/>
                  <a:pt x="1983" y="852"/>
                  <a:pt x="1983" y="853"/>
                </a:cubicBezTo>
                <a:cubicBezTo>
                  <a:pt x="1983" y="855"/>
                  <a:pt x="1983" y="856"/>
                  <a:pt x="1982" y="857"/>
                </a:cubicBezTo>
                <a:cubicBezTo>
                  <a:pt x="1982" y="860"/>
                  <a:pt x="1980" y="861"/>
                  <a:pt x="1980" y="864"/>
                </a:cubicBezTo>
                <a:cubicBezTo>
                  <a:pt x="1980" y="866"/>
                  <a:pt x="1981" y="867"/>
                  <a:pt x="1981" y="868"/>
                </a:cubicBezTo>
                <a:cubicBezTo>
                  <a:pt x="1981" y="869"/>
                  <a:pt x="1982" y="870"/>
                  <a:pt x="1982" y="871"/>
                </a:cubicBezTo>
                <a:cubicBezTo>
                  <a:pt x="1983" y="872"/>
                  <a:pt x="1984" y="873"/>
                  <a:pt x="1984" y="874"/>
                </a:cubicBezTo>
                <a:cubicBezTo>
                  <a:pt x="1984" y="889"/>
                  <a:pt x="1984" y="889"/>
                  <a:pt x="1984" y="889"/>
                </a:cubicBezTo>
                <a:cubicBezTo>
                  <a:pt x="1984" y="890"/>
                  <a:pt x="1984" y="891"/>
                  <a:pt x="1984" y="892"/>
                </a:cubicBezTo>
                <a:cubicBezTo>
                  <a:pt x="1983" y="893"/>
                  <a:pt x="1982" y="893"/>
                  <a:pt x="1981" y="894"/>
                </a:cubicBezTo>
                <a:cubicBezTo>
                  <a:pt x="1981" y="895"/>
                  <a:pt x="1980" y="896"/>
                  <a:pt x="1980" y="897"/>
                </a:cubicBezTo>
                <a:cubicBezTo>
                  <a:pt x="1978" y="899"/>
                  <a:pt x="1976" y="901"/>
                  <a:pt x="1976" y="904"/>
                </a:cubicBezTo>
                <a:cubicBezTo>
                  <a:pt x="1976" y="905"/>
                  <a:pt x="1976" y="906"/>
                  <a:pt x="1976" y="907"/>
                </a:cubicBezTo>
                <a:cubicBezTo>
                  <a:pt x="1977" y="908"/>
                  <a:pt x="1978" y="908"/>
                  <a:pt x="1978" y="910"/>
                </a:cubicBezTo>
                <a:cubicBezTo>
                  <a:pt x="1980" y="912"/>
                  <a:pt x="1980" y="912"/>
                  <a:pt x="1980" y="912"/>
                </a:cubicBezTo>
                <a:cubicBezTo>
                  <a:pt x="1980" y="913"/>
                  <a:pt x="1982" y="914"/>
                  <a:pt x="1982" y="915"/>
                </a:cubicBezTo>
                <a:cubicBezTo>
                  <a:pt x="1982" y="918"/>
                  <a:pt x="1982" y="918"/>
                  <a:pt x="1982" y="918"/>
                </a:cubicBezTo>
                <a:cubicBezTo>
                  <a:pt x="1982" y="921"/>
                  <a:pt x="1982" y="921"/>
                  <a:pt x="1982" y="921"/>
                </a:cubicBezTo>
                <a:cubicBezTo>
                  <a:pt x="1982" y="922"/>
                  <a:pt x="1980" y="922"/>
                  <a:pt x="1980" y="923"/>
                </a:cubicBezTo>
                <a:cubicBezTo>
                  <a:pt x="1979" y="925"/>
                  <a:pt x="1979" y="926"/>
                  <a:pt x="1979" y="927"/>
                </a:cubicBezTo>
                <a:cubicBezTo>
                  <a:pt x="1979" y="930"/>
                  <a:pt x="1980" y="931"/>
                  <a:pt x="1980" y="934"/>
                </a:cubicBezTo>
                <a:cubicBezTo>
                  <a:pt x="1987" y="934"/>
                  <a:pt x="1987" y="934"/>
                  <a:pt x="1987" y="934"/>
                </a:cubicBezTo>
                <a:cubicBezTo>
                  <a:pt x="1990" y="934"/>
                  <a:pt x="1991" y="932"/>
                  <a:pt x="1993" y="932"/>
                </a:cubicBezTo>
                <a:cubicBezTo>
                  <a:pt x="1995" y="932"/>
                  <a:pt x="1995" y="933"/>
                  <a:pt x="1996" y="934"/>
                </a:cubicBezTo>
                <a:cubicBezTo>
                  <a:pt x="1997" y="934"/>
                  <a:pt x="1997" y="936"/>
                  <a:pt x="1998" y="936"/>
                </a:cubicBezTo>
                <a:cubicBezTo>
                  <a:pt x="1999" y="937"/>
                  <a:pt x="2000" y="937"/>
                  <a:pt x="2002" y="937"/>
                </a:cubicBezTo>
                <a:cubicBezTo>
                  <a:pt x="2005" y="937"/>
                  <a:pt x="2006" y="935"/>
                  <a:pt x="2008" y="935"/>
                </a:cubicBezTo>
                <a:cubicBezTo>
                  <a:pt x="2010" y="935"/>
                  <a:pt x="2010" y="937"/>
                  <a:pt x="2011" y="937"/>
                </a:cubicBezTo>
                <a:cubicBezTo>
                  <a:pt x="2012" y="937"/>
                  <a:pt x="2013" y="938"/>
                  <a:pt x="2014" y="938"/>
                </a:cubicBezTo>
                <a:cubicBezTo>
                  <a:pt x="2014" y="939"/>
                  <a:pt x="2015" y="939"/>
                  <a:pt x="2016" y="939"/>
                </a:cubicBezTo>
                <a:cubicBezTo>
                  <a:pt x="2019" y="940"/>
                  <a:pt x="2019" y="940"/>
                  <a:pt x="2019" y="940"/>
                </a:cubicBezTo>
                <a:cubicBezTo>
                  <a:pt x="2020" y="941"/>
                  <a:pt x="2020" y="942"/>
                  <a:pt x="2021" y="943"/>
                </a:cubicBezTo>
                <a:cubicBezTo>
                  <a:pt x="2022" y="944"/>
                  <a:pt x="2022" y="945"/>
                  <a:pt x="2023" y="946"/>
                </a:cubicBezTo>
                <a:cubicBezTo>
                  <a:pt x="2023" y="946"/>
                  <a:pt x="2023" y="947"/>
                  <a:pt x="2023" y="948"/>
                </a:cubicBezTo>
                <a:cubicBezTo>
                  <a:pt x="2024" y="949"/>
                  <a:pt x="2025" y="949"/>
                  <a:pt x="2026" y="950"/>
                </a:cubicBezTo>
                <a:cubicBezTo>
                  <a:pt x="2027" y="947"/>
                  <a:pt x="2027" y="947"/>
                  <a:pt x="2027" y="947"/>
                </a:cubicBezTo>
                <a:cubicBezTo>
                  <a:pt x="2025" y="946"/>
                  <a:pt x="2025" y="946"/>
                  <a:pt x="2025" y="946"/>
                </a:cubicBezTo>
                <a:cubicBezTo>
                  <a:pt x="2026" y="946"/>
                  <a:pt x="2026" y="945"/>
                  <a:pt x="2027" y="945"/>
                </a:cubicBezTo>
                <a:cubicBezTo>
                  <a:pt x="2029" y="945"/>
                  <a:pt x="2031" y="945"/>
                  <a:pt x="2033" y="945"/>
                </a:cubicBezTo>
                <a:cubicBezTo>
                  <a:pt x="2035" y="945"/>
                  <a:pt x="2036" y="944"/>
                  <a:pt x="2038" y="944"/>
                </a:cubicBezTo>
                <a:cubicBezTo>
                  <a:pt x="2039" y="943"/>
                  <a:pt x="2039" y="942"/>
                  <a:pt x="2040" y="942"/>
                </a:cubicBezTo>
                <a:cubicBezTo>
                  <a:pt x="2043" y="940"/>
                  <a:pt x="2044" y="939"/>
                  <a:pt x="2046" y="938"/>
                </a:cubicBezTo>
                <a:cubicBezTo>
                  <a:pt x="2047" y="937"/>
                  <a:pt x="2047" y="936"/>
                  <a:pt x="2048" y="935"/>
                </a:cubicBezTo>
                <a:cubicBezTo>
                  <a:pt x="2050" y="934"/>
                  <a:pt x="2052" y="933"/>
                  <a:pt x="2053" y="933"/>
                </a:cubicBezTo>
                <a:cubicBezTo>
                  <a:pt x="2055" y="933"/>
                  <a:pt x="2057" y="933"/>
                  <a:pt x="2059" y="933"/>
                </a:cubicBezTo>
                <a:cubicBezTo>
                  <a:pt x="2060" y="933"/>
                  <a:pt x="2060" y="932"/>
                  <a:pt x="2061" y="932"/>
                </a:cubicBezTo>
                <a:cubicBezTo>
                  <a:pt x="2062" y="931"/>
                  <a:pt x="2064" y="931"/>
                  <a:pt x="2065" y="931"/>
                </a:cubicBezTo>
                <a:cubicBezTo>
                  <a:pt x="2067" y="929"/>
                  <a:pt x="2067" y="927"/>
                  <a:pt x="2068" y="925"/>
                </a:cubicBezTo>
                <a:cubicBezTo>
                  <a:pt x="2071" y="923"/>
                  <a:pt x="2073" y="921"/>
                  <a:pt x="2076" y="919"/>
                </a:cubicBezTo>
                <a:cubicBezTo>
                  <a:pt x="2078" y="919"/>
                  <a:pt x="2080" y="918"/>
                  <a:pt x="2082" y="918"/>
                </a:cubicBezTo>
                <a:cubicBezTo>
                  <a:pt x="2085" y="918"/>
                  <a:pt x="2087" y="918"/>
                  <a:pt x="2090" y="918"/>
                </a:cubicBezTo>
                <a:cubicBezTo>
                  <a:pt x="2092" y="918"/>
                  <a:pt x="2093" y="918"/>
                  <a:pt x="2095" y="917"/>
                </a:cubicBezTo>
                <a:cubicBezTo>
                  <a:pt x="2095" y="909"/>
                  <a:pt x="2095" y="909"/>
                  <a:pt x="2095" y="909"/>
                </a:cubicBezTo>
                <a:cubicBezTo>
                  <a:pt x="2095" y="908"/>
                  <a:pt x="2094" y="907"/>
                  <a:pt x="2094" y="906"/>
                </a:cubicBezTo>
                <a:cubicBezTo>
                  <a:pt x="2093" y="905"/>
                  <a:pt x="2092" y="905"/>
                  <a:pt x="2091" y="904"/>
                </a:cubicBezTo>
                <a:cubicBezTo>
                  <a:pt x="2090" y="903"/>
                  <a:pt x="2089" y="903"/>
                  <a:pt x="2089" y="901"/>
                </a:cubicBezTo>
                <a:cubicBezTo>
                  <a:pt x="2089" y="900"/>
                  <a:pt x="2089" y="899"/>
                  <a:pt x="2089" y="897"/>
                </a:cubicBezTo>
                <a:cubicBezTo>
                  <a:pt x="2090" y="896"/>
                  <a:pt x="2091" y="896"/>
                  <a:pt x="2091" y="895"/>
                </a:cubicBezTo>
                <a:cubicBezTo>
                  <a:pt x="2092" y="892"/>
                  <a:pt x="2093" y="891"/>
                  <a:pt x="2095" y="889"/>
                </a:cubicBezTo>
                <a:cubicBezTo>
                  <a:pt x="2096" y="886"/>
                  <a:pt x="2096" y="886"/>
                  <a:pt x="2096" y="886"/>
                </a:cubicBezTo>
                <a:cubicBezTo>
                  <a:pt x="2096" y="885"/>
                  <a:pt x="2097" y="884"/>
                  <a:pt x="2097" y="883"/>
                </a:cubicBezTo>
                <a:cubicBezTo>
                  <a:pt x="2098" y="883"/>
                  <a:pt x="2098" y="881"/>
                  <a:pt x="2099" y="881"/>
                </a:cubicBezTo>
                <a:cubicBezTo>
                  <a:pt x="2099" y="880"/>
                  <a:pt x="2100" y="881"/>
                  <a:pt x="2101" y="881"/>
                </a:cubicBezTo>
                <a:cubicBezTo>
                  <a:pt x="2103" y="881"/>
                  <a:pt x="2105" y="881"/>
                  <a:pt x="2106" y="880"/>
                </a:cubicBezTo>
                <a:cubicBezTo>
                  <a:pt x="2108" y="880"/>
                  <a:pt x="2108" y="878"/>
                  <a:pt x="2108" y="878"/>
                </a:cubicBezTo>
                <a:cubicBezTo>
                  <a:pt x="2109" y="877"/>
                  <a:pt x="2109" y="875"/>
                  <a:pt x="2110" y="875"/>
                </a:cubicBezTo>
                <a:cubicBezTo>
                  <a:pt x="2111" y="875"/>
                  <a:pt x="2112" y="875"/>
                  <a:pt x="2113" y="874"/>
                </a:cubicBezTo>
                <a:cubicBezTo>
                  <a:pt x="2114" y="874"/>
                  <a:pt x="2115" y="875"/>
                  <a:pt x="2116" y="874"/>
                </a:cubicBezTo>
                <a:cubicBezTo>
                  <a:pt x="2117" y="874"/>
                  <a:pt x="2116" y="872"/>
                  <a:pt x="2117" y="872"/>
                </a:cubicBezTo>
                <a:cubicBezTo>
                  <a:pt x="2118" y="871"/>
                  <a:pt x="2119" y="872"/>
                  <a:pt x="2120" y="872"/>
                </a:cubicBezTo>
                <a:cubicBezTo>
                  <a:pt x="2121" y="871"/>
                  <a:pt x="2122" y="871"/>
                  <a:pt x="2123" y="870"/>
                </a:cubicBezTo>
                <a:cubicBezTo>
                  <a:pt x="2126" y="870"/>
                  <a:pt x="2127" y="871"/>
                  <a:pt x="2131" y="870"/>
                </a:cubicBezTo>
                <a:cubicBezTo>
                  <a:pt x="2133" y="870"/>
                  <a:pt x="2134" y="870"/>
                  <a:pt x="2136" y="870"/>
                </a:cubicBezTo>
                <a:cubicBezTo>
                  <a:pt x="2136" y="862"/>
                  <a:pt x="2136" y="862"/>
                  <a:pt x="2136" y="862"/>
                </a:cubicBezTo>
                <a:cubicBezTo>
                  <a:pt x="2136" y="859"/>
                  <a:pt x="2136" y="859"/>
                  <a:pt x="2136" y="859"/>
                </a:cubicBezTo>
                <a:cubicBezTo>
                  <a:pt x="2136" y="857"/>
                  <a:pt x="2135" y="856"/>
                  <a:pt x="2135" y="854"/>
                </a:cubicBezTo>
                <a:cubicBezTo>
                  <a:pt x="2135" y="853"/>
                  <a:pt x="2136" y="852"/>
                  <a:pt x="2136" y="851"/>
                </a:cubicBezTo>
                <a:cubicBezTo>
                  <a:pt x="2136" y="849"/>
                  <a:pt x="2135" y="848"/>
                  <a:pt x="2135" y="846"/>
                </a:cubicBezTo>
                <a:cubicBezTo>
                  <a:pt x="2135" y="845"/>
                  <a:pt x="2136" y="844"/>
                  <a:pt x="2136" y="844"/>
                </a:cubicBezTo>
                <a:cubicBezTo>
                  <a:pt x="2138" y="842"/>
                  <a:pt x="2140" y="842"/>
                  <a:pt x="2142" y="842"/>
                </a:cubicBezTo>
                <a:cubicBezTo>
                  <a:pt x="2143" y="841"/>
                  <a:pt x="2144" y="841"/>
                  <a:pt x="2146" y="841"/>
                </a:cubicBezTo>
                <a:cubicBezTo>
                  <a:pt x="2148" y="841"/>
                  <a:pt x="2150" y="842"/>
                  <a:pt x="2152" y="842"/>
                </a:cubicBezTo>
                <a:cubicBezTo>
                  <a:pt x="2153" y="843"/>
                  <a:pt x="2154" y="842"/>
                  <a:pt x="2155" y="842"/>
                </a:cubicBezTo>
                <a:cubicBezTo>
                  <a:pt x="2158" y="843"/>
                  <a:pt x="2159" y="845"/>
                  <a:pt x="2163" y="846"/>
                </a:cubicBezTo>
                <a:cubicBezTo>
                  <a:pt x="2165" y="847"/>
                  <a:pt x="2167" y="847"/>
                  <a:pt x="2169" y="847"/>
                </a:cubicBezTo>
                <a:cubicBezTo>
                  <a:pt x="2173" y="847"/>
                  <a:pt x="2173" y="847"/>
                  <a:pt x="2173" y="847"/>
                </a:cubicBezTo>
                <a:cubicBezTo>
                  <a:pt x="2174" y="847"/>
                  <a:pt x="2175" y="846"/>
                  <a:pt x="2176" y="846"/>
                </a:cubicBezTo>
                <a:cubicBezTo>
                  <a:pt x="2177" y="846"/>
                  <a:pt x="2177" y="847"/>
                  <a:pt x="2178" y="847"/>
                </a:cubicBezTo>
                <a:cubicBezTo>
                  <a:pt x="2178" y="845"/>
                  <a:pt x="2178" y="844"/>
                  <a:pt x="2178" y="842"/>
                </a:cubicBezTo>
                <a:cubicBezTo>
                  <a:pt x="2178" y="842"/>
                  <a:pt x="2178" y="840"/>
                  <a:pt x="2179" y="840"/>
                </a:cubicBezTo>
                <a:cubicBezTo>
                  <a:pt x="2180" y="839"/>
                  <a:pt x="2181" y="838"/>
                  <a:pt x="2181" y="838"/>
                </a:cubicBezTo>
                <a:cubicBezTo>
                  <a:pt x="2182" y="837"/>
                  <a:pt x="2182" y="836"/>
                  <a:pt x="2183" y="835"/>
                </a:cubicBezTo>
                <a:cubicBezTo>
                  <a:pt x="2184" y="835"/>
                  <a:pt x="2185" y="835"/>
                  <a:pt x="2186" y="835"/>
                </a:cubicBezTo>
                <a:cubicBezTo>
                  <a:pt x="2189" y="835"/>
                  <a:pt x="2189" y="835"/>
                  <a:pt x="2189" y="835"/>
                </a:cubicBezTo>
                <a:cubicBezTo>
                  <a:pt x="2191" y="835"/>
                  <a:pt x="2192" y="836"/>
                  <a:pt x="2194" y="835"/>
                </a:cubicBezTo>
                <a:cubicBezTo>
                  <a:pt x="2195" y="835"/>
                  <a:pt x="2195" y="834"/>
                  <a:pt x="2196" y="833"/>
                </a:cubicBezTo>
                <a:cubicBezTo>
                  <a:pt x="2198" y="833"/>
                  <a:pt x="2198" y="832"/>
                  <a:pt x="2199" y="831"/>
                </a:cubicBezTo>
                <a:cubicBezTo>
                  <a:pt x="2200" y="831"/>
                  <a:pt x="2201" y="830"/>
                  <a:pt x="2202" y="829"/>
                </a:cubicBezTo>
                <a:cubicBezTo>
                  <a:pt x="2203" y="828"/>
                  <a:pt x="2203" y="827"/>
                  <a:pt x="2204" y="827"/>
                </a:cubicBezTo>
                <a:cubicBezTo>
                  <a:pt x="2205" y="827"/>
                  <a:pt x="2206" y="827"/>
                  <a:pt x="2207" y="827"/>
                </a:cubicBezTo>
                <a:cubicBezTo>
                  <a:pt x="2209" y="828"/>
                  <a:pt x="2210" y="829"/>
                  <a:pt x="2212" y="830"/>
                </a:cubicBezTo>
                <a:cubicBezTo>
                  <a:pt x="2214" y="831"/>
                  <a:pt x="2215" y="833"/>
                  <a:pt x="2217" y="835"/>
                </a:cubicBezTo>
                <a:cubicBezTo>
                  <a:pt x="2219" y="837"/>
                  <a:pt x="2220" y="839"/>
                  <a:pt x="2221" y="842"/>
                </a:cubicBezTo>
                <a:cubicBezTo>
                  <a:pt x="2222" y="843"/>
                  <a:pt x="2222" y="844"/>
                  <a:pt x="2222" y="845"/>
                </a:cubicBezTo>
                <a:cubicBezTo>
                  <a:pt x="2222" y="846"/>
                  <a:pt x="2223" y="847"/>
                  <a:pt x="2224" y="848"/>
                </a:cubicBezTo>
                <a:cubicBezTo>
                  <a:pt x="2225" y="849"/>
                  <a:pt x="2225" y="850"/>
                  <a:pt x="2226" y="850"/>
                </a:cubicBezTo>
                <a:cubicBezTo>
                  <a:pt x="2227" y="851"/>
                  <a:pt x="2227" y="851"/>
                  <a:pt x="2228" y="852"/>
                </a:cubicBezTo>
                <a:cubicBezTo>
                  <a:pt x="2231" y="853"/>
                  <a:pt x="2231" y="853"/>
                  <a:pt x="2231" y="853"/>
                </a:cubicBezTo>
                <a:cubicBezTo>
                  <a:pt x="2232" y="853"/>
                  <a:pt x="2233" y="854"/>
                  <a:pt x="2234" y="854"/>
                </a:cubicBezTo>
                <a:cubicBezTo>
                  <a:pt x="2235" y="855"/>
                  <a:pt x="2235" y="856"/>
                  <a:pt x="2236" y="857"/>
                </a:cubicBezTo>
                <a:cubicBezTo>
                  <a:pt x="2237" y="857"/>
                  <a:pt x="2237" y="859"/>
                  <a:pt x="2237" y="859"/>
                </a:cubicBezTo>
                <a:cubicBezTo>
                  <a:pt x="2238" y="861"/>
                  <a:pt x="2239" y="861"/>
                  <a:pt x="2240" y="861"/>
                </a:cubicBezTo>
                <a:cubicBezTo>
                  <a:pt x="2241" y="862"/>
                  <a:pt x="2241" y="863"/>
                  <a:pt x="2242" y="864"/>
                </a:cubicBezTo>
                <a:cubicBezTo>
                  <a:pt x="2243" y="865"/>
                  <a:pt x="2244" y="865"/>
                  <a:pt x="2245" y="865"/>
                </a:cubicBezTo>
                <a:cubicBezTo>
                  <a:pt x="2246" y="866"/>
                  <a:pt x="2246" y="867"/>
                  <a:pt x="2247" y="868"/>
                </a:cubicBezTo>
                <a:cubicBezTo>
                  <a:pt x="2248" y="868"/>
                  <a:pt x="2249" y="869"/>
                  <a:pt x="2250" y="869"/>
                </a:cubicBezTo>
                <a:cubicBezTo>
                  <a:pt x="2251" y="870"/>
                  <a:pt x="2251" y="871"/>
                  <a:pt x="2253" y="872"/>
                </a:cubicBezTo>
                <a:cubicBezTo>
                  <a:pt x="2254" y="872"/>
                  <a:pt x="2255" y="873"/>
                  <a:pt x="2256" y="873"/>
                </a:cubicBezTo>
                <a:cubicBezTo>
                  <a:pt x="2258" y="874"/>
                  <a:pt x="2259" y="875"/>
                  <a:pt x="2261" y="875"/>
                </a:cubicBezTo>
                <a:cubicBezTo>
                  <a:pt x="2262" y="875"/>
                  <a:pt x="2263" y="875"/>
                  <a:pt x="2264" y="875"/>
                </a:cubicBezTo>
                <a:cubicBezTo>
                  <a:pt x="2265" y="875"/>
                  <a:pt x="2266" y="876"/>
                  <a:pt x="2267" y="876"/>
                </a:cubicBezTo>
                <a:cubicBezTo>
                  <a:pt x="2268" y="877"/>
                  <a:pt x="2268" y="878"/>
                  <a:pt x="2268" y="879"/>
                </a:cubicBezTo>
                <a:cubicBezTo>
                  <a:pt x="2271" y="882"/>
                  <a:pt x="2272" y="884"/>
                  <a:pt x="2275" y="886"/>
                </a:cubicBezTo>
                <a:cubicBezTo>
                  <a:pt x="2276" y="887"/>
                  <a:pt x="2277" y="886"/>
                  <a:pt x="2277" y="887"/>
                </a:cubicBezTo>
                <a:cubicBezTo>
                  <a:pt x="2278" y="887"/>
                  <a:pt x="2279" y="888"/>
                  <a:pt x="2280" y="888"/>
                </a:cubicBezTo>
                <a:cubicBezTo>
                  <a:pt x="2281" y="889"/>
                  <a:pt x="2282" y="889"/>
                  <a:pt x="2283" y="889"/>
                </a:cubicBezTo>
                <a:cubicBezTo>
                  <a:pt x="2284" y="891"/>
                  <a:pt x="2285" y="893"/>
                  <a:pt x="2286" y="895"/>
                </a:cubicBezTo>
                <a:cubicBezTo>
                  <a:pt x="2287" y="897"/>
                  <a:pt x="2290" y="896"/>
                  <a:pt x="2291" y="899"/>
                </a:cubicBezTo>
                <a:cubicBezTo>
                  <a:pt x="2292" y="900"/>
                  <a:pt x="2292" y="900"/>
                  <a:pt x="2292" y="901"/>
                </a:cubicBezTo>
                <a:cubicBezTo>
                  <a:pt x="2293" y="902"/>
                  <a:pt x="2293" y="903"/>
                  <a:pt x="2293" y="904"/>
                </a:cubicBezTo>
                <a:cubicBezTo>
                  <a:pt x="2293" y="906"/>
                  <a:pt x="2294" y="907"/>
                  <a:pt x="2294" y="909"/>
                </a:cubicBezTo>
                <a:cubicBezTo>
                  <a:pt x="2294" y="911"/>
                  <a:pt x="2293" y="912"/>
                  <a:pt x="2293" y="914"/>
                </a:cubicBezTo>
                <a:cubicBezTo>
                  <a:pt x="2288" y="914"/>
                  <a:pt x="2284" y="914"/>
                  <a:pt x="2280" y="917"/>
                </a:cubicBezTo>
                <a:cubicBezTo>
                  <a:pt x="2279" y="917"/>
                  <a:pt x="2279" y="919"/>
                  <a:pt x="2278" y="919"/>
                </a:cubicBezTo>
                <a:cubicBezTo>
                  <a:pt x="2277" y="920"/>
                  <a:pt x="2276" y="920"/>
                  <a:pt x="2275" y="920"/>
                </a:cubicBezTo>
                <a:cubicBezTo>
                  <a:pt x="2274" y="920"/>
                  <a:pt x="2272" y="920"/>
                  <a:pt x="2270" y="920"/>
                </a:cubicBezTo>
                <a:cubicBezTo>
                  <a:pt x="2269" y="920"/>
                  <a:pt x="2268" y="919"/>
                  <a:pt x="2267" y="919"/>
                </a:cubicBezTo>
                <a:cubicBezTo>
                  <a:pt x="2260" y="919"/>
                  <a:pt x="2256" y="920"/>
                  <a:pt x="2249" y="920"/>
                </a:cubicBezTo>
                <a:cubicBezTo>
                  <a:pt x="2249" y="923"/>
                  <a:pt x="2249" y="923"/>
                  <a:pt x="2249" y="923"/>
                </a:cubicBezTo>
                <a:cubicBezTo>
                  <a:pt x="2251" y="924"/>
                  <a:pt x="2253" y="924"/>
                  <a:pt x="2255" y="925"/>
                </a:cubicBezTo>
                <a:cubicBezTo>
                  <a:pt x="2256" y="926"/>
                  <a:pt x="2257" y="926"/>
                  <a:pt x="2257" y="927"/>
                </a:cubicBezTo>
                <a:cubicBezTo>
                  <a:pt x="2258" y="928"/>
                  <a:pt x="2258" y="929"/>
                  <a:pt x="2258" y="930"/>
                </a:cubicBezTo>
                <a:cubicBezTo>
                  <a:pt x="2259" y="931"/>
                  <a:pt x="2259" y="932"/>
                  <a:pt x="2260" y="932"/>
                </a:cubicBezTo>
                <a:cubicBezTo>
                  <a:pt x="2261" y="933"/>
                  <a:pt x="2261" y="934"/>
                  <a:pt x="2262" y="934"/>
                </a:cubicBezTo>
                <a:cubicBezTo>
                  <a:pt x="2263" y="935"/>
                  <a:pt x="2264" y="934"/>
                  <a:pt x="2265" y="934"/>
                </a:cubicBezTo>
                <a:cubicBezTo>
                  <a:pt x="2267" y="935"/>
                  <a:pt x="2268" y="936"/>
                  <a:pt x="2270" y="936"/>
                </a:cubicBezTo>
                <a:cubicBezTo>
                  <a:pt x="2286" y="936"/>
                  <a:pt x="2286" y="936"/>
                  <a:pt x="2286" y="936"/>
                </a:cubicBezTo>
                <a:cubicBezTo>
                  <a:pt x="2286" y="926"/>
                  <a:pt x="2286" y="926"/>
                  <a:pt x="2286" y="926"/>
                </a:cubicBezTo>
                <a:cubicBezTo>
                  <a:pt x="2287" y="926"/>
                  <a:pt x="2288" y="925"/>
                  <a:pt x="2289" y="925"/>
                </a:cubicBezTo>
                <a:cubicBezTo>
                  <a:pt x="2291" y="924"/>
                  <a:pt x="2293" y="923"/>
                  <a:pt x="2294" y="921"/>
                </a:cubicBezTo>
                <a:cubicBezTo>
                  <a:pt x="2296" y="921"/>
                  <a:pt x="2296" y="919"/>
                  <a:pt x="2297" y="919"/>
                </a:cubicBezTo>
                <a:cubicBezTo>
                  <a:pt x="2298" y="918"/>
                  <a:pt x="2299" y="919"/>
                  <a:pt x="2300" y="919"/>
                </a:cubicBezTo>
                <a:cubicBezTo>
                  <a:pt x="2300" y="918"/>
                  <a:pt x="2300" y="917"/>
                  <a:pt x="2300" y="916"/>
                </a:cubicBezTo>
                <a:cubicBezTo>
                  <a:pt x="2301" y="914"/>
                  <a:pt x="2301" y="913"/>
                  <a:pt x="2302" y="911"/>
                </a:cubicBezTo>
                <a:cubicBezTo>
                  <a:pt x="2302" y="910"/>
                  <a:pt x="2302" y="909"/>
                  <a:pt x="2302" y="908"/>
                </a:cubicBezTo>
                <a:cubicBezTo>
                  <a:pt x="2303" y="907"/>
                  <a:pt x="2304" y="907"/>
                  <a:pt x="2305" y="906"/>
                </a:cubicBezTo>
                <a:cubicBezTo>
                  <a:pt x="2306" y="906"/>
                  <a:pt x="2307" y="907"/>
                  <a:pt x="2307" y="906"/>
                </a:cubicBezTo>
                <a:cubicBezTo>
                  <a:pt x="2309" y="906"/>
                  <a:pt x="2310" y="905"/>
                  <a:pt x="2312" y="904"/>
                </a:cubicBezTo>
                <a:cubicBezTo>
                  <a:pt x="2312" y="903"/>
                  <a:pt x="2313" y="903"/>
                  <a:pt x="2313" y="902"/>
                </a:cubicBezTo>
                <a:cubicBezTo>
                  <a:pt x="2313" y="901"/>
                  <a:pt x="2312" y="900"/>
                  <a:pt x="2312" y="899"/>
                </a:cubicBezTo>
                <a:cubicBezTo>
                  <a:pt x="2312" y="896"/>
                  <a:pt x="2312" y="896"/>
                  <a:pt x="2312" y="896"/>
                </a:cubicBezTo>
                <a:cubicBezTo>
                  <a:pt x="2311" y="896"/>
                  <a:pt x="2310" y="897"/>
                  <a:pt x="2309" y="897"/>
                </a:cubicBezTo>
                <a:cubicBezTo>
                  <a:pt x="2304" y="897"/>
                  <a:pt x="2304" y="897"/>
                  <a:pt x="2304" y="897"/>
                </a:cubicBezTo>
                <a:cubicBezTo>
                  <a:pt x="2303" y="897"/>
                  <a:pt x="2302" y="896"/>
                  <a:pt x="2301" y="896"/>
                </a:cubicBezTo>
                <a:cubicBezTo>
                  <a:pt x="2301" y="893"/>
                  <a:pt x="2301" y="893"/>
                  <a:pt x="2301" y="893"/>
                </a:cubicBezTo>
                <a:cubicBezTo>
                  <a:pt x="2301" y="892"/>
                  <a:pt x="2301" y="891"/>
                  <a:pt x="2302" y="889"/>
                </a:cubicBezTo>
                <a:cubicBezTo>
                  <a:pt x="2312" y="889"/>
                  <a:pt x="2312" y="889"/>
                  <a:pt x="2312" y="889"/>
                </a:cubicBezTo>
                <a:cubicBezTo>
                  <a:pt x="2314" y="889"/>
                  <a:pt x="2315" y="891"/>
                  <a:pt x="2317" y="891"/>
                </a:cubicBezTo>
                <a:cubicBezTo>
                  <a:pt x="2318" y="892"/>
                  <a:pt x="2319" y="892"/>
                  <a:pt x="2320" y="893"/>
                </a:cubicBezTo>
                <a:cubicBezTo>
                  <a:pt x="2321" y="893"/>
                  <a:pt x="2321" y="895"/>
                  <a:pt x="2322" y="895"/>
                </a:cubicBezTo>
                <a:cubicBezTo>
                  <a:pt x="2324" y="895"/>
                  <a:pt x="2324" y="894"/>
                  <a:pt x="2325" y="894"/>
                </a:cubicBezTo>
                <a:cubicBezTo>
                  <a:pt x="2324" y="891"/>
                  <a:pt x="2322" y="889"/>
                  <a:pt x="2322" y="886"/>
                </a:cubicBezTo>
                <a:cubicBezTo>
                  <a:pt x="2322" y="884"/>
                  <a:pt x="2322" y="883"/>
                  <a:pt x="2322" y="881"/>
                </a:cubicBezTo>
                <a:cubicBezTo>
                  <a:pt x="2320" y="881"/>
                  <a:pt x="2319" y="880"/>
                  <a:pt x="2318" y="880"/>
                </a:cubicBezTo>
                <a:cubicBezTo>
                  <a:pt x="2317" y="880"/>
                  <a:pt x="2316" y="880"/>
                  <a:pt x="2315" y="880"/>
                </a:cubicBezTo>
                <a:cubicBezTo>
                  <a:pt x="2314" y="880"/>
                  <a:pt x="2314" y="879"/>
                  <a:pt x="2313" y="878"/>
                </a:cubicBezTo>
                <a:cubicBezTo>
                  <a:pt x="2312" y="878"/>
                  <a:pt x="2311" y="877"/>
                  <a:pt x="2310" y="876"/>
                </a:cubicBezTo>
                <a:cubicBezTo>
                  <a:pt x="2309" y="875"/>
                  <a:pt x="2309" y="874"/>
                  <a:pt x="2307" y="874"/>
                </a:cubicBezTo>
                <a:cubicBezTo>
                  <a:pt x="2307" y="873"/>
                  <a:pt x="2306" y="874"/>
                  <a:pt x="2305" y="873"/>
                </a:cubicBezTo>
                <a:cubicBezTo>
                  <a:pt x="2304" y="872"/>
                  <a:pt x="2303" y="871"/>
                  <a:pt x="2302" y="870"/>
                </a:cubicBezTo>
                <a:cubicBezTo>
                  <a:pt x="2301" y="870"/>
                  <a:pt x="2300" y="871"/>
                  <a:pt x="2300" y="870"/>
                </a:cubicBezTo>
                <a:cubicBezTo>
                  <a:pt x="2299" y="870"/>
                  <a:pt x="2299" y="869"/>
                  <a:pt x="2298" y="868"/>
                </a:cubicBezTo>
                <a:cubicBezTo>
                  <a:pt x="2297" y="867"/>
                  <a:pt x="2298" y="866"/>
                  <a:pt x="2297" y="865"/>
                </a:cubicBezTo>
                <a:cubicBezTo>
                  <a:pt x="2296" y="865"/>
                  <a:pt x="2295" y="865"/>
                  <a:pt x="2294" y="865"/>
                </a:cubicBezTo>
                <a:cubicBezTo>
                  <a:pt x="2294" y="865"/>
                  <a:pt x="2293" y="865"/>
                  <a:pt x="2292" y="865"/>
                </a:cubicBezTo>
                <a:cubicBezTo>
                  <a:pt x="2291" y="865"/>
                  <a:pt x="2290" y="864"/>
                  <a:pt x="2289" y="864"/>
                </a:cubicBezTo>
                <a:cubicBezTo>
                  <a:pt x="2288" y="864"/>
                  <a:pt x="2287" y="864"/>
                  <a:pt x="2287" y="863"/>
                </a:cubicBezTo>
                <a:cubicBezTo>
                  <a:pt x="2286" y="863"/>
                  <a:pt x="2286" y="861"/>
                  <a:pt x="2285" y="861"/>
                </a:cubicBezTo>
                <a:cubicBezTo>
                  <a:pt x="2284" y="860"/>
                  <a:pt x="2284" y="859"/>
                  <a:pt x="2283" y="859"/>
                </a:cubicBezTo>
                <a:cubicBezTo>
                  <a:pt x="2282" y="858"/>
                  <a:pt x="2281" y="859"/>
                  <a:pt x="2280" y="859"/>
                </a:cubicBezTo>
                <a:cubicBezTo>
                  <a:pt x="2279" y="859"/>
                  <a:pt x="2278" y="858"/>
                  <a:pt x="2277" y="857"/>
                </a:cubicBezTo>
                <a:cubicBezTo>
                  <a:pt x="2277" y="857"/>
                  <a:pt x="2276" y="858"/>
                  <a:pt x="2275" y="857"/>
                </a:cubicBezTo>
                <a:cubicBezTo>
                  <a:pt x="2275" y="857"/>
                  <a:pt x="2275" y="856"/>
                  <a:pt x="2275" y="855"/>
                </a:cubicBezTo>
                <a:cubicBezTo>
                  <a:pt x="2275" y="854"/>
                  <a:pt x="2277" y="853"/>
                  <a:pt x="2277" y="852"/>
                </a:cubicBezTo>
                <a:cubicBezTo>
                  <a:pt x="2277" y="851"/>
                  <a:pt x="2276" y="851"/>
                  <a:pt x="2276" y="850"/>
                </a:cubicBezTo>
                <a:cubicBezTo>
                  <a:pt x="2276" y="848"/>
                  <a:pt x="2275" y="847"/>
                  <a:pt x="2274" y="846"/>
                </a:cubicBezTo>
                <a:cubicBezTo>
                  <a:pt x="2273" y="846"/>
                  <a:pt x="2273" y="845"/>
                  <a:pt x="2272" y="844"/>
                </a:cubicBezTo>
                <a:cubicBezTo>
                  <a:pt x="2269" y="843"/>
                  <a:pt x="2266" y="843"/>
                  <a:pt x="2264" y="842"/>
                </a:cubicBezTo>
                <a:cubicBezTo>
                  <a:pt x="2263" y="841"/>
                  <a:pt x="2263" y="840"/>
                  <a:pt x="2262" y="839"/>
                </a:cubicBezTo>
                <a:cubicBezTo>
                  <a:pt x="2262" y="839"/>
                  <a:pt x="2260" y="840"/>
                  <a:pt x="2260" y="839"/>
                </a:cubicBezTo>
                <a:cubicBezTo>
                  <a:pt x="2259" y="838"/>
                  <a:pt x="2259" y="837"/>
                  <a:pt x="2259" y="836"/>
                </a:cubicBezTo>
                <a:cubicBezTo>
                  <a:pt x="2259" y="834"/>
                  <a:pt x="2259" y="833"/>
                  <a:pt x="2259" y="831"/>
                </a:cubicBezTo>
                <a:cubicBezTo>
                  <a:pt x="2257" y="830"/>
                  <a:pt x="2256" y="830"/>
                  <a:pt x="2253" y="830"/>
                </a:cubicBezTo>
                <a:cubicBezTo>
                  <a:pt x="2251" y="830"/>
                  <a:pt x="2250" y="830"/>
                  <a:pt x="2247" y="830"/>
                </a:cubicBezTo>
                <a:cubicBezTo>
                  <a:pt x="2247" y="823"/>
                  <a:pt x="2247" y="823"/>
                  <a:pt x="2247" y="823"/>
                </a:cubicBezTo>
                <a:cubicBezTo>
                  <a:pt x="2250" y="821"/>
                  <a:pt x="2250" y="821"/>
                  <a:pt x="2250" y="821"/>
                </a:cubicBezTo>
                <a:cubicBezTo>
                  <a:pt x="2251" y="820"/>
                  <a:pt x="2253" y="820"/>
                  <a:pt x="2253" y="819"/>
                </a:cubicBezTo>
                <a:cubicBezTo>
                  <a:pt x="2253" y="818"/>
                  <a:pt x="2253" y="818"/>
                  <a:pt x="2253" y="818"/>
                </a:cubicBezTo>
                <a:cubicBezTo>
                  <a:pt x="2253" y="817"/>
                  <a:pt x="2252" y="816"/>
                  <a:pt x="2252" y="815"/>
                </a:cubicBezTo>
                <a:cubicBezTo>
                  <a:pt x="2251" y="814"/>
                  <a:pt x="2249" y="814"/>
                  <a:pt x="2249" y="812"/>
                </a:cubicBezTo>
                <a:cubicBezTo>
                  <a:pt x="2249" y="811"/>
                  <a:pt x="2250" y="809"/>
                  <a:pt x="2251" y="808"/>
                </a:cubicBezTo>
                <a:cubicBezTo>
                  <a:pt x="2252" y="808"/>
                  <a:pt x="2254" y="808"/>
                  <a:pt x="2255" y="808"/>
                </a:cubicBezTo>
                <a:cubicBezTo>
                  <a:pt x="2257" y="808"/>
                  <a:pt x="2258" y="808"/>
                  <a:pt x="2259" y="808"/>
                </a:cubicBezTo>
                <a:cubicBezTo>
                  <a:pt x="2260" y="809"/>
                  <a:pt x="2261" y="809"/>
                  <a:pt x="2262" y="810"/>
                </a:cubicBezTo>
                <a:cubicBezTo>
                  <a:pt x="2262" y="811"/>
                  <a:pt x="2262" y="813"/>
                  <a:pt x="2262" y="814"/>
                </a:cubicBezTo>
                <a:cubicBezTo>
                  <a:pt x="2263" y="814"/>
                  <a:pt x="2263" y="816"/>
                  <a:pt x="2264" y="816"/>
                </a:cubicBezTo>
                <a:cubicBezTo>
                  <a:pt x="2264" y="817"/>
                  <a:pt x="2266" y="816"/>
                  <a:pt x="2266" y="816"/>
                </a:cubicBezTo>
                <a:cubicBezTo>
                  <a:pt x="2267" y="817"/>
                  <a:pt x="2268" y="817"/>
                  <a:pt x="2269" y="817"/>
                </a:cubicBezTo>
                <a:cubicBezTo>
                  <a:pt x="2270" y="817"/>
                  <a:pt x="2271" y="818"/>
                  <a:pt x="2272" y="819"/>
                </a:cubicBezTo>
                <a:cubicBezTo>
                  <a:pt x="2273" y="820"/>
                  <a:pt x="2273" y="821"/>
                  <a:pt x="2274" y="821"/>
                </a:cubicBezTo>
                <a:cubicBezTo>
                  <a:pt x="2274" y="822"/>
                  <a:pt x="2275" y="822"/>
                  <a:pt x="2276" y="823"/>
                </a:cubicBezTo>
                <a:cubicBezTo>
                  <a:pt x="2277" y="823"/>
                  <a:pt x="2278" y="823"/>
                  <a:pt x="2279" y="823"/>
                </a:cubicBezTo>
                <a:cubicBezTo>
                  <a:pt x="2280" y="823"/>
                  <a:pt x="2280" y="824"/>
                  <a:pt x="2281" y="825"/>
                </a:cubicBezTo>
                <a:cubicBezTo>
                  <a:pt x="2283" y="826"/>
                  <a:pt x="2283" y="827"/>
                  <a:pt x="2283" y="828"/>
                </a:cubicBezTo>
                <a:cubicBezTo>
                  <a:pt x="2284" y="830"/>
                  <a:pt x="2284" y="832"/>
                  <a:pt x="2285" y="834"/>
                </a:cubicBezTo>
                <a:cubicBezTo>
                  <a:pt x="2286" y="834"/>
                  <a:pt x="2287" y="834"/>
                  <a:pt x="2288" y="834"/>
                </a:cubicBezTo>
                <a:cubicBezTo>
                  <a:pt x="2290" y="835"/>
                  <a:pt x="2291" y="836"/>
                  <a:pt x="2293" y="838"/>
                </a:cubicBezTo>
                <a:cubicBezTo>
                  <a:pt x="2294" y="838"/>
                  <a:pt x="2295" y="839"/>
                  <a:pt x="2296" y="839"/>
                </a:cubicBezTo>
                <a:cubicBezTo>
                  <a:pt x="2297" y="840"/>
                  <a:pt x="2297" y="841"/>
                  <a:pt x="2298" y="842"/>
                </a:cubicBezTo>
                <a:cubicBezTo>
                  <a:pt x="2299" y="843"/>
                  <a:pt x="2301" y="844"/>
                  <a:pt x="2304" y="844"/>
                </a:cubicBezTo>
                <a:cubicBezTo>
                  <a:pt x="2306" y="844"/>
                  <a:pt x="2307" y="844"/>
                  <a:pt x="2309" y="845"/>
                </a:cubicBezTo>
                <a:cubicBezTo>
                  <a:pt x="2309" y="845"/>
                  <a:pt x="2309" y="847"/>
                  <a:pt x="2309" y="848"/>
                </a:cubicBezTo>
                <a:cubicBezTo>
                  <a:pt x="2310" y="849"/>
                  <a:pt x="2311" y="850"/>
                  <a:pt x="2311" y="850"/>
                </a:cubicBezTo>
                <a:cubicBezTo>
                  <a:pt x="2312" y="851"/>
                  <a:pt x="2313" y="851"/>
                  <a:pt x="2314" y="852"/>
                </a:cubicBezTo>
                <a:cubicBezTo>
                  <a:pt x="2316" y="853"/>
                  <a:pt x="2317" y="853"/>
                  <a:pt x="2319" y="854"/>
                </a:cubicBezTo>
                <a:cubicBezTo>
                  <a:pt x="2323" y="856"/>
                  <a:pt x="2323" y="859"/>
                  <a:pt x="2327" y="861"/>
                </a:cubicBezTo>
                <a:cubicBezTo>
                  <a:pt x="2329" y="861"/>
                  <a:pt x="2331" y="861"/>
                  <a:pt x="2332" y="862"/>
                </a:cubicBezTo>
                <a:cubicBezTo>
                  <a:pt x="2333" y="862"/>
                  <a:pt x="2334" y="863"/>
                  <a:pt x="2335" y="864"/>
                </a:cubicBezTo>
                <a:cubicBezTo>
                  <a:pt x="2335" y="865"/>
                  <a:pt x="2335" y="866"/>
                  <a:pt x="2336" y="867"/>
                </a:cubicBezTo>
                <a:cubicBezTo>
                  <a:pt x="2336" y="868"/>
                  <a:pt x="2338" y="868"/>
                  <a:pt x="2338" y="869"/>
                </a:cubicBezTo>
                <a:cubicBezTo>
                  <a:pt x="2338" y="870"/>
                  <a:pt x="2337" y="871"/>
                  <a:pt x="2336" y="872"/>
                </a:cubicBezTo>
                <a:cubicBezTo>
                  <a:pt x="2336" y="873"/>
                  <a:pt x="2334" y="873"/>
                  <a:pt x="2334" y="874"/>
                </a:cubicBezTo>
                <a:cubicBezTo>
                  <a:pt x="2333" y="875"/>
                  <a:pt x="2334" y="875"/>
                  <a:pt x="2334" y="876"/>
                </a:cubicBezTo>
                <a:cubicBezTo>
                  <a:pt x="2333" y="878"/>
                  <a:pt x="2333" y="879"/>
                  <a:pt x="2333" y="880"/>
                </a:cubicBezTo>
                <a:cubicBezTo>
                  <a:pt x="2333" y="882"/>
                  <a:pt x="2333" y="883"/>
                  <a:pt x="2334" y="884"/>
                </a:cubicBezTo>
                <a:cubicBezTo>
                  <a:pt x="2335" y="886"/>
                  <a:pt x="2338" y="886"/>
                  <a:pt x="2338" y="889"/>
                </a:cubicBezTo>
                <a:cubicBezTo>
                  <a:pt x="2338" y="891"/>
                  <a:pt x="2337" y="892"/>
                  <a:pt x="2338" y="894"/>
                </a:cubicBezTo>
                <a:cubicBezTo>
                  <a:pt x="2338" y="896"/>
                  <a:pt x="2339" y="898"/>
                  <a:pt x="2341" y="899"/>
                </a:cubicBezTo>
                <a:cubicBezTo>
                  <a:pt x="2341" y="900"/>
                  <a:pt x="2341" y="901"/>
                  <a:pt x="2342" y="902"/>
                </a:cubicBezTo>
                <a:cubicBezTo>
                  <a:pt x="2343" y="902"/>
                  <a:pt x="2344" y="902"/>
                  <a:pt x="2345" y="902"/>
                </a:cubicBezTo>
                <a:cubicBezTo>
                  <a:pt x="2346" y="902"/>
                  <a:pt x="2346" y="902"/>
                  <a:pt x="2347" y="902"/>
                </a:cubicBezTo>
                <a:cubicBezTo>
                  <a:pt x="2349" y="902"/>
                  <a:pt x="2351" y="903"/>
                  <a:pt x="2353" y="903"/>
                </a:cubicBezTo>
                <a:cubicBezTo>
                  <a:pt x="2353" y="914"/>
                  <a:pt x="2353" y="914"/>
                  <a:pt x="2353" y="914"/>
                </a:cubicBezTo>
                <a:cubicBezTo>
                  <a:pt x="2346" y="914"/>
                  <a:pt x="2346" y="914"/>
                  <a:pt x="2346" y="914"/>
                </a:cubicBezTo>
                <a:cubicBezTo>
                  <a:pt x="2346" y="913"/>
                  <a:pt x="2347" y="911"/>
                  <a:pt x="2346" y="911"/>
                </a:cubicBezTo>
                <a:cubicBezTo>
                  <a:pt x="2345" y="911"/>
                  <a:pt x="2344" y="910"/>
                  <a:pt x="2343" y="910"/>
                </a:cubicBezTo>
                <a:cubicBezTo>
                  <a:pt x="2342" y="910"/>
                  <a:pt x="2342" y="911"/>
                  <a:pt x="2341" y="912"/>
                </a:cubicBezTo>
                <a:cubicBezTo>
                  <a:pt x="2341" y="912"/>
                  <a:pt x="2341" y="913"/>
                  <a:pt x="2341" y="914"/>
                </a:cubicBezTo>
                <a:cubicBezTo>
                  <a:pt x="2342" y="915"/>
                  <a:pt x="2343" y="916"/>
                  <a:pt x="2343" y="917"/>
                </a:cubicBezTo>
                <a:cubicBezTo>
                  <a:pt x="2345" y="919"/>
                  <a:pt x="2345" y="920"/>
                  <a:pt x="2347" y="922"/>
                </a:cubicBezTo>
                <a:cubicBezTo>
                  <a:pt x="2348" y="923"/>
                  <a:pt x="2349" y="923"/>
                  <a:pt x="2350" y="923"/>
                </a:cubicBezTo>
                <a:cubicBezTo>
                  <a:pt x="2351" y="924"/>
                  <a:pt x="2352" y="925"/>
                  <a:pt x="2353" y="926"/>
                </a:cubicBezTo>
                <a:cubicBezTo>
                  <a:pt x="2353" y="925"/>
                  <a:pt x="2354" y="925"/>
                  <a:pt x="2355" y="924"/>
                </a:cubicBezTo>
                <a:cubicBezTo>
                  <a:pt x="2355" y="923"/>
                  <a:pt x="2355" y="922"/>
                  <a:pt x="2356" y="921"/>
                </a:cubicBezTo>
                <a:cubicBezTo>
                  <a:pt x="2356" y="920"/>
                  <a:pt x="2358" y="920"/>
                  <a:pt x="2358" y="919"/>
                </a:cubicBezTo>
                <a:cubicBezTo>
                  <a:pt x="2359" y="920"/>
                  <a:pt x="2359" y="921"/>
                  <a:pt x="2359" y="922"/>
                </a:cubicBezTo>
                <a:cubicBezTo>
                  <a:pt x="2359" y="923"/>
                  <a:pt x="2359" y="924"/>
                  <a:pt x="2360" y="925"/>
                </a:cubicBezTo>
                <a:cubicBezTo>
                  <a:pt x="2361" y="926"/>
                  <a:pt x="2364" y="926"/>
                  <a:pt x="2365" y="928"/>
                </a:cubicBezTo>
                <a:cubicBezTo>
                  <a:pt x="2366" y="930"/>
                  <a:pt x="2364" y="931"/>
                  <a:pt x="2364" y="934"/>
                </a:cubicBezTo>
                <a:cubicBezTo>
                  <a:pt x="2364" y="935"/>
                  <a:pt x="2364" y="936"/>
                  <a:pt x="2364" y="936"/>
                </a:cubicBezTo>
                <a:cubicBezTo>
                  <a:pt x="2365" y="938"/>
                  <a:pt x="2366" y="938"/>
                  <a:pt x="2368" y="939"/>
                </a:cubicBezTo>
                <a:cubicBezTo>
                  <a:pt x="2373" y="939"/>
                  <a:pt x="2373" y="939"/>
                  <a:pt x="2373" y="939"/>
                </a:cubicBezTo>
                <a:cubicBezTo>
                  <a:pt x="2374" y="939"/>
                  <a:pt x="2375" y="939"/>
                  <a:pt x="2376" y="939"/>
                </a:cubicBezTo>
                <a:cubicBezTo>
                  <a:pt x="2377" y="939"/>
                  <a:pt x="2378" y="939"/>
                  <a:pt x="2379" y="938"/>
                </a:cubicBezTo>
                <a:cubicBezTo>
                  <a:pt x="2379" y="938"/>
                  <a:pt x="2379" y="937"/>
                  <a:pt x="2380" y="936"/>
                </a:cubicBezTo>
                <a:cubicBezTo>
                  <a:pt x="2381" y="935"/>
                  <a:pt x="2382" y="935"/>
                  <a:pt x="2383" y="934"/>
                </a:cubicBezTo>
                <a:cubicBezTo>
                  <a:pt x="2383" y="933"/>
                  <a:pt x="2383" y="932"/>
                  <a:pt x="2383" y="931"/>
                </a:cubicBezTo>
                <a:cubicBezTo>
                  <a:pt x="2383" y="929"/>
                  <a:pt x="2383" y="929"/>
                  <a:pt x="2383" y="929"/>
                </a:cubicBezTo>
                <a:cubicBezTo>
                  <a:pt x="2383" y="927"/>
                  <a:pt x="2381" y="927"/>
                  <a:pt x="2381" y="926"/>
                </a:cubicBezTo>
                <a:cubicBezTo>
                  <a:pt x="2381" y="925"/>
                  <a:pt x="2382" y="924"/>
                  <a:pt x="2383" y="923"/>
                </a:cubicBezTo>
                <a:cubicBezTo>
                  <a:pt x="2384" y="923"/>
                  <a:pt x="2385" y="922"/>
                  <a:pt x="2386" y="922"/>
                </a:cubicBezTo>
                <a:cubicBezTo>
                  <a:pt x="2387" y="922"/>
                  <a:pt x="2388" y="923"/>
                  <a:pt x="2388" y="923"/>
                </a:cubicBezTo>
                <a:cubicBezTo>
                  <a:pt x="2390" y="923"/>
                  <a:pt x="2390" y="925"/>
                  <a:pt x="2391" y="925"/>
                </a:cubicBezTo>
                <a:cubicBezTo>
                  <a:pt x="2392" y="925"/>
                  <a:pt x="2393" y="925"/>
                  <a:pt x="2394" y="925"/>
                </a:cubicBezTo>
                <a:cubicBezTo>
                  <a:pt x="2396" y="925"/>
                  <a:pt x="2396" y="925"/>
                  <a:pt x="2396" y="925"/>
                </a:cubicBezTo>
                <a:cubicBezTo>
                  <a:pt x="2398" y="925"/>
                  <a:pt x="2398" y="925"/>
                  <a:pt x="2400" y="925"/>
                </a:cubicBezTo>
                <a:cubicBezTo>
                  <a:pt x="2400" y="922"/>
                  <a:pt x="2399" y="921"/>
                  <a:pt x="2400" y="919"/>
                </a:cubicBezTo>
                <a:cubicBezTo>
                  <a:pt x="2400" y="918"/>
                  <a:pt x="2400" y="917"/>
                  <a:pt x="2400" y="916"/>
                </a:cubicBezTo>
                <a:cubicBezTo>
                  <a:pt x="2400" y="916"/>
                  <a:pt x="2400" y="915"/>
                  <a:pt x="2400" y="915"/>
                </a:cubicBezTo>
                <a:cubicBezTo>
                  <a:pt x="2402" y="915"/>
                  <a:pt x="2403" y="915"/>
                  <a:pt x="2405" y="915"/>
                </a:cubicBezTo>
                <a:cubicBezTo>
                  <a:pt x="2406" y="915"/>
                  <a:pt x="2407" y="914"/>
                  <a:pt x="2408" y="914"/>
                </a:cubicBezTo>
                <a:cubicBezTo>
                  <a:pt x="2407" y="913"/>
                  <a:pt x="2407" y="912"/>
                  <a:pt x="2406" y="911"/>
                </a:cubicBezTo>
                <a:cubicBezTo>
                  <a:pt x="2405" y="910"/>
                  <a:pt x="2404" y="910"/>
                  <a:pt x="2403" y="909"/>
                </a:cubicBezTo>
                <a:cubicBezTo>
                  <a:pt x="2402" y="908"/>
                  <a:pt x="2402" y="907"/>
                  <a:pt x="2401" y="906"/>
                </a:cubicBezTo>
                <a:cubicBezTo>
                  <a:pt x="2400" y="906"/>
                  <a:pt x="2399" y="906"/>
                  <a:pt x="2398" y="906"/>
                </a:cubicBezTo>
                <a:cubicBezTo>
                  <a:pt x="2398" y="908"/>
                  <a:pt x="2398" y="910"/>
                  <a:pt x="2398" y="912"/>
                </a:cubicBezTo>
                <a:cubicBezTo>
                  <a:pt x="2398" y="913"/>
                  <a:pt x="2398" y="913"/>
                  <a:pt x="2398" y="914"/>
                </a:cubicBezTo>
                <a:cubicBezTo>
                  <a:pt x="2396" y="914"/>
                  <a:pt x="2395" y="915"/>
                  <a:pt x="2394" y="914"/>
                </a:cubicBezTo>
                <a:cubicBezTo>
                  <a:pt x="2394" y="914"/>
                  <a:pt x="2393" y="914"/>
                  <a:pt x="2392" y="914"/>
                </a:cubicBezTo>
                <a:cubicBezTo>
                  <a:pt x="2390" y="913"/>
                  <a:pt x="2391" y="911"/>
                  <a:pt x="2390" y="910"/>
                </a:cubicBezTo>
                <a:cubicBezTo>
                  <a:pt x="2389" y="909"/>
                  <a:pt x="2387" y="909"/>
                  <a:pt x="2387" y="908"/>
                </a:cubicBezTo>
                <a:cubicBezTo>
                  <a:pt x="2387" y="908"/>
                  <a:pt x="2387" y="907"/>
                  <a:pt x="2387" y="906"/>
                </a:cubicBezTo>
                <a:cubicBezTo>
                  <a:pt x="2387" y="905"/>
                  <a:pt x="2387" y="904"/>
                  <a:pt x="2387" y="903"/>
                </a:cubicBezTo>
                <a:cubicBezTo>
                  <a:pt x="2386" y="902"/>
                  <a:pt x="2386" y="901"/>
                  <a:pt x="2386" y="900"/>
                </a:cubicBezTo>
                <a:cubicBezTo>
                  <a:pt x="2385" y="900"/>
                  <a:pt x="2385" y="899"/>
                  <a:pt x="2385" y="898"/>
                </a:cubicBezTo>
                <a:cubicBezTo>
                  <a:pt x="2384" y="897"/>
                  <a:pt x="2383" y="898"/>
                  <a:pt x="2382" y="897"/>
                </a:cubicBezTo>
                <a:cubicBezTo>
                  <a:pt x="2381" y="897"/>
                  <a:pt x="2380" y="897"/>
                  <a:pt x="2379" y="897"/>
                </a:cubicBezTo>
                <a:cubicBezTo>
                  <a:pt x="2378" y="897"/>
                  <a:pt x="2378" y="896"/>
                  <a:pt x="2377" y="895"/>
                </a:cubicBezTo>
                <a:cubicBezTo>
                  <a:pt x="2376" y="894"/>
                  <a:pt x="2374" y="894"/>
                  <a:pt x="2374" y="893"/>
                </a:cubicBezTo>
                <a:cubicBezTo>
                  <a:pt x="2374" y="892"/>
                  <a:pt x="2374" y="891"/>
                  <a:pt x="2374" y="890"/>
                </a:cubicBezTo>
                <a:cubicBezTo>
                  <a:pt x="2374" y="887"/>
                  <a:pt x="2374" y="887"/>
                  <a:pt x="2374" y="887"/>
                </a:cubicBezTo>
                <a:cubicBezTo>
                  <a:pt x="2374" y="886"/>
                  <a:pt x="2376" y="886"/>
                  <a:pt x="2376" y="885"/>
                </a:cubicBezTo>
                <a:cubicBezTo>
                  <a:pt x="2379" y="886"/>
                  <a:pt x="2379" y="886"/>
                  <a:pt x="2379" y="886"/>
                </a:cubicBezTo>
                <a:cubicBezTo>
                  <a:pt x="2380" y="887"/>
                  <a:pt x="2380" y="888"/>
                  <a:pt x="2381" y="888"/>
                </a:cubicBezTo>
                <a:cubicBezTo>
                  <a:pt x="2382" y="889"/>
                  <a:pt x="2383" y="890"/>
                  <a:pt x="2384" y="890"/>
                </a:cubicBezTo>
                <a:cubicBezTo>
                  <a:pt x="2386" y="890"/>
                  <a:pt x="2387" y="890"/>
                  <a:pt x="2389" y="890"/>
                </a:cubicBezTo>
                <a:cubicBezTo>
                  <a:pt x="2392" y="890"/>
                  <a:pt x="2392" y="890"/>
                  <a:pt x="2392" y="890"/>
                </a:cubicBezTo>
                <a:cubicBezTo>
                  <a:pt x="2394" y="890"/>
                  <a:pt x="2394" y="890"/>
                  <a:pt x="2394" y="890"/>
                </a:cubicBezTo>
                <a:cubicBezTo>
                  <a:pt x="2395" y="890"/>
                  <a:pt x="2396" y="889"/>
                  <a:pt x="2397" y="888"/>
                </a:cubicBezTo>
                <a:cubicBezTo>
                  <a:pt x="2396" y="887"/>
                  <a:pt x="2396" y="886"/>
                  <a:pt x="2395" y="885"/>
                </a:cubicBezTo>
                <a:cubicBezTo>
                  <a:pt x="2394" y="885"/>
                  <a:pt x="2393" y="885"/>
                  <a:pt x="2392" y="885"/>
                </a:cubicBezTo>
                <a:cubicBezTo>
                  <a:pt x="2393" y="884"/>
                  <a:pt x="2394" y="883"/>
                  <a:pt x="2394" y="882"/>
                </a:cubicBezTo>
                <a:cubicBezTo>
                  <a:pt x="2395" y="881"/>
                  <a:pt x="2396" y="880"/>
                  <a:pt x="2397" y="880"/>
                </a:cubicBezTo>
                <a:cubicBezTo>
                  <a:pt x="2399" y="879"/>
                  <a:pt x="2401" y="880"/>
                  <a:pt x="2403" y="880"/>
                </a:cubicBezTo>
                <a:cubicBezTo>
                  <a:pt x="2405" y="880"/>
                  <a:pt x="2407" y="879"/>
                  <a:pt x="2409" y="880"/>
                </a:cubicBezTo>
                <a:cubicBezTo>
                  <a:pt x="2409" y="880"/>
                  <a:pt x="2410" y="880"/>
                  <a:pt x="2411" y="880"/>
                </a:cubicBezTo>
                <a:cubicBezTo>
                  <a:pt x="2412" y="880"/>
                  <a:pt x="2413" y="881"/>
                  <a:pt x="2414" y="882"/>
                </a:cubicBezTo>
                <a:cubicBezTo>
                  <a:pt x="2415" y="882"/>
                  <a:pt x="2415" y="884"/>
                  <a:pt x="2417" y="884"/>
                </a:cubicBezTo>
                <a:cubicBezTo>
                  <a:pt x="2417" y="884"/>
                  <a:pt x="2418" y="884"/>
                  <a:pt x="2419" y="884"/>
                </a:cubicBezTo>
                <a:cubicBezTo>
                  <a:pt x="2420" y="884"/>
                  <a:pt x="2421" y="884"/>
                  <a:pt x="2422" y="885"/>
                </a:cubicBezTo>
                <a:cubicBezTo>
                  <a:pt x="2422" y="885"/>
                  <a:pt x="2422" y="887"/>
                  <a:pt x="2422" y="887"/>
                </a:cubicBezTo>
                <a:cubicBezTo>
                  <a:pt x="2423" y="888"/>
                  <a:pt x="2422" y="889"/>
                  <a:pt x="2422" y="890"/>
                </a:cubicBezTo>
                <a:cubicBezTo>
                  <a:pt x="2423" y="891"/>
                  <a:pt x="2424" y="890"/>
                  <a:pt x="2425" y="891"/>
                </a:cubicBezTo>
                <a:cubicBezTo>
                  <a:pt x="2426" y="891"/>
                  <a:pt x="2427" y="892"/>
                  <a:pt x="2428" y="893"/>
                </a:cubicBezTo>
                <a:cubicBezTo>
                  <a:pt x="2427" y="895"/>
                  <a:pt x="2427" y="895"/>
                  <a:pt x="2427" y="895"/>
                </a:cubicBezTo>
                <a:cubicBezTo>
                  <a:pt x="2426" y="896"/>
                  <a:pt x="2425" y="895"/>
                  <a:pt x="2424" y="896"/>
                </a:cubicBezTo>
                <a:cubicBezTo>
                  <a:pt x="2423" y="897"/>
                  <a:pt x="2422" y="897"/>
                  <a:pt x="2422" y="899"/>
                </a:cubicBezTo>
                <a:cubicBezTo>
                  <a:pt x="2422" y="901"/>
                  <a:pt x="2422" y="903"/>
                  <a:pt x="2424" y="905"/>
                </a:cubicBezTo>
                <a:cubicBezTo>
                  <a:pt x="2426" y="907"/>
                  <a:pt x="2428" y="906"/>
                  <a:pt x="2430" y="908"/>
                </a:cubicBezTo>
                <a:cubicBezTo>
                  <a:pt x="2432" y="909"/>
                  <a:pt x="2432" y="912"/>
                  <a:pt x="2432" y="915"/>
                </a:cubicBezTo>
                <a:cubicBezTo>
                  <a:pt x="2432" y="915"/>
                  <a:pt x="2431" y="916"/>
                  <a:pt x="2431" y="916"/>
                </a:cubicBezTo>
                <a:cubicBezTo>
                  <a:pt x="2431" y="917"/>
                  <a:pt x="2432" y="918"/>
                  <a:pt x="2432" y="919"/>
                </a:cubicBezTo>
                <a:cubicBezTo>
                  <a:pt x="2432" y="920"/>
                  <a:pt x="2431" y="920"/>
                  <a:pt x="2431" y="921"/>
                </a:cubicBezTo>
                <a:cubicBezTo>
                  <a:pt x="2431" y="924"/>
                  <a:pt x="2431" y="924"/>
                  <a:pt x="2431" y="924"/>
                </a:cubicBezTo>
                <a:cubicBezTo>
                  <a:pt x="2431" y="925"/>
                  <a:pt x="2431" y="925"/>
                  <a:pt x="2432" y="926"/>
                </a:cubicBezTo>
                <a:cubicBezTo>
                  <a:pt x="2432" y="927"/>
                  <a:pt x="2433" y="928"/>
                  <a:pt x="2434" y="929"/>
                </a:cubicBezTo>
                <a:cubicBezTo>
                  <a:pt x="2434" y="929"/>
                  <a:pt x="2434" y="930"/>
                  <a:pt x="2435" y="931"/>
                </a:cubicBezTo>
                <a:cubicBezTo>
                  <a:pt x="2435" y="931"/>
                  <a:pt x="2435" y="931"/>
                  <a:pt x="2436" y="932"/>
                </a:cubicBezTo>
                <a:cubicBezTo>
                  <a:pt x="2436" y="932"/>
                  <a:pt x="2437" y="932"/>
                  <a:pt x="2437" y="932"/>
                </a:cubicBezTo>
                <a:cubicBezTo>
                  <a:pt x="2438" y="933"/>
                  <a:pt x="2438" y="933"/>
                  <a:pt x="2438" y="934"/>
                </a:cubicBezTo>
                <a:cubicBezTo>
                  <a:pt x="2439" y="934"/>
                  <a:pt x="2439" y="935"/>
                  <a:pt x="2440" y="935"/>
                </a:cubicBezTo>
                <a:cubicBezTo>
                  <a:pt x="2440" y="935"/>
                  <a:pt x="2441" y="936"/>
                  <a:pt x="2441" y="936"/>
                </a:cubicBezTo>
                <a:cubicBezTo>
                  <a:pt x="2442" y="937"/>
                  <a:pt x="2442" y="937"/>
                  <a:pt x="2442" y="938"/>
                </a:cubicBezTo>
                <a:cubicBezTo>
                  <a:pt x="2442" y="939"/>
                  <a:pt x="2442" y="939"/>
                  <a:pt x="2442" y="940"/>
                </a:cubicBezTo>
                <a:cubicBezTo>
                  <a:pt x="2442" y="941"/>
                  <a:pt x="2441" y="941"/>
                  <a:pt x="2441" y="942"/>
                </a:cubicBezTo>
                <a:cubicBezTo>
                  <a:pt x="2440" y="942"/>
                  <a:pt x="2440" y="942"/>
                  <a:pt x="2440" y="943"/>
                </a:cubicBezTo>
                <a:cubicBezTo>
                  <a:pt x="2440" y="943"/>
                  <a:pt x="2439" y="944"/>
                  <a:pt x="2439" y="945"/>
                </a:cubicBezTo>
                <a:cubicBezTo>
                  <a:pt x="2439" y="946"/>
                  <a:pt x="2439" y="946"/>
                  <a:pt x="2439" y="947"/>
                </a:cubicBezTo>
                <a:cubicBezTo>
                  <a:pt x="2439" y="948"/>
                  <a:pt x="2439" y="949"/>
                  <a:pt x="2440" y="951"/>
                </a:cubicBezTo>
                <a:cubicBezTo>
                  <a:pt x="2440" y="951"/>
                  <a:pt x="2440" y="952"/>
                  <a:pt x="2440" y="952"/>
                </a:cubicBezTo>
                <a:cubicBezTo>
                  <a:pt x="2441" y="953"/>
                  <a:pt x="2441" y="953"/>
                  <a:pt x="2442" y="953"/>
                </a:cubicBezTo>
                <a:cubicBezTo>
                  <a:pt x="2442" y="954"/>
                  <a:pt x="2442" y="954"/>
                  <a:pt x="2443" y="954"/>
                </a:cubicBezTo>
                <a:cubicBezTo>
                  <a:pt x="2444" y="954"/>
                  <a:pt x="2445" y="953"/>
                  <a:pt x="2446" y="951"/>
                </a:cubicBezTo>
                <a:cubicBezTo>
                  <a:pt x="2446" y="951"/>
                  <a:pt x="2446" y="950"/>
                  <a:pt x="2446" y="950"/>
                </a:cubicBezTo>
                <a:cubicBezTo>
                  <a:pt x="2446" y="949"/>
                  <a:pt x="2446" y="949"/>
                  <a:pt x="2447" y="948"/>
                </a:cubicBezTo>
                <a:cubicBezTo>
                  <a:pt x="2447" y="948"/>
                  <a:pt x="2447" y="947"/>
                  <a:pt x="2447" y="947"/>
                </a:cubicBezTo>
                <a:cubicBezTo>
                  <a:pt x="2447" y="945"/>
                  <a:pt x="2447" y="944"/>
                  <a:pt x="2447" y="943"/>
                </a:cubicBezTo>
                <a:cubicBezTo>
                  <a:pt x="2447" y="942"/>
                  <a:pt x="2447" y="942"/>
                  <a:pt x="2447" y="942"/>
                </a:cubicBezTo>
                <a:cubicBezTo>
                  <a:pt x="2447" y="940"/>
                  <a:pt x="2447" y="939"/>
                  <a:pt x="2447" y="938"/>
                </a:cubicBezTo>
                <a:cubicBezTo>
                  <a:pt x="2449" y="938"/>
                  <a:pt x="2449" y="938"/>
                  <a:pt x="2449" y="938"/>
                </a:cubicBezTo>
                <a:cubicBezTo>
                  <a:pt x="2450" y="938"/>
                  <a:pt x="2450" y="938"/>
                  <a:pt x="2450" y="938"/>
                </a:cubicBezTo>
                <a:cubicBezTo>
                  <a:pt x="2451" y="938"/>
                  <a:pt x="2451" y="939"/>
                  <a:pt x="2452" y="939"/>
                </a:cubicBezTo>
                <a:cubicBezTo>
                  <a:pt x="2452" y="939"/>
                  <a:pt x="2452" y="940"/>
                  <a:pt x="2453" y="940"/>
                </a:cubicBezTo>
                <a:cubicBezTo>
                  <a:pt x="2453" y="941"/>
                  <a:pt x="2454" y="941"/>
                  <a:pt x="2454" y="941"/>
                </a:cubicBezTo>
                <a:cubicBezTo>
                  <a:pt x="2455" y="942"/>
                  <a:pt x="2456" y="943"/>
                  <a:pt x="2457" y="944"/>
                </a:cubicBezTo>
                <a:cubicBezTo>
                  <a:pt x="2457" y="944"/>
                  <a:pt x="2458" y="945"/>
                  <a:pt x="2458" y="945"/>
                </a:cubicBezTo>
                <a:cubicBezTo>
                  <a:pt x="2459" y="946"/>
                  <a:pt x="2459" y="946"/>
                  <a:pt x="2460" y="947"/>
                </a:cubicBezTo>
                <a:cubicBezTo>
                  <a:pt x="2460" y="947"/>
                  <a:pt x="2460" y="948"/>
                  <a:pt x="2461" y="948"/>
                </a:cubicBezTo>
                <a:cubicBezTo>
                  <a:pt x="2461" y="948"/>
                  <a:pt x="2461" y="949"/>
                  <a:pt x="2462" y="949"/>
                </a:cubicBezTo>
                <a:cubicBezTo>
                  <a:pt x="2462" y="949"/>
                  <a:pt x="2463" y="949"/>
                  <a:pt x="2463" y="949"/>
                </a:cubicBezTo>
                <a:cubicBezTo>
                  <a:pt x="2464" y="949"/>
                  <a:pt x="2465" y="949"/>
                  <a:pt x="2466" y="949"/>
                </a:cubicBezTo>
                <a:cubicBezTo>
                  <a:pt x="2467" y="949"/>
                  <a:pt x="2468" y="949"/>
                  <a:pt x="2468" y="949"/>
                </a:cubicBezTo>
                <a:cubicBezTo>
                  <a:pt x="2469" y="949"/>
                  <a:pt x="2469" y="950"/>
                  <a:pt x="2470" y="950"/>
                </a:cubicBezTo>
                <a:cubicBezTo>
                  <a:pt x="2471" y="950"/>
                  <a:pt x="2471" y="950"/>
                  <a:pt x="2472" y="950"/>
                </a:cubicBezTo>
                <a:cubicBezTo>
                  <a:pt x="2473" y="950"/>
                  <a:pt x="2473" y="950"/>
                  <a:pt x="2474" y="950"/>
                </a:cubicBezTo>
                <a:cubicBezTo>
                  <a:pt x="2474" y="950"/>
                  <a:pt x="2475" y="950"/>
                  <a:pt x="2475" y="950"/>
                </a:cubicBezTo>
                <a:cubicBezTo>
                  <a:pt x="2476" y="949"/>
                  <a:pt x="2476" y="949"/>
                  <a:pt x="2477" y="949"/>
                </a:cubicBezTo>
                <a:cubicBezTo>
                  <a:pt x="2477" y="948"/>
                  <a:pt x="2476" y="948"/>
                  <a:pt x="2476" y="948"/>
                </a:cubicBezTo>
                <a:cubicBezTo>
                  <a:pt x="2476" y="947"/>
                  <a:pt x="2477" y="947"/>
                  <a:pt x="2477" y="946"/>
                </a:cubicBezTo>
                <a:cubicBezTo>
                  <a:pt x="2477" y="945"/>
                  <a:pt x="2476" y="944"/>
                  <a:pt x="2476" y="943"/>
                </a:cubicBezTo>
                <a:cubicBezTo>
                  <a:pt x="2476" y="942"/>
                  <a:pt x="2476" y="941"/>
                  <a:pt x="2476" y="941"/>
                </a:cubicBezTo>
                <a:cubicBezTo>
                  <a:pt x="2476" y="940"/>
                  <a:pt x="2477" y="940"/>
                  <a:pt x="2478" y="939"/>
                </a:cubicBezTo>
                <a:cubicBezTo>
                  <a:pt x="2478" y="939"/>
                  <a:pt x="2478" y="939"/>
                  <a:pt x="2478" y="938"/>
                </a:cubicBezTo>
                <a:cubicBezTo>
                  <a:pt x="2479" y="938"/>
                  <a:pt x="2480" y="937"/>
                  <a:pt x="2480" y="937"/>
                </a:cubicBezTo>
                <a:cubicBezTo>
                  <a:pt x="2481" y="936"/>
                  <a:pt x="2482" y="936"/>
                  <a:pt x="2484" y="936"/>
                </a:cubicBezTo>
                <a:cubicBezTo>
                  <a:pt x="2485" y="936"/>
                  <a:pt x="2486" y="936"/>
                  <a:pt x="2487" y="937"/>
                </a:cubicBezTo>
                <a:cubicBezTo>
                  <a:pt x="2488" y="937"/>
                  <a:pt x="2488" y="938"/>
                  <a:pt x="2489" y="938"/>
                </a:cubicBezTo>
                <a:cubicBezTo>
                  <a:pt x="2490" y="939"/>
                  <a:pt x="2490" y="940"/>
                  <a:pt x="2491" y="941"/>
                </a:cubicBezTo>
                <a:cubicBezTo>
                  <a:pt x="2491" y="941"/>
                  <a:pt x="2492" y="941"/>
                  <a:pt x="2492" y="942"/>
                </a:cubicBezTo>
                <a:cubicBezTo>
                  <a:pt x="2493" y="942"/>
                  <a:pt x="2494" y="943"/>
                  <a:pt x="2495" y="944"/>
                </a:cubicBezTo>
                <a:cubicBezTo>
                  <a:pt x="2496" y="944"/>
                  <a:pt x="2496" y="945"/>
                  <a:pt x="2497" y="945"/>
                </a:cubicBezTo>
                <a:cubicBezTo>
                  <a:pt x="2497" y="946"/>
                  <a:pt x="2497" y="946"/>
                  <a:pt x="2498" y="946"/>
                </a:cubicBezTo>
                <a:cubicBezTo>
                  <a:pt x="2498" y="947"/>
                  <a:pt x="2499" y="947"/>
                  <a:pt x="2499" y="947"/>
                </a:cubicBezTo>
                <a:cubicBezTo>
                  <a:pt x="2500" y="948"/>
                  <a:pt x="2500" y="948"/>
                  <a:pt x="2500" y="948"/>
                </a:cubicBezTo>
                <a:cubicBezTo>
                  <a:pt x="2501" y="948"/>
                  <a:pt x="2501" y="948"/>
                  <a:pt x="2502" y="948"/>
                </a:cubicBezTo>
                <a:cubicBezTo>
                  <a:pt x="2520" y="948"/>
                  <a:pt x="2520" y="948"/>
                  <a:pt x="2520" y="948"/>
                </a:cubicBezTo>
                <a:cubicBezTo>
                  <a:pt x="2520" y="947"/>
                  <a:pt x="2520" y="946"/>
                  <a:pt x="2520" y="944"/>
                </a:cubicBezTo>
                <a:cubicBezTo>
                  <a:pt x="2520" y="942"/>
                  <a:pt x="2520" y="942"/>
                  <a:pt x="2520" y="942"/>
                </a:cubicBezTo>
                <a:cubicBezTo>
                  <a:pt x="2520" y="942"/>
                  <a:pt x="2519" y="941"/>
                  <a:pt x="2519" y="940"/>
                </a:cubicBezTo>
                <a:cubicBezTo>
                  <a:pt x="2519" y="939"/>
                  <a:pt x="2520" y="938"/>
                  <a:pt x="2520" y="937"/>
                </a:cubicBezTo>
                <a:cubicBezTo>
                  <a:pt x="2521" y="937"/>
                  <a:pt x="2521" y="938"/>
                  <a:pt x="2522" y="938"/>
                </a:cubicBezTo>
                <a:cubicBezTo>
                  <a:pt x="2522" y="938"/>
                  <a:pt x="2523" y="937"/>
                  <a:pt x="2523" y="937"/>
                </a:cubicBezTo>
                <a:cubicBezTo>
                  <a:pt x="2524" y="937"/>
                  <a:pt x="2524" y="937"/>
                  <a:pt x="2525" y="937"/>
                </a:cubicBezTo>
                <a:cubicBezTo>
                  <a:pt x="2525" y="937"/>
                  <a:pt x="2526" y="937"/>
                  <a:pt x="2527" y="937"/>
                </a:cubicBezTo>
                <a:cubicBezTo>
                  <a:pt x="2528" y="937"/>
                  <a:pt x="2530" y="937"/>
                  <a:pt x="2531" y="938"/>
                </a:cubicBezTo>
                <a:cubicBezTo>
                  <a:pt x="2532" y="939"/>
                  <a:pt x="2532" y="940"/>
                  <a:pt x="2533" y="941"/>
                </a:cubicBezTo>
                <a:cubicBezTo>
                  <a:pt x="2534" y="941"/>
                  <a:pt x="2534" y="941"/>
                  <a:pt x="2534" y="941"/>
                </a:cubicBezTo>
                <a:cubicBezTo>
                  <a:pt x="2535" y="942"/>
                  <a:pt x="2536" y="942"/>
                  <a:pt x="2537" y="942"/>
                </a:cubicBezTo>
                <a:cubicBezTo>
                  <a:pt x="2538" y="942"/>
                  <a:pt x="2538" y="942"/>
                  <a:pt x="2539" y="942"/>
                </a:cubicBezTo>
                <a:cubicBezTo>
                  <a:pt x="2539" y="941"/>
                  <a:pt x="2539" y="941"/>
                  <a:pt x="2540" y="941"/>
                </a:cubicBezTo>
                <a:cubicBezTo>
                  <a:pt x="2540" y="941"/>
                  <a:pt x="2540" y="940"/>
                  <a:pt x="2541" y="940"/>
                </a:cubicBezTo>
                <a:cubicBezTo>
                  <a:pt x="2541" y="939"/>
                  <a:pt x="2541" y="939"/>
                  <a:pt x="2542" y="939"/>
                </a:cubicBezTo>
                <a:cubicBezTo>
                  <a:pt x="2542" y="939"/>
                  <a:pt x="2543" y="939"/>
                  <a:pt x="2543" y="939"/>
                </a:cubicBezTo>
                <a:cubicBezTo>
                  <a:pt x="2544" y="940"/>
                  <a:pt x="2544" y="941"/>
                  <a:pt x="2544" y="942"/>
                </a:cubicBezTo>
                <a:cubicBezTo>
                  <a:pt x="2544" y="942"/>
                  <a:pt x="2545" y="942"/>
                  <a:pt x="2545" y="942"/>
                </a:cubicBezTo>
                <a:cubicBezTo>
                  <a:pt x="2546" y="943"/>
                  <a:pt x="2546" y="943"/>
                  <a:pt x="2546" y="944"/>
                </a:cubicBezTo>
                <a:cubicBezTo>
                  <a:pt x="2546" y="944"/>
                  <a:pt x="2546" y="945"/>
                  <a:pt x="2546" y="946"/>
                </a:cubicBezTo>
                <a:cubicBezTo>
                  <a:pt x="2546" y="948"/>
                  <a:pt x="2546" y="949"/>
                  <a:pt x="2545" y="950"/>
                </a:cubicBezTo>
                <a:cubicBezTo>
                  <a:pt x="2545" y="951"/>
                  <a:pt x="2545" y="951"/>
                  <a:pt x="2544" y="952"/>
                </a:cubicBezTo>
                <a:cubicBezTo>
                  <a:pt x="2544" y="953"/>
                  <a:pt x="2543" y="954"/>
                  <a:pt x="2543" y="956"/>
                </a:cubicBezTo>
                <a:cubicBezTo>
                  <a:pt x="2543" y="958"/>
                  <a:pt x="2542" y="959"/>
                  <a:pt x="2542" y="961"/>
                </a:cubicBezTo>
                <a:cubicBezTo>
                  <a:pt x="2542" y="962"/>
                  <a:pt x="2542" y="962"/>
                  <a:pt x="2542" y="963"/>
                </a:cubicBezTo>
                <a:cubicBezTo>
                  <a:pt x="2542" y="964"/>
                  <a:pt x="2543" y="964"/>
                  <a:pt x="2543" y="965"/>
                </a:cubicBezTo>
                <a:cubicBezTo>
                  <a:pt x="2543" y="966"/>
                  <a:pt x="2543" y="966"/>
                  <a:pt x="2544" y="966"/>
                </a:cubicBezTo>
                <a:cubicBezTo>
                  <a:pt x="2544" y="967"/>
                  <a:pt x="2544" y="967"/>
                  <a:pt x="2544" y="968"/>
                </a:cubicBezTo>
                <a:cubicBezTo>
                  <a:pt x="2544" y="969"/>
                  <a:pt x="2545" y="969"/>
                  <a:pt x="2545" y="970"/>
                </a:cubicBezTo>
                <a:cubicBezTo>
                  <a:pt x="2545" y="970"/>
                  <a:pt x="2545" y="971"/>
                  <a:pt x="2545" y="972"/>
                </a:cubicBezTo>
                <a:cubicBezTo>
                  <a:pt x="2545" y="973"/>
                  <a:pt x="2545" y="973"/>
                  <a:pt x="2545" y="974"/>
                </a:cubicBezTo>
                <a:cubicBezTo>
                  <a:pt x="2545" y="975"/>
                  <a:pt x="2544" y="975"/>
                  <a:pt x="2544" y="975"/>
                </a:cubicBezTo>
                <a:cubicBezTo>
                  <a:pt x="2543" y="976"/>
                  <a:pt x="2543" y="976"/>
                  <a:pt x="2543" y="976"/>
                </a:cubicBezTo>
                <a:cubicBezTo>
                  <a:pt x="2542" y="977"/>
                  <a:pt x="2542" y="977"/>
                  <a:pt x="2542" y="978"/>
                </a:cubicBezTo>
                <a:cubicBezTo>
                  <a:pt x="2542" y="979"/>
                  <a:pt x="2542" y="979"/>
                  <a:pt x="2542" y="980"/>
                </a:cubicBezTo>
                <a:cubicBezTo>
                  <a:pt x="2542" y="981"/>
                  <a:pt x="2541" y="982"/>
                  <a:pt x="2541" y="982"/>
                </a:cubicBezTo>
                <a:cubicBezTo>
                  <a:pt x="2541" y="983"/>
                  <a:pt x="2541" y="983"/>
                  <a:pt x="2540" y="983"/>
                </a:cubicBezTo>
                <a:cubicBezTo>
                  <a:pt x="2539" y="985"/>
                  <a:pt x="2539" y="985"/>
                  <a:pt x="2538" y="987"/>
                </a:cubicBezTo>
                <a:cubicBezTo>
                  <a:pt x="2538" y="988"/>
                  <a:pt x="2537" y="988"/>
                  <a:pt x="2537" y="989"/>
                </a:cubicBezTo>
                <a:cubicBezTo>
                  <a:pt x="2536" y="990"/>
                  <a:pt x="2535" y="991"/>
                  <a:pt x="2534" y="991"/>
                </a:cubicBezTo>
                <a:cubicBezTo>
                  <a:pt x="2533" y="992"/>
                  <a:pt x="2533" y="992"/>
                  <a:pt x="2532" y="992"/>
                </a:cubicBezTo>
                <a:cubicBezTo>
                  <a:pt x="2532" y="993"/>
                  <a:pt x="2532" y="993"/>
                  <a:pt x="2531" y="993"/>
                </a:cubicBezTo>
                <a:cubicBezTo>
                  <a:pt x="2531" y="994"/>
                  <a:pt x="2530" y="994"/>
                  <a:pt x="2530" y="994"/>
                </a:cubicBezTo>
                <a:cubicBezTo>
                  <a:pt x="2530" y="995"/>
                  <a:pt x="2530" y="995"/>
                  <a:pt x="2529" y="996"/>
                </a:cubicBezTo>
                <a:cubicBezTo>
                  <a:pt x="2529" y="997"/>
                  <a:pt x="2529" y="997"/>
                  <a:pt x="2529" y="998"/>
                </a:cubicBezTo>
                <a:cubicBezTo>
                  <a:pt x="2529" y="1001"/>
                  <a:pt x="2528" y="1002"/>
                  <a:pt x="2527" y="1005"/>
                </a:cubicBezTo>
                <a:cubicBezTo>
                  <a:pt x="2526" y="1006"/>
                  <a:pt x="2526" y="1007"/>
                  <a:pt x="2526" y="1008"/>
                </a:cubicBezTo>
                <a:cubicBezTo>
                  <a:pt x="2525" y="1010"/>
                  <a:pt x="2525" y="1010"/>
                  <a:pt x="2524" y="1011"/>
                </a:cubicBezTo>
                <a:cubicBezTo>
                  <a:pt x="2523" y="1012"/>
                  <a:pt x="2523" y="1012"/>
                  <a:pt x="2522" y="1012"/>
                </a:cubicBezTo>
                <a:cubicBezTo>
                  <a:pt x="2522" y="1013"/>
                  <a:pt x="2522" y="1013"/>
                  <a:pt x="2521" y="1014"/>
                </a:cubicBezTo>
                <a:cubicBezTo>
                  <a:pt x="2520" y="1014"/>
                  <a:pt x="2520" y="1015"/>
                  <a:pt x="2520" y="1015"/>
                </a:cubicBezTo>
                <a:cubicBezTo>
                  <a:pt x="2518" y="1015"/>
                  <a:pt x="2518" y="1015"/>
                  <a:pt x="2518" y="1015"/>
                </a:cubicBezTo>
                <a:cubicBezTo>
                  <a:pt x="2517" y="1015"/>
                  <a:pt x="2516" y="1015"/>
                  <a:pt x="2515" y="1015"/>
                </a:cubicBezTo>
                <a:cubicBezTo>
                  <a:pt x="2514" y="1015"/>
                  <a:pt x="2514" y="1016"/>
                  <a:pt x="2513" y="1016"/>
                </a:cubicBezTo>
                <a:cubicBezTo>
                  <a:pt x="2512" y="1016"/>
                  <a:pt x="2512" y="1016"/>
                  <a:pt x="2512" y="1016"/>
                </a:cubicBezTo>
                <a:cubicBezTo>
                  <a:pt x="2511" y="1016"/>
                  <a:pt x="2510" y="1016"/>
                  <a:pt x="2510" y="1016"/>
                </a:cubicBezTo>
                <a:cubicBezTo>
                  <a:pt x="2509" y="1016"/>
                  <a:pt x="2509" y="1016"/>
                  <a:pt x="2509" y="1016"/>
                </a:cubicBezTo>
                <a:cubicBezTo>
                  <a:pt x="2508" y="1016"/>
                  <a:pt x="2508" y="1017"/>
                  <a:pt x="2507" y="1017"/>
                </a:cubicBezTo>
                <a:cubicBezTo>
                  <a:pt x="2507" y="1017"/>
                  <a:pt x="2506" y="1018"/>
                  <a:pt x="2506" y="1018"/>
                </a:cubicBezTo>
                <a:cubicBezTo>
                  <a:pt x="2505" y="1018"/>
                  <a:pt x="2504" y="1018"/>
                  <a:pt x="2503" y="1018"/>
                </a:cubicBezTo>
                <a:cubicBezTo>
                  <a:pt x="2503" y="1018"/>
                  <a:pt x="2503" y="1017"/>
                  <a:pt x="2502" y="1017"/>
                </a:cubicBezTo>
                <a:cubicBezTo>
                  <a:pt x="2501" y="1016"/>
                  <a:pt x="2501" y="1015"/>
                  <a:pt x="2499" y="1015"/>
                </a:cubicBezTo>
                <a:cubicBezTo>
                  <a:pt x="2498" y="1015"/>
                  <a:pt x="2498" y="1015"/>
                  <a:pt x="2498" y="1015"/>
                </a:cubicBezTo>
                <a:cubicBezTo>
                  <a:pt x="2497" y="1015"/>
                  <a:pt x="2497" y="1015"/>
                  <a:pt x="2496" y="1015"/>
                </a:cubicBezTo>
                <a:cubicBezTo>
                  <a:pt x="2495" y="1015"/>
                  <a:pt x="2494" y="1014"/>
                  <a:pt x="2494" y="1014"/>
                </a:cubicBezTo>
                <a:cubicBezTo>
                  <a:pt x="2493" y="1014"/>
                  <a:pt x="2492" y="1014"/>
                  <a:pt x="2492" y="1014"/>
                </a:cubicBezTo>
                <a:cubicBezTo>
                  <a:pt x="2490" y="1014"/>
                  <a:pt x="2490" y="1014"/>
                  <a:pt x="2488" y="1014"/>
                </a:cubicBezTo>
                <a:cubicBezTo>
                  <a:pt x="2488" y="1014"/>
                  <a:pt x="2487" y="1013"/>
                  <a:pt x="2487" y="1013"/>
                </a:cubicBezTo>
                <a:cubicBezTo>
                  <a:pt x="2485" y="1013"/>
                  <a:pt x="2485" y="1013"/>
                  <a:pt x="2485" y="1013"/>
                </a:cubicBezTo>
                <a:cubicBezTo>
                  <a:pt x="2485" y="1013"/>
                  <a:pt x="2484" y="1013"/>
                  <a:pt x="2484" y="1013"/>
                </a:cubicBezTo>
                <a:cubicBezTo>
                  <a:pt x="2483" y="1013"/>
                  <a:pt x="2483" y="1014"/>
                  <a:pt x="2482" y="1014"/>
                </a:cubicBezTo>
                <a:cubicBezTo>
                  <a:pt x="2483" y="1015"/>
                  <a:pt x="2484" y="1015"/>
                  <a:pt x="2485" y="1015"/>
                </a:cubicBezTo>
                <a:cubicBezTo>
                  <a:pt x="2487" y="1016"/>
                  <a:pt x="2488" y="1017"/>
                  <a:pt x="2489" y="1017"/>
                </a:cubicBezTo>
                <a:cubicBezTo>
                  <a:pt x="2491" y="1017"/>
                  <a:pt x="2492" y="1017"/>
                  <a:pt x="2494" y="1018"/>
                </a:cubicBezTo>
                <a:cubicBezTo>
                  <a:pt x="2495" y="1018"/>
                  <a:pt x="2495" y="1018"/>
                  <a:pt x="2496" y="1018"/>
                </a:cubicBezTo>
                <a:cubicBezTo>
                  <a:pt x="2496" y="1021"/>
                  <a:pt x="2496" y="1021"/>
                  <a:pt x="2496" y="1021"/>
                </a:cubicBezTo>
                <a:cubicBezTo>
                  <a:pt x="2496" y="1022"/>
                  <a:pt x="2496" y="1022"/>
                  <a:pt x="2496" y="1022"/>
                </a:cubicBezTo>
                <a:cubicBezTo>
                  <a:pt x="2496" y="1023"/>
                  <a:pt x="2497" y="1024"/>
                  <a:pt x="2498" y="1025"/>
                </a:cubicBezTo>
                <a:cubicBezTo>
                  <a:pt x="2498" y="1025"/>
                  <a:pt x="2499" y="1025"/>
                  <a:pt x="2499" y="1026"/>
                </a:cubicBezTo>
                <a:cubicBezTo>
                  <a:pt x="2499" y="1027"/>
                  <a:pt x="2499" y="1027"/>
                  <a:pt x="2499" y="1028"/>
                </a:cubicBezTo>
                <a:cubicBezTo>
                  <a:pt x="2499" y="1029"/>
                  <a:pt x="2499" y="1029"/>
                  <a:pt x="2499" y="1030"/>
                </a:cubicBezTo>
                <a:cubicBezTo>
                  <a:pt x="2499" y="1030"/>
                  <a:pt x="2499" y="1030"/>
                  <a:pt x="2499" y="1031"/>
                </a:cubicBezTo>
                <a:cubicBezTo>
                  <a:pt x="2499" y="1031"/>
                  <a:pt x="2499" y="1032"/>
                  <a:pt x="2499" y="1032"/>
                </a:cubicBezTo>
                <a:cubicBezTo>
                  <a:pt x="2499" y="1034"/>
                  <a:pt x="2499" y="1036"/>
                  <a:pt x="2499" y="1038"/>
                </a:cubicBezTo>
                <a:cubicBezTo>
                  <a:pt x="2499" y="1038"/>
                  <a:pt x="2500" y="1039"/>
                  <a:pt x="2501" y="1040"/>
                </a:cubicBezTo>
                <a:cubicBezTo>
                  <a:pt x="2502" y="1042"/>
                  <a:pt x="2504" y="1043"/>
                  <a:pt x="2505" y="1045"/>
                </a:cubicBezTo>
                <a:cubicBezTo>
                  <a:pt x="2506" y="1046"/>
                  <a:pt x="2506" y="1046"/>
                  <a:pt x="2507" y="1047"/>
                </a:cubicBezTo>
                <a:cubicBezTo>
                  <a:pt x="2508" y="1050"/>
                  <a:pt x="2508" y="1050"/>
                  <a:pt x="2508" y="1050"/>
                </a:cubicBezTo>
                <a:cubicBezTo>
                  <a:pt x="2508" y="1051"/>
                  <a:pt x="2509" y="1052"/>
                  <a:pt x="2510" y="1053"/>
                </a:cubicBezTo>
                <a:cubicBezTo>
                  <a:pt x="2511" y="1054"/>
                  <a:pt x="2511" y="1054"/>
                  <a:pt x="2512" y="1055"/>
                </a:cubicBezTo>
                <a:cubicBezTo>
                  <a:pt x="2513" y="1056"/>
                  <a:pt x="2513" y="1057"/>
                  <a:pt x="2514" y="1058"/>
                </a:cubicBezTo>
                <a:cubicBezTo>
                  <a:pt x="2515" y="1058"/>
                  <a:pt x="2516" y="1059"/>
                  <a:pt x="2517" y="1059"/>
                </a:cubicBezTo>
                <a:cubicBezTo>
                  <a:pt x="2520" y="1059"/>
                  <a:pt x="2520" y="1059"/>
                  <a:pt x="2520" y="1059"/>
                </a:cubicBezTo>
                <a:cubicBezTo>
                  <a:pt x="2521" y="1059"/>
                  <a:pt x="2522" y="1059"/>
                  <a:pt x="2523" y="1059"/>
                </a:cubicBezTo>
                <a:cubicBezTo>
                  <a:pt x="2524" y="1059"/>
                  <a:pt x="2525" y="1058"/>
                  <a:pt x="2526" y="1057"/>
                </a:cubicBezTo>
                <a:cubicBezTo>
                  <a:pt x="2526" y="1057"/>
                  <a:pt x="2525" y="1055"/>
                  <a:pt x="2526" y="1055"/>
                </a:cubicBezTo>
                <a:cubicBezTo>
                  <a:pt x="2526" y="1053"/>
                  <a:pt x="2527" y="1053"/>
                  <a:pt x="2528" y="1052"/>
                </a:cubicBezTo>
                <a:cubicBezTo>
                  <a:pt x="2529" y="1055"/>
                  <a:pt x="2529" y="1055"/>
                  <a:pt x="2529" y="1055"/>
                </a:cubicBezTo>
                <a:cubicBezTo>
                  <a:pt x="2531" y="1058"/>
                  <a:pt x="2533" y="1059"/>
                  <a:pt x="2535" y="1062"/>
                </a:cubicBezTo>
                <a:cubicBezTo>
                  <a:pt x="2536" y="1063"/>
                  <a:pt x="2536" y="1064"/>
                  <a:pt x="2537" y="1065"/>
                </a:cubicBezTo>
                <a:cubicBezTo>
                  <a:pt x="2537" y="1066"/>
                  <a:pt x="2538" y="1066"/>
                  <a:pt x="2539" y="1067"/>
                </a:cubicBezTo>
                <a:cubicBezTo>
                  <a:pt x="2540" y="1068"/>
                  <a:pt x="2541" y="1068"/>
                  <a:pt x="2542" y="1068"/>
                </a:cubicBezTo>
                <a:cubicBezTo>
                  <a:pt x="2543" y="1069"/>
                  <a:pt x="2543" y="1070"/>
                  <a:pt x="2544" y="1071"/>
                </a:cubicBezTo>
                <a:cubicBezTo>
                  <a:pt x="2545" y="1073"/>
                  <a:pt x="2544" y="1075"/>
                  <a:pt x="2544" y="1077"/>
                </a:cubicBezTo>
                <a:cubicBezTo>
                  <a:pt x="2545" y="1078"/>
                  <a:pt x="2545" y="1079"/>
                  <a:pt x="2545" y="1079"/>
                </a:cubicBezTo>
                <a:cubicBezTo>
                  <a:pt x="2545" y="1081"/>
                  <a:pt x="2547" y="1081"/>
                  <a:pt x="2547" y="1082"/>
                </a:cubicBezTo>
                <a:cubicBezTo>
                  <a:pt x="2549" y="1084"/>
                  <a:pt x="2550" y="1086"/>
                  <a:pt x="2552" y="1088"/>
                </a:cubicBezTo>
                <a:cubicBezTo>
                  <a:pt x="2552" y="1089"/>
                  <a:pt x="2554" y="1089"/>
                  <a:pt x="2554" y="1090"/>
                </a:cubicBezTo>
                <a:cubicBezTo>
                  <a:pt x="2555" y="1092"/>
                  <a:pt x="2555" y="1093"/>
                  <a:pt x="2555" y="1095"/>
                </a:cubicBezTo>
                <a:cubicBezTo>
                  <a:pt x="2555" y="1096"/>
                  <a:pt x="2555" y="1096"/>
                  <a:pt x="2555" y="1096"/>
                </a:cubicBezTo>
                <a:cubicBezTo>
                  <a:pt x="2555" y="1097"/>
                  <a:pt x="2554" y="1098"/>
                  <a:pt x="2554" y="1099"/>
                </a:cubicBezTo>
                <a:cubicBezTo>
                  <a:pt x="2554" y="1102"/>
                  <a:pt x="2554" y="1105"/>
                  <a:pt x="2556" y="1107"/>
                </a:cubicBezTo>
                <a:cubicBezTo>
                  <a:pt x="2556" y="1109"/>
                  <a:pt x="2558" y="1109"/>
                  <a:pt x="2560" y="1109"/>
                </a:cubicBezTo>
                <a:cubicBezTo>
                  <a:pt x="2561" y="1110"/>
                  <a:pt x="2561" y="1110"/>
                  <a:pt x="2562" y="1111"/>
                </a:cubicBezTo>
                <a:cubicBezTo>
                  <a:pt x="2563" y="1111"/>
                  <a:pt x="2564" y="1111"/>
                  <a:pt x="2565" y="1111"/>
                </a:cubicBezTo>
                <a:cubicBezTo>
                  <a:pt x="2566" y="1112"/>
                  <a:pt x="2567" y="1113"/>
                  <a:pt x="2567" y="1113"/>
                </a:cubicBezTo>
                <a:cubicBezTo>
                  <a:pt x="2568" y="1114"/>
                  <a:pt x="2568" y="1115"/>
                  <a:pt x="2569" y="1116"/>
                </a:cubicBezTo>
                <a:cubicBezTo>
                  <a:pt x="2569" y="1117"/>
                  <a:pt x="2569" y="1118"/>
                  <a:pt x="2570" y="1119"/>
                </a:cubicBezTo>
                <a:cubicBezTo>
                  <a:pt x="2572" y="1121"/>
                  <a:pt x="2574" y="1122"/>
                  <a:pt x="2575" y="1124"/>
                </a:cubicBezTo>
                <a:cubicBezTo>
                  <a:pt x="2576" y="1126"/>
                  <a:pt x="2577" y="1128"/>
                  <a:pt x="2578" y="1130"/>
                </a:cubicBezTo>
                <a:cubicBezTo>
                  <a:pt x="2580" y="1135"/>
                  <a:pt x="2580" y="1135"/>
                  <a:pt x="2580" y="1135"/>
                </a:cubicBezTo>
                <a:cubicBezTo>
                  <a:pt x="2582" y="1138"/>
                  <a:pt x="2583" y="1140"/>
                  <a:pt x="2583" y="1143"/>
                </a:cubicBezTo>
                <a:cubicBezTo>
                  <a:pt x="2583" y="1144"/>
                  <a:pt x="2583" y="1145"/>
                  <a:pt x="2583" y="1146"/>
                </a:cubicBezTo>
                <a:cubicBezTo>
                  <a:pt x="2583" y="1147"/>
                  <a:pt x="2581" y="1147"/>
                  <a:pt x="2581" y="1149"/>
                </a:cubicBezTo>
                <a:cubicBezTo>
                  <a:pt x="2581" y="1149"/>
                  <a:pt x="2581" y="1150"/>
                  <a:pt x="2581" y="1151"/>
                </a:cubicBezTo>
                <a:cubicBezTo>
                  <a:pt x="2581" y="1153"/>
                  <a:pt x="2581" y="1155"/>
                  <a:pt x="2582" y="1156"/>
                </a:cubicBezTo>
                <a:cubicBezTo>
                  <a:pt x="2583" y="1157"/>
                  <a:pt x="2584" y="1158"/>
                  <a:pt x="2585" y="1158"/>
                </a:cubicBezTo>
                <a:cubicBezTo>
                  <a:pt x="2586" y="1159"/>
                  <a:pt x="2587" y="1159"/>
                  <a:pt x="2588" y="1160"/>
                </a:cubicBezTo>
                <a:cubicBezTo>
                  <a:pt x="2589" y="1160"/>
                  <a:pt x="2589" y="1161"/>
                  <a:pt x="2590" y="1162"/>
                </a:cubicBezTo>
                <a:cubicBezTo>
                  <a:pt x="2592" y="1164"/>
                  <a:pt x="2594" y="1165"/>
                  <a:pt x="2595" y="1167"/>
                </a:cubicBezTo>
                <a:cubicBezTo>
                  <a:pt x="2596" y="1168"/>
                  <a:pt x="2597" y="1168"/>
                  <a:pt x="2598" y="1169"/>
                </a:cubicBezTo>
                <a:cubicBezTo>
                  <a:pt x="2599" y="1170"/>
                  <a:pt x="2599" y="1171"/>
                  <a:pt x="2599" y="1171"/>
                </a:cubicBezTo>
                <a:cubicBezTo>
                  <a:pt x="2600" y="1173"/>
                  <a:pt x="2601" y="1173"/>
                  <a:pt x="2602" y="1174"/>
                </a:cubicBezTo>
                <a:cubicBezTo>
                  <a:pt x="2603" y="1176"/>
                  <a:pt x="2604" y="1178"/>
                  <a:pt x="2605" y="1180"/>
                </a:cubicBezTo>
                <a:cubicBezTo>
                  <a:pt x="2605" y="1181"/>
                  <a:pt x="2606" y="1182"/>
                  <a:pt x="2607" y="1183"/>
                </a:cubicBezTo>
                <a:cubicBezTo>
                  <a:pt x="2607" y="1184"/>
                  <a:pt x="2609" y="1185"/>
                  <a:pt x="2610" y="1186"/>
                </a:cubicBezTo>
                <a:cubicBezTo>
                  <a:pt x="2612" y="1189"/>
                  <a:pt x="2613" y="1191"/>
                  <a:pt x="2615" y="1194"/>
                </a:cubicBezTo>
                <a:cubicBezTo>
                  <a:pt x="2617" y="1197"/>
                  <a:pt x="2620" y="1198"/>
                  <a:pt x="2623" y="1201"/>
                </a:cubicBezTo>
                <a:cubicBezTo>
                  <a:pt x="2623" y="1202"/>
                  <a:pt x="2624" y="1203"/>
                  <a:pt x="2624" y="1204"/>
                </a:cubicBezTo>
                <a:cubicBezTo>
                  <a:pt x="2625" y="1205"/>
                  <a:pt x="2626" y="1206"/>
                  <a:pt x="2626" y="1207"/>
                </a:cubicBezTo>
                <a:cubicBezTo>
                  <a:pt x="2626" y="1208"/>
                  <a:pt x="2627" y="1209"/>
                  <a:pt x="2627" y="1210"/>
                </a:cubicBezTo>
                <a:cubicBezTo>
                  <a:pt x="2628" y="1212"/>
                  <a:pt x="2627" y="1213"/>
                  <a:pt x="2627" y="1215"/>
                </a:cubicBezTo>
                <a:cubicBezTo>
                  <a:pt x="2627" y="1216"/>
                  <a:pt x="2627" y="1217"/>
                  <a:pt x="2627" y="1218"/>
                </a:cubicBezTo>
                <a:cubicBezTo>
                  <a:pt x="2628" y="1219"/>
                  <a:pt x="2628" y="1219"/>
                  <a:pt x="2629" y="1220"/>
                </a:cubicBezTo>
                <a:cubicBezTo>
                  <a:pt x="2630" y="1223"/>
                  <a:pt x="2632" y="1223"/>
                  <a:pt x="2632" y="1226"/>
                </a:cubicBezTo>
                <a:cubicBezTo>
                  <a:pt x="2632" y="1248"/>
                  <a:pt x="2632" y="1248"/>
                  <a:pt x="2632" y="1248"/>
                </a:cubicBezTo>
                <a:cubicBezTo>
                  <a:pt x="2632" y="1252"/>
                  <a:pt x="2636" y="1253"/>
                  <a:pt x="2638" y="1255"/>
                </a:cubicBezTo>
                <a:cubicBezTo>
                  <a:pt x="2640" y="1257"/>
                  <a:pt x="2641" y="1259"/>
                  <a:pt x="2644" y="1259"/>
                </a:cubicBezTo>
                <a:cubicBezTo>
                  <a:pt x="2646" y="1259"/>
                  <a:pt x="2647" y="1259"/>
                  <a:pt x="2649" y="1259"/>
                </a:cubicBezTo>
                <a:cubicBezTo>
                  <a:pt x="2652" y="1259"/>
                  <a:pt x="2654" y="1259"/>
                  <a:pt x="2657" y="1258"/>
                </a:cubicBezTo>
                <a:cubicBezTo>
                  <a:pt x="2658" y="1258"/>
                  <a:pt x="2659" y="1257"/>
                  <a:pt x="2659" y="1256"/>
                </a:cubicBezTo>
                <a:cubicBezTo>
                  <a:pt x="2661" y="1254"/>
                  <a:pt x="2661" y="1252"/>
                  <a:pt x="2663" y="1250"/>
                </a:cubicBezTo>
                <a:cubicBezTo>
                  <a:pt x="2664" y="1249"/>
                  <a:pt x="2666" y="1248"/>
                  <a:pt x="2668" y="1247"/>
                </a:cubicBezTo>
                <a:cubicBezTo>
                  <a:pt x="2669" y="1247"/>
                  <a:pt x="2670" y="1247"/>
                  <a:pt x="2671" y="1247"/>
                </a:cubicBezTo>
                <a:cubicBezTo>
                  <a:pt x="2687" y="1247"/>
                  <a:pt x="2687" y="1247"/>
                  <a:pt x="2687" y="1247"/>
                </a:cubicBezTo>
                <a:cubicBezTo>
                  <a:pt x="2688" y="1247"/>
                  <a:pt x="2688" y="1248"/>
                  <a:pt x="2689" y="1248"/>
                </a:cubicBezTo>
                <a:cubicBezTo>
                  <a:pt x="2690" y="1249"/>
                  <a:pt x="2691" y="1248"/>
                  <a:pt x="2692" y="1248"/>
                </a:cubicBezTo>
                <a:cubicBezTo>
                  <a:pt x="2695" y="1243"/>
                  <a:pt x="2695" y="1243"/>
                  <a:pt x="2695" y="1243"/>
                </a:cubicBezTo>
                <a:cubicBezTo>
                  <a:pt x="2695" y="1242"/>
                  <a:pt x="2696" y="1242"/>
                  <a:pt x="2697" y="1241"/>
                </a:cubicBezTo>
                <a:cubicBezTo>
                  <a:pt x="2697" y="1240"/>
                  <a:pt x="2699" y="1239"/>
                  <a:pt x="2700" y="1239"/>
                </a:cubicBezTo>
                <a:cubicBezTo>
                  <a:pt x="2701" y="1238"/>
                  <a:pt x="2701" y="1237"/>
                  <a:pt x="2702" y="1236"/>
                </a:cubicBezTo>
                <a:cubicBezTo>
                  <a:pt x="2705" y="1235"/>
                  <a:pt x="2707" y="1236"/>
                  <a:pt x="2710" y="1235"/>
                </a:cubicBezTo>
                <a:cubicBezTo>
                  <a:pt x="2711" y="1234"/>
                  <a:pt x="2712" y="1233"/>
                  <a:pt x="2713" y="1233"/>
                </a:cubicBezTo>
                <a:cubicBezTo>
                  <a:pt x="2715" y="1232"/>
                  <a:pt x="2716" y="1233"/>
                  <a:pt x="2718" y="1233"/>
                </a:cubicBezTo>
                <a:cubicBezTo>
                  <a:pt x="2719" y="1233"/>
                  <a:pt x="2720" y="1231"/>
                  <a:pt x="2721" y="1231"/>
                </a:cubicBezTo>
                <a:cubicBezTo>
                  <a:pt x="2722" y="1231"/>
                  <a:pt x="2723" y="1231"/>
                  <a:pt x="2723" y="1231"/>
                </a:cubicBezTo>
                <a:cubicBezTo>
                  <a:pt x="2725" y="1231"/>
                  <a:pt x="2727" y="1231"/>
                  <a:pt x="2729" y="1230"/>
                </a:cubicBezTo>
                <a:cubicBezTo>
                  <a:pt x="2730" y="1230"/>
                  <a:pt x="2730" y="1229"/>
                  <a:pt x="2731" y="1228"/>
                </a:cubicBezTo>
                <a:cubicBezTo>
                  <a:pt x="2734" y="1225"/>
                  <a:pt x="2734" y="1225"/>
                  <a:pt x="2734" y="1225"/>
                </a:cubicBezTo>
                <a:cubicBezTo>
                  <a:pt x="2735" y="1224"/>
                  <a:pt x="2735" y="1223"/>
                  <a:pt x="2736" y="1222"/>
                </a:cubicBezTo>
                <a:cubicBezTo>
                  <a:pt x="2737" y="1222"/>
                  <a:pt x="2738" y="1222"/>
                  <a:pt x="2739" y="1222"/>
                </a:cubicBezTo>
                <a:cubicBezTo>
                  <a:pt x="2742" y="1222"/>
                  <a:pt x="2744" y="1222"/>
                  <a:pt x="2747" y="1222"/>
                </a:cubicBezTo>
                <a:cubicBezTo>
                  <a:pt x="2747" y="1221"/>
                  <a:pt x="2747" y="1220"/>
                  <a:pt x="2747" y="1218"/>
                </a:cubicBezTo>
                <a:cubicBezTo>
                  <a:pt x="2747" y="1217"/>
                  <a:pt x="2746" y="1216"/>
                  <a:pt x="2747" y="1215"/>
                </a:cubicBezTo>
                <a:cubicBezTo>
                  <a:pt x="2748" y="1214"/>
                  <a:pt x="2748" y="1213"/>
                  <a:pt x="2749" y="1213"/>
                </a:cubicBezTo>
                <a:cubicBezTo>
                  <a:pt x="2749" y="1212"/>
                  <a:pt x="2751" y="1213"/>
                  <a:pt x="2751" y="1213"/>
                </a:cubicBezTo>
                <a:cubicBezTo>
                  <a:pt x="2753" y="1212"/>
                  <a:pt x="2753" y="1211"/>
                  <a:pt x="2754" y="1211"/>
                </a:cubicBezTo>
                <a:cubicBezTo>
                  <a:pt x="2755" y="1210"/>
                  <a:pt x="2756" y="1210"/>
                  <a:pt x="2757" y="1210"/>
                </a:cubicBezTo>
                <a:cubicBezTo>
                  <a:pt x="2758" y="1210"/>
                  <a:pt x="2758" y="1209"/>
                  <a:pt x="2759" y="1209"/>
                </a:cubicBezTo>
                <a:cubicBezTo>
                  <a:pt x="2760" y="1208"/>
                  <a:pt x="2761" y="1209"/>
                  <a:pt x="2762" y="1209"/>
                </a:cubicBezTo>
                <a:cubicBezTo>
                  <a:pt x="2763" y="1209"/>
                  <a:pt x="2764" y="1208"/>
                  <a:pt x="2765" y="1208"/>
                </a:cubicBezTo>
                <a:cubicBezTo>
                  <a:pt x="2783" y="1209"/>
                  <a:pt x="2783" y="1209"/>
                  <a:pt x="2783" y="1209"/>
                </a:cubicBezTo>
                <a:cubicBezTo>
                  <a:pt x="2783" y="1207"/>
                  <a:pt x="2783" y="1206"/>
                  <a:pt x="2783" y="1205"/>
                </a:cubicBezTo>
                <a:cubicBezTo>
                  <a:pt x="2783" y="1204"/>
                  <a:pt x="2783" y="1203"/>
                  <a:pt x="2783" y="1202"/>
                </a:cubicBezTo>
                <a:cubicBezTo>
                  <a:pt x="2783" y="1201"/>
                  <a:pt x="2783" y="1200"/>
                  <a:pt x="2783" y="1200"/>
                </a:cubicBezTo>
                <a:cubicBezTo>
                  <a:pt x="2784" y="1197"/>
                  <a:pt x="2786" y="1196"/>
                  <a:pt x="2787" y="1194"/>
                </a:cubicBezTo>
                <a:cubicBezTo>
                  <a:pt x="2800" y="1194"/>
                  <a:pt x="2800" y="1194"/>
                  <a:pt x="2800" y="1194"/>
                </a:cubicBezTo>
                <a:cubicBezTo>
                  <a:pt x="2800" y="1193"/>
                  <a:pt x="2800" y="1192"/>
                  <a:pt x="2800" y="1192"/>
                </a:cubicBezTo>
                <a:cubicBezTo>
                  <a:pt x="2801" y="1191"/>
                  <a:pt x="2801" y="1190"/>
                  <a:pt x="2802" y="1189"/>
                </a:cubicBezTo>
                <a:cubicBezTo>
                  <a:pt x="2802" y="1187"/>
                  <a:pt x="2802" y="1185"/>
                  <a:pt x="2804" y="1184"/>
                </a:cubicBezTo>
                <a:cubicBezTo>
                  <a:pt x="2804" y="1183"/>
                  <a:pt x="2805" y="1182"/>
                  <a:pt x="2806" y="1182"/>
                </a:cubicBezTo>
                <a:cubicBezTo>
                  <a:pt x="2807" y="1181"/>
                  <a:pt x="2808" y="1182"/>
                  <a:pt x="2809" y="1182"/>
                </a:cubicBezTo>
                <a:cubicBezTo>
                  <a:pt x="2812" y="1182"/>
                  <a:pt x="2812" y="1182"/>
                  <a:pt x="2812" y="1182"/>
                </a:cubicBezTo>
                <a:cubicBezTo>
                  <a:pt x="2813" y="1182"/>
                  <a:pt x="2813" y="1182"/>
                  <a:pt x="2814" y="1182"/>
                </a:cubicBezTo>
                <a:cubicBezTo>
                  <a:pt x="2815" y="1177"/>
                  <a:pt x="2815" y="1177"/>
                  <a:pt x="2815" y="1177"/>
                </a:cubicBezTo>
                <a:cubicBezTo>
                  <a:pt x="2816" y="1176"/>
                  <a:pt x="2816" y="1175"/>
                  <a:pt x="2817" y="1174"/>
                </a:cubicBezTo>
                <a:cubicBezTo>
                  <a:pt x="2817" y="1173"/>
                  <a:pt x="2816" y="1172"/>
                  <a:pt x="2817" y="1171"/>
                </a:cubicBezTo>
                <a:cubicBezTo>
                  <a:pt x="2817" y="1170"/>
                  <a:pt x="2818" y="1170"/>
                  <a:pt x="2819" y="1169"/>
                </a:cubicBezTo>
                <a:cubicBezTo>
                  <a:pt x="2819" y="1168"/>
                  <a:pt x="2819" y="1167"/>
                  <a:pt x="2820" y="1166"/>
                </a:cubicBezTo>
                <a:cubicBezTo>
                  <a:pt x="2821" y="1165"/>
                  <a:pt x="2822" y="1164"/>
                  <a:pt x="2824" y="1164"/>
                </a:cubicBezTo>
                <a:cubicBezTo>
                  <a:pt x="2825" y="1164"/>
                  <a:pt x="2825" y="1164"/>
                  <a:pt x="2825" y="1164"/>
                </a:cubicBezTo>
                <a:cubicBezTo>
                  <a:pt x="2826" y="1165"/>
                  <a:pt x="2826" y="1166"/>
                  <a:pt x="2827" y="1167"/>
                </a:cubicBezTo>
                <a:cubicBezTo>
                  <a:pt x="2828" y="1167"/>
                  <a:pt x="2829" y="1167"/>
                  <a:pt x="2830" y="1168"/>
                </a:cubicBezTo>
                <a:cubicBezTo>
                  <a:pt x="2830" y="1164"/>
                  <a:pt x="2829" y="1163"/>
                  <a:pt x="2830" y="1160"/>
                </a:cubicBezTo>
                <a:cubicBezTo>
                  <a:pt x="2830" y="1156"/>
                  <a:pt x="2831" y="1154"/>
                  <a:pt x="2832" y="1151"/>
                </a:cubicBezTo>
                <a:cubicBezTo>
                  <a:pt x="2832" y="1150"/>
                  <a:pt x="2832" y="1149"/>
                  <a:pt x="2832" y="1148"/>
                </a:cubicBezTo>
                <a:cubicBezTo>
                  <a:pt x="2833" y="1147"/>
                  <a:pt x="2832" y="1146"/>
                  <a:pt x="2833" y="1145"/>
                </a:cubicBezTo>
                <a:cubicBezTo>
                  <a:pt x="2834" y="1145"/>
                  <a:pt x="2835" y="1145"/>
                  <a:pt x="2836" y="1145"/>
                </a:cubicBezTo>
                <a:cubicBezTo>
                  <a:pt x="2837" y="1144"/>
                  <a:pt x="2837" y="1145"/>
                  <a:pt x="2838" y="1145"/>
                </a:cubicBezTo>
                <a:cubicBezTo>
                  <a:pt x="2840" y="1144"/>
                  <a:pt x="2842" y="1144"/>
                  <a:pt x="2844" y="1143"/>
                </a:cubicBezTo>
                <a:cubicBezTo>
                  <a:pt x="2843" y="1141"/>
                  <a:pt x="2843" y="1139"/>
                  <a:pt x="2842" y="1137"/>
                </a:cubicBezTo>
                <a:cubicBezTo>
                  <a:pt x="2842" y="1136"/>
                  <a:pt x="2841" y="1135"/>
                  <a:pt x="2840" y="1134"/>
                </a:cubicBezTo>
                <a:cubicBezTo>
                  <a:pt x="2839" y="1134"/>
                  <a:pt x="2838" y="1135"/>
                  <a:pt x="2837" y="1134"/>
                </a:cubicBezTo>
                <a:cubicBezTo>
                  <a:pt x="2836" y="1134"/>
                  <a:pt x="2835" y="1133"/>
                  <a:pt x="2834" y="1133"/>
                </a:cubicBezTo>
                <a:cubicBezTo>
                  <a:pt x="2833" y="1132"/>
                  <a:pt x="2832" y="1132"/>
                  <a:pt x="2832" y="1132"/>
                </a:cubicBezTo>
                <a:cubicBezTo>
                  <a:pt x="2831" y="1131"/>
                  <a:pt x="2832" y="1130"/>
                  <a:pt x="2832" y="1129"/>
                </a:cubicBezTo>
                <a:cubicBezTo>
                  <a:pt x="2831" y="1128"/>
                  <a:pt x="2831" y="1127"/>
                  <a:pt x="2831" y="1126"/>
                </a:cubicBezTo>
                <a:cubicBezTo>
                  <a:pt x="2831" y="1125"/>
                  <a:pt x="2830" y="1124"/>
                  <a:pt x="2830" y="1123"/>
                </a:cubicBezTo>
                <a:cubicBezTo>
                  <a:pt x="2829" y="1122"/>
                  <a:pt x="2828" y="1121"/>
                  <a:pt x="2827" y="1121"/>
                </a:cubicBezTo>
                <a:cubicBezTo>
                  <a:pt x="2825" y="1120"/>
                  <a:pt x="2824" y="1119"/>
                  <a:pt x="2822" y="1119"/>
                </a:cubicBezTo>
                <a:cubicBezTo>
                  <a:pt x="2821" y="1118"/>
                  <a:pt x="2820" y="1119"/>
                  <a:pt x="2819" y="1119"/>
                </a:cubicBezTo>
                <a:cubicBezTo>
                  <a:pt x="2818" y="1118"/>
                  <a:pt x="2818" y="1118"/>
                  <a:pt x="2817" y="1117"/>
                </a:cubicBezTo>
                <a:cubicBezTo>
                  <a:pt x="2817" y="1116"/>
                  <a:pt x="2817" y="1115"/>
                  <a:pt x="2817" y="1115"/>
                </a:cubicBezTo>
                <a:cubicBezTo>
                  <a:pt x="2817" y="1113"/>
                  <a:pt x="2819" y="1112"/>
                  <a:pt x="2819" y="1109"/>
                </a:cubicBezTo>
                <a:cubicBezTo>
                  <a:pt x="2819" y="1108"/>
                  <a:pt x="2818" y="1107"/>
                  <a:pt x="2818" y="1107"/>
                </a:cubicBezTo>
                <a:cubicBezTo>
                  <a:pt x="2818" y="1106"/>
                  <a:pt x="2816" y="1106"/>
                  <a:pt x="2815" y="1106"/>
                </a:cubicBezTo>
                <a:cubicBezTo>
                  <a:pt x="2815" y="1105"/>
                  <a:pt x="2814" y="1104"/>
                  <a:pt x="2813" y="1104"/>
                </a:cubicBezTo>
                <a:cubicBezTo>
                  <a:pt x="2808" y="1104"/>
                  <a:pt x="2808" y="1104"/>
                  <a:pt x="2808" y="1104"/>
                </a:cubicBezTo>
                <a:cubicBezTo>
                  <a:pt x="2808" y="1106"/>
                  <a:pt x="2808" y="1108"/>
                  <a:pt x="2808" y="1110"/>
                </a:cubicBezTo>
                <a:cubicBezTo>
                  <a:pt x="2807" y="1112"/>
                  <a:pt x="2805" y="1113"/>
                  <a:pt x="2804" y="1115"/>
                </a:cubicBezTo>
                <a:cubicBezTo>
                  <a:pt x="2803" y="1113"/>
                  <a:pt x="2803" y="1111"/>
                  <a:pt x="2802" y="1109"/>
                </a:cubicBezTo>
                <a:cubicBezTo>
                  <a:pt x="2802" y="1108"/>
                  <a:pt x="2803" y="1107"/>
                  <a:pt x="2802" y="1106"/>
                </a:cubicBezTo>
                <a:cubicBezTo>
                  <a:pt x="2802" y="1105"/>
                  <a:pt x="2800" y="1106"/>
                  <a:pt x="2800" y="1105"/>
                </a:cubicBezTo>
                <a:cubicBezTo>
                  <a:pt x="2799" y="1104"/>
                  <a:pt x="2799" y="1103"/>
                  <a:pt x="2798" y="1102"/>
                </a:cubicBezTo>
                <a:cubicBezTo>
                  <a:pt x="2798" y="1089"/>
                  <a:pt x="2798" y="1089"/>
                  <a:pt x="2798" y="1089"/>
                </a:cubicBezTo>
                <a:cubicBezTo>
                  <a:pt x="2797" y="1088"/>
                  <a:pt x="2797" y="1087"/>
                  <a:pt x="2796" y="1087"/>
                </a:cubicBezTo>
                <a:cubicBezTo>
                  <a:pt x="2795" y="1086"/>
                  <a:pt x="2794" y="1085"/>
                  <a:pt x="2793" y="1085"/>
                </a:cubicBezTo>
                <a:cubicBezTo>
                  <a:pt x="2793" y="1085"/>
                  <a:pt x="2793" y="1087"/>
                  <a:pt x="2792" y="1087"/>
                </a:cubicBezTo>
                <a:cubicBezTo>
                  <a:pt x="2791" y="1088"/>
                  <a:pt x="2790" y="1088"/>
                  <a:pt x="2789" y="1089"/>
                </a:cubicBezTo>
                <a:cubicBezTo>
                  <a:pt x="2789" y="1089"/>
                  <a:pt x="2788" y="1089"/>
                  <a:pt x="2787" y="1090"/>
                </a:cubicBezTo>
                <a:cubicBezTo>
                  <a:pt x="2785" y="1091"/>
                  <a:pt x="2784" y="1093"/>
                  <a:pt x="2783" y="1095"/>
                </a:cubicBezTo>
                <a:cubicBezTo>
                  <a:pt x="2783" y="1098"/>
                  <a:pt x="2784" y="1100"/>
                  <a:pt x="2783" y="1103"/>
                </a:cubicBezTo>
                <a:cubicBezTo>
                  <a:pt x="2783" y="1105"/>
                  <a:pt x="2783" y="1106"/>
                  <a:pt x="2783" y="1108"/>
                </a:cubicBezTo>
                <a:cubicBezTo>
                  <a:pt x="2781" y="1108"/>
                  <a:pt x="2780" y="1107"/>
                  <a:pt x="2778" y="1107"/>
                </a:cubicBezTo>
                <a:cubicBezTo>
                  <a:pt x="2775" y="1107"/>
                  <a:pt x="2774" y="1108"/>
                  <a:pt x="2772" y="1107"/>
                </a:cubicBezTo>
                <a:cubicBezTo>
                  <a:pt x="2769" y="1107"/>
                  <a:pt x="2769" y="1107"/>
                  <a:pt x="2769" y="1107"/>
                </a:cubicBezTo>
                <a:cubicBezTo>
                  <a:pt x="2768" y="1107"/>
                  <a:pt x="2767" y="1106"/>
                  <a:pt x="2766" y="1106"/>
                </a:cubicBezTo>
                <a:cubicBezTo>
                  <a:pt x="2764" y="1106"/>
                  <a:pt x="2763" y="1105"/>
                  <a:pt x="2761" y="1105"/>
                </a:cubicBezTo>
                <a:cubicBezTo>
                  <a:pt x="2760" y="1105"/>
                  <a:pt x="2760" y="1105"/>
                  <a:pt x="2759" y="1105"/>
                </a:cubicBezTo>
                <a:cubicBezTo>
                  <a:pt x="2758" y="1105"/>
                  <a:pt x="2758" y="1106"/>
                  <a:pt x="2757" y="1107"/>
                </a:cubicBezTo>
                <a:cubicBezTo>
                  <a:pt x="2756" y="1107"/>
                  <a:pt x="2755" y="1108"/>
                  <a:pt x="2754" y="1108"/>
                </a:cubicBezTo>
                <a:cubicBezTo>
                  <a:pt x="2753" y="1109"/>
                  <a:pt x="2752" y="1110"/>
                  <a:pt x="2751" y="1111"/>
                </a:cubicBezTo>
                <a:cubicBezTo>
                  <a:pt x="2750" y="1112"/>
                  <a:pt x="2750" y="1113"/>
                  <a:pt x="2749" y="1113"/>
                </a:cubicBezTo>
                <a:cubicBezTo>
                  <a:pt x="2747" y="1113"/>
                  <a:pt x="2745" y="1112"/>
                  <a:pt x="2744" y="1111"/>
                </a:cubicBezTo>
                <a:cubicBezTo>
                  <a:pt x="2742" y="1111"/>
                  <a:pt x="2742" y="1110"/>
                  <a:pt x="2741" y="1109"/>
                </a:cubicBezTo>
                <a:cubicBezTo>
                  <a:pt x="2740" y="1108"/>
                  <a:pt x="2739" y="1107"/>
                  <a:pt x="2738" y="1106"/>
                </a:cubicBezTo>
                <a:cubicBezTo>
                  <a:pt x="2738" y="1105"/>
                  <a:pt x="2738" y="1105"/>
                  <a:pt x="2738" y="1104"/>
                </a:cubicBezTo>
                <a:cubicBezTo>
                  <a:pt x="2738" y="1103"/>
                  <a:pt x="2738" y="1102"/>
                  <a:pt x="2738" y="1101"/>
                </a:cubicBezTo>
                <a:cubicBezTo>
                  <a:pt x="2739" y="1100"/>
                  <a:pt x="2740" y="1101"/>
                  <a:pt x="2741" y="1100"/>
                </a:cubicBezTo>
                <a:cubicBezTo>
                  <a:pt x="2743" y="1099"/>
                  <a:pt x="2745" y="1098"/>
                  <a:pt x="2748" y="1098"/>
                </a:cubicBezTo>
                <a:cubicBezTo>
                  <a:pt x="2749" y="1098"/>
                  <a:pt x="2749" y="1098"/>
                  <a:pt x="2749" y="1098"/>
                </a:cubicBezTo>
                <a:cubicBezTo>
                  <a:pt x="2750" y="1098"/>
                  <a:pt x="2751" y="1099"/>
                  <a:pt x="2753" y="1100"/>
                </a:cubicBezTo>
                <a:cubicBezTo>
                  <a:pt x="2754" y="1100"/>
                  <a:pt x="2755" y="1100"/>
                  <a:pt x="2757" y="1100"/>
                </a:cubicBezTo>
                <a:cubicBezTo>
                  <a:pt x="2759" y="1100"/>
                  <a:pt x="2760" y="1100"/>
                  <a:pt x="2761" y="1100"/>
                </a:cubicBezTo>
                <a:cubicBezTo>
                  <a:pt x="2762" y="1100"/>
                  <a:pt x="2763" y="1098"/>
                  <a:pt x="2764" y="1098"/>
                </a:cubicBezTo>
                <a:cubicBezTo>
                  <a:pt x="2764" y="1098"/>
                  <a:pt x="2765" y="1096"/>
                  <a:pt x="2764" y="1096"/>
                </a:cubicBezTo>
                <a:cubicBezTo>
                  <a:pt x="2763" y="1095"/>
                  <a:pt x="2763" y="1094"/>
                  <a:pt x="2761" y="1094"/>
                </a:cubicBezTo>
                <a:cubicBezTo>
                  <a:pt x="2759" y="1094"/>
                  <a:pt x="2759" y="1094"/>
                  <a:pt x="2759" y="1094"/>
                </a:cubicBezTo>
                <a:cubicBezTo>
                  <a:pt x="2757" y="1094"/>
                  <a:pt x="2756" y="1094"/>
                  <a:pt x="2754" y="1094"/>
                </a:cubicBezTo>
                <a:cubicBezTo>
                  <a:pt x="2751" y="1094"/>
                  <a:pt x="2751" y="1094"/>
                  <a:pt x="2751" y="1094"/>
                </a:cubicBezTo>
                <a:cubicBezTo>
                  <a:pt x="2750" y="1094"/>
                  <a:pt x="2749" y="1094"/>
                  <a:pt x="2748" y="1094"/>
                </a:cubicBezTo>
                <a:cubicBezTo>
                  <a:pt x="2747" y="1094"/>
                  <a:pt x="2746" y="1094"/>
                  <a:pt x="2746" y="1094"/>
                </a:cubicBezTo>
                <a:cubicBezTo>
                  <a:pt x="2743" y="1093"/>
                  <a:pt x="2742" y="1091"/>
                  <a:pt x="2739" y="1091"/>
                </a:cubicBezTo>
                <a:cubicBezTo>
                  <a:pt x="2736" y="1091"/>
                  <a:pt x="2734" y="1091"/>
                  <a:pt x="2731" y="1091"/>
                </a:cubicBezTo>
                <a:cubicBezTo>
                  <a:pt x="2730" y="1091"/>
                  <a:pt x="2729" y="1090"/>
                  <a:pt x="2728" y="1090"/>
                </a:cubicBezTo>
                <a:cubicBezTo>
                  <a:pt x="2725" y="1090"/>
                  <a:pt x="2725" y="1090"/>
                  <a:pt x="2725" y="1090"/>
                </a:cubicBezTo>
                <a:cubicBezTo>
                  <a:pt x="2725" y="1077"/>
                  <a:pt x="2725" y="1077"/>
                  <a:pt x="2725" y="1077"/>
                </a:cubicBezTo>
                <a:cubicBezTo>
                  <a:pt x="2724" y="1077"/>
                  <a:pt x="2724" y="1075"/>
                  <a:pt x="2723" y="1075"/>
                </a:cubicBezTo>
                <a:cubicBezTo>
                  <a:pt x="2722" y="1074"/>
                  <a:pt x="2721" y="1075"/>
                  <a:pt x="2720" y="1074"/>
                </a:cubicBezTo>
                <a:cubicBezTo>
                  <a:pt x="2719" y="1074"/>
                  <a:pt x="2719" y="1072"/>
                  <a:pt x="2717" y="1072"/>
                </a:cubicBezTo>
                <a:cubicBezTo>
                  <a:pt x="2717" y="1071"/>
                  <a:pt x="2716" y="1071"/>
                  <a:pt x="2715" y="1071"/>
                </a:cubicBezTo>
                <a:cubicBezTo>
                  <a:pt x="2714" y="1071"/>
                  <a:pt x="2713" y="1071"/>
                  <a:pt x="2712" y="1071"/>
                </a:cubicBezTo>
                <a:cubicBezTo>
                  <a:pt x="2711" y="1071"/>
                  <a:pt x="2711" y="1070"/>
                  <a:pt x="2710" y="1070"/>
                </a:cubicBezTo>
                <a:cubicBezTo>
                  <a:pt x="2708" y="1069"/>
                  <a:pt x="2706" y="1070"/>
                  <a:pt x="2706" y="1068"/>
                </a:cubicBezTo>
                <a:cubicBezTo>
                  <a:pt x="2705" y="1067"/>
                  <a:pt x="2706" y="1066"/>
                  <a:pt x="2706" y="1065"/>
                </a:cubicBezTo>
                <a:cubicBezTo>
                  <a:pt x="2705" y="1063"/>
                  <a:pt x="2706" y="1062"/>
                  <a:pt x="2706" y="1060"/>
                </a:cubicBezTo>
                <a:cubicBezTo>
                  <a:pt x="2705" y="1058"/>
                  <a:pt x="2704" y="1056"/>
                  <a:pt x="2702" y="1055"/>
                </a:cubicBezTo>
                <a:cubicBezTo>
                  <a:pt x="2702" y="1053"/>
                  <a:pt x="2700" y="1053"/>
                  <a:pt x="2700" y="1052"/>
                </a:cubicBezTo>
                <a:cubicBezTo>
                  <a:pt x="2700" y="1051"/>
                  <a:pt x="2700" y="1050"/>
                  <a:pt x="2700" y="1049"/>
                </a:cubicBezTo>
                <a:cubicBezTo>
                  <a:pt x="2700" y="1049"/>
                  <a:pt x="2700" y="1048"/>
                  <a:pt x="2700" y="1047"/>
                </a:cubicBezTo>
                <a:cubicBezTo>
                  <a:pt x="2700" y="1045"/>
                  <a:pt x="2699" y="1045"/>
                  <a:pt x="2699" y="1043"/>
                </a:cubicBezTo>
                <a:cubicBezTo>
                  <a:pt x="2698" y="1042"/>
                  <a:pt x="2699" y="1041"/>
                  <a:pt x="2699" y="1039"/>
                </a:cubicBezTo>
                <a:cubicBezTo>
                  <a:pt x="2699" y="1038"/>
                  <a:pt x="2698" y="1037"/>
                  <a:pt x="2699" y="1035"/>
                </a:cubicBezTo>
                <a:cubicBezTo>
                  <a:pt x="2699" y="1034"/>
                  <a:pt x="2699" y="1033"/>
                  <a:pt x="2700" y="1032"/>
                </a:cubicBezTo>
                <a:cubicBezTo>
                  <a:pt x="2701" y="1031"/>
                  <a:pt x="2701" y="1030"/>
                  <a:pt x="2702" y="1030"/>
                </a:cubicBezTo>
                <a:cubicBezTo>
                  <a:pt x="2704" y="1029"/>
                  <a:pt x="2705" y="1030"/>
                  <a:pt x="2706" y="1030"/>
                </a:cubicBezTo>
                <a:cubicBezTo>
                  <a:pt x="2709" y="1030"/>
                  <a:pt x="2710" y="1030"/>
                  <a:pt x="2713" y="1030"/>
                </a:cubicBezTo>
                <a:cubicBezTo>
                  <a:pt x="2717" y="1031"/>
                  <a:pt x="2717" y="1034"/>
                  <a:pt x="2720" y="1037"/>
                </a:cubicBezTo>
                <a:cubicBezTo>
                  <a:pt x="2721" y="1038"/>
                  <a:pt x="2722" y="1038"/>
                  <a:pt x="2723" y="1039"/>
                </a:cubicBezTo>
                <a:cubicBezTo>
                  <a:pt x="2725" y="1041"/>
                  <a:pt x="2726" y="1042"/>
                  <a:pt x="2727" y="1044"/>
                </a:cubicBezTo>
                <a:cubicBezTo>
                  <a:pt x="2728" y="1045"/>
                  <a:pt x="2729" y="1046"/>
                  <a:pt x="2730" y="1047"/>
                </a:cubicBezTo>
                <a:cubicBezTo>
                  <a:pt x="2732" y="1050"/>
                  <a:pt x="2732" y="1052"/>
                  <a:pt x="2734" y="1055"/>
                </a:cubicBezTo>
                <a:cubicBezTo>
                  <a:pt x="2734" y="1056"/>
                  <a:pt x="2735" y="1057"/>
                  <a:pt x="2736" y="1057"/>
                </a:cubicBezTo>
                <a:cubicBezTo>
                  <a:pt x="2739" y="1059"/>
                  <a:pt x="2741" y="1059"/>
                  <a:pt x="2744" y="1061"/>
                </a:cubicBezTo>
                <a:cubicBezTo>
                  <a:pt x="2747" y="1062"/>
                  <a:pt x="2748" y="1064"/>
                  <a:pt x="2749" y="1066"/>
                </a:cubicBezTo>
                <a:cubicBezTo>
                  <a:pt x="2751" y="1067"/>
                  <a:pt x="2753" y="1068"/>
                  <a:pt x="2755" y="1070"/>
                </a:cubicBezTo>
                <a:cubicBezTo>
                  <a:pt x="2757" y="1071"/>
                  <a:pt x="2758" y="1072"/>
                  <a:pt x="2760" y="1073"/>
                </a:cubicBezTo>
                <a:cubicBezTo>
                  <a:pt x="2762" y="1073"/>
                  <a:pt x="2764" y="1073"/>
                  <a:pt x="2766" y="1073"/>
                </a:cubicBezTo>
                <a:cubicBezTo>
                  <a:pt x="2767" y="1073"/>
                  <a:pt x="2768" y="1074"/>
                  <a:pt x="2768" y="1074"/>
                </a:cubicBezTo>
                <a:cubicBezTo>
                  <a:pt x="2772" y="1074"/>
                  <a:pt x="2775" y="1075"/>
                  <a:pt x="2779" y="1075"/>
                </a:cubicBezTo>
                <a:cubicBezTo>
                  <a:pt x="2780" y="1075"/>
                  <a:pt x="2780" y="1075"/>
                  <a:pt x="2780" y="1075"/>
                </a:cubicBezTo>
                <a:cubicBezTo>
                  <a:pt x="2783" y="1075"/>
                  <a:pt x="2783" y="1075"/>
                  <a:pt x="2783" y="1075"/>
                </a:cubicBezTo>
                <a:cubicBezTo>
                  <a:pt x="2784" y="1075"/>
                  <a:pt x="2784" y="1074"/>
                  <a:pt x="2785" y="1074"/>
                </a:cubicBezTo>
                <a:cubicBezTo>
                  <a:pt x="2787" y="1073"/>
                  <a:pt x="2789" y="1074"/>
                  <a:pt x="2791" y="1074"/>
                </a:cubicBezTo>
                <a:cubicBezTo>
                  <a:pt x="2792" y="1073"/>
                  <a:pt x="2792" y="1072"/>
                  <a:pt x="2793" y="1072"/>
                </a:cubicBezTo>
                <a:cubicBezTo>
                  <a:pt x="2796" y="1072"/>
                  <a:pt x="2796" y="1072"/>
                  <a:pt x="2796" y="1072"/>
                </a:cubicBezTo>
                <a:cubicBezTo>
                  <a:pt x="2798" y="1072"/>
                  <a:pt x="2799" y="1072"/>
                  <a:pt x="2801" y="1073"/>
                </a:cubicBezTo>
                <a:cubicBezTo>
                  <a:pt x="2802" y="1073"/>
                  <a:pt x="2803" y="1074"/>
                  <a:pt x="2804" y="1075"/>
                </a:cubicBezTo>
                <a:cubicBezTo>
                  <a:pt x="2805" y="1076"/>
                  <a:pt x="2807" y="1077"/>
                  <a:pt x="2808" y="1079"/>
                </a:cubicBezTo>
                <a:cubicBezTo>
                  <a:pt x="2808" y="1080"/>
                  <a:pt x="2807" y="1081"/>
                  <a:pt x="2808" y="1082"/>
                </a:cubicBezTo>
                <a:cubicBezTo>
                  <a:pt x="2808" y="1083"/>
                  <a:pt x="2808" y="1084"/>
                  <a:pt x="2808" y="1085"/>
                </a:cubicBezTo>
                <a:cubicBezTo>
                  <a:pt x="2809" y="1086"/>
                  <a:pt x="2809" y="1087"/>
                  <a:pt x="2810" y="1087"/>
                </a:cubicBezTo>
                <a:cubicBezTo>
                  <a:pt x="2810" y="1088"/>
                  <a:pt x="2811" y="1088"/>
                  <a:pt x="2812" y="1089"/>
                </a:cubicBezTo>
                <a:cubicBezTo>
                  <a:pt x="2813" y="1089"/>
                  <a:pt x="2814" y="1089"/>
                  <a:pt x="2816" y="1089"/>
                </a:cubicBezTo>
                <a:cubicBezTo>
                  <a:pt x="2829" y="1089"/>
                  <a:pt x="2829" y="1089"/>
                  <a:pt x="2829" y="1089"/>
                </a:cubicBezTo>
                <a:cubicBezTo>
                  <a:pt x="2830" y="1089"/>
                  <a:pt x="2831" y="1089"/>
                  <a:pt x="2832" y="1089"/>
                </a:cubicBezTo>
                <a:cubicBezTo>
                  <a:pt x="2833" y="1089"/>
                  <a:pt x="2834" y="1088"/>
                  <a:pt x="2835" y="1089"/>
                </a:cubicBezTo>
                <a:cubicBezTo>
                  <a:pt x="2836" y="1089"/>
                  <a:pt x="2837" y="1090"/>
                  <a:pt x="2838" y="1090"/>
                </a:cubicBezTo>
                <a:cubicBezTo>
                  <a:pt x="2838" y="1091"/>
                  <a:pt x="2838" y="1092"/>
                  <a:pt x="2839" y="1093"/>
                </a:cubicBezTo>
                <a:cubicBezTo>
                  <a:pt x="2840" y="1094"/>
                  <a:pt x="2841" y="1094"/>
                  <a:pt x="2842" y="1094"/>
                </a:cubicBezTo>
                <a:cubicBezTo>
                  <a:pt x="2843" y="1095"/>
                  <a:pt x="2844" y="1096"/>
                  <a:pt x="2845" y="1096"/>
                </a:cubicBezTo>
                <a:cubicBezTo>
                  <a:pt x="2858" y="1096"/>
                  <a:pt x="2858" y="1096"/>
                  <a:pt x="2858" y="1096"/>
                </a:cubicBezTo>
                <a:cubicBezTo>
                  <a:pt x="2861" y="1096"/>
                  <a:pt x="2862" y="1098"/>
                  <a:pt x="2864" y="1098"/>
                </a:cubicBezTo>
                <a:cubicBezTo>
                  <a:pt x="2886" y="1098"/>
                  <a:pt x="2886" y="1098"/>
                  <a:pt x="2886" y="1098"/>
                </a:cubicBezTo>
                <a:cubicBezTo>
                  <a:pt x="2902" y="1095"/>
                  <a:pt x="2902" y="1095"/>
                  <a:pt x="2902" y="1095"/>
                </a:cubicBezTo>
                <a:cubicBezTo>
                  <a:pt x="2917" y="1095"/>
                  <a:pt x="2917" y="1095"/>
                  <a:pt x="2917" y="1095"/>
                </a:cubicBezTo>
                <a:cubicBezTo>
                  <a:pt x="2920" y="1095"/>
                  <a:pt x="2921" y="1097"/>
                  <a:pt x="2923" y="1099"/>
                </a:cubicBezTo>
                <a:cubicBezTo>
                  <a:pt x="2924" y="1100"/>
                  <a:pt x="2924" y="1100"/>
                  <a:pt x="2925" y="1101"/>
                </a:cubicBezTo>
                <a:cubicBezTo>
                  <a:pt x="2926" y="1102"/>
                  <a:pt x="2927" y="1102"/>
                  <a:pt x="2928" y="1103"/>
                </a:cubicBezTo>
                <a:cubicBezTo>
                  <a:pt x="2929" y="1105"/>
                  <a:pt x="2929" y="1107"/>
                  <a:pt x="2931" y="1108"/>
                </a:cubicBezTo>
                <a:cubicBezTo>
                  <a:pt x="2932" y="1109"/>
                  <a:pt x="2933" y="1110"/>
                  <a:pt x="2934" y="1110"/>
                </a:cubicBezTo>
                <a:cubicBezTo>
                  <a:pt x="2934" y="1111"/>
                  <a:pt x="2936" y="1110"/>
                  <a:pt x="2936" y="1111"/>
                </a:cubicBezTo>
                <a:cubicBezTo>
                  <a:pt x="2937" y="1111"/>
                  <a:pt x="2938" y="1112"/>
                  <a:pt x="2939" y="1113"/>
                </a:cubicBezTo>
                <a:cubicBezTo>
                  <a:pt x="2940" y="1113"/>
                  <a:pt x="2940" y="1114"/>
                  <a:pt x="2940" y="1115"/>
                </a:cubicBezTo>
                <a:cubicBezTo>
                  <a:pt x="2941" y="1117"/>
                  <a:pt x="2941" y="1119"/>
                  <a:pt x="2941" y="1121"/>
                </a:cubicBezTo>
                <a:cubicBezTo>
                  <a:pt x="2942" y="1121"/>
                  <a:pt x="2945" y="1120"/>
                  <a:pt x="2945" y="1121"/>
                </a:cubicBezTo>
                <a:cubicBezTo>
                  <a:pt x="2946" y="1122"/>
                  <a:pt x="2946" y="1123"/>
                  <a:pt x="2947" y="1124"/>
                </a:cubicBezTo>
                <a:cubicBezTo>
                  <a:pt x="2948" y="1124"/>
                  <a:pt x="2948" y="1126"/>
                  <a:pt x="2949" y="1126"/>
                </a:cubicBezTo>
                <a:cubicBezTo>
                  <a:pt x="2949" y="1127"/>
                  <a:pt x="2950" y="1126"/>
                  <a:pt x="2951" y="1126"/>
                </a:cubicBezTo>
                <a:cubicBezTo>
                  <a:pt x="2954" y="1126"/>
                  <a:pt x="2954" y="1126"/>
                  <a:pt x="2954" y="1126"/>
                </a:cubicBezTo>
                <a:cubicBezTo>
                  <a:pt x="2956" y="1126"/>
                  <a:pt x="2957" y="1127"/>
                  <a:pt x="2959" y="1127"/>
                </a:cubicBezTo>
                <a:cubicBezTo>
                  <a:pt x="2960" y="1127"/>
                  <a:pt x="2961" y="1128"/>
                  <a:pt x="2962" y="1128"/>
                </a:cubicBezTo>
                <a:cubicBezTo>
                  <a:pt x="2963" y="1129"/>
                  <a:pt x="2963" y="1129"/>
                  <a:pt x="2964" y="1129"/>
                </a:cubicBezTo>
                <a:cubicBezTo>
                  <a:pt x="2966" y="1130"/>
                  <a:pt x="2968" y="1131"/>
                  <a:pt x="2970" y="1132"/>
                </a:cubicBezTo>
                <a:cubicBezTo>
                  <a:pt x="2967" y="1132"/>
                  <a:pt x="2965" y="1131"/>
                  <a:pt x="2962" y="1132"/>
                </a:cubicBezTo>
                <a:cubicBezTo>
                  <a:pt x="2960" y="1132"/>
                  <a:pt x="2959" y="1132"/>
                  <a:pt x="2957" y="1133"/>
                </a:cubicBezTo>
                <a:cubicBezTo>
                  <a:pt x="2956" y="1133"/>
                  <a:pt x="2956" y="1134"/>
                  <a:pt x="2955" y="1134"/>
                </a:cubicBezTo>
                <a:cubicBezTo>
                  <a:pt x="2955" y="1135"/>
                  <a:pt x="2954" y="1136"/>
                  <a:pt x="2955" y="1137"/>
                </a:cubicBezTo>
                <a:cubicBezTo>
                  <a:pt x="2955" y="1138"/>
                  <a:pt x="2955" y="1139"/>
                  <a:pt x="2956" y="1139"/>
                </a:cubicBezTo>
                <a:cubicBezTo>
                  <a:pt x="2956" y="1140"/>
                  <a:pt x="2958" y="1140"/>
                  <a:pt x="2958" y="1140"/>
                </a:cubicBezTo>
                <a:cubicBezTo>
                  <a:pt x="2959" y="1140"/>
                  <a:pt x="2960" y="1140"/>
                  <a:pt x="2961" y="1141"/>
                </a:cubicBezTo>
                <a:cubicBezTo>
                  <a:pt x="2962" y="1141"/>
                  <a:pt x="2962" y="1143"/>
                  <a:pt x="2963" y="1143"/>
                </a:cubicBezTo>
                <a:cubicBezTo>
                  <a:pt x="2964" y="1144"/>
                  <a:pt x="2964" y="1145"/>
                  <a:pt x="2965" y="1146"/>
                </a:cubicBezTo>
                <a:cubicBezTo>
                  <a:pt x="2967" y="1148"/>
                  <a:pt x="2968" y="1149"/>
                  <a:pt x="2970" y="1151"/>
                </a:cubicBezTo>
                <a:cubicBezTo>
                  <a:pt x="2971" y="1151"/>
                  <a:pt x="2972" y="1152"/>
                  <a:pt x="2973" y="1152"/>
                </a:cubicBezTo>
                <a:cubicBezTo>
                  <a:pt x="2975" y="1153"/>
                  <a:pt x="2975" y="1155"/>
                  <a:pt x="2976" y="1155"/>
                </a:cubicBezTo>
                <a:cubicBezTo>
                  <a:pt x="2977" y="1155"/>
                  <a:pt x="2978" y="1155"/>
                  <a:pt x="2979" y="1155"/>
                </a:cubicBezTo>
                <a:cubicBezTo>
                  <a:pt x="2980" y="1155"/>
                  <a:pt x="2980" y="1155"/>
                  <a:pt x="2981" y="1155"/>
                </a:cubicBezTo>
                <a:cubicBezTo>
                  <a:pt x="2982" y="1155"/>
                  <a:pt x="2983" y="1154"/>
                  <a:pt x="2984" y="1153"/>
                </a:cubicBezTo>
                <a:cubicBezTo>
                  <a:pt x="2985" y="1152"/>
                  <a:pt x="2985" y="1151"/>
                  <a:pt x="2986" y="1151"/>
                </a:cubicBezTo>
                <a:cubicBezTo>
                  <a:pt x="2988" y="1150"/>
                  <a:pt x="2989" y="1150"/>
                  <a:pt x="2991" y="1149"/>
                </a:cubicBezTo>
                <a:cubicBezTo>
                  <a:pt x="2992" y="1149"/>
                  <a:pt x="2992" y="1147"/>
                  <a:pt x="2993" y="1146"/>
                </a:cubicBezTo>
                <a:cubicBezTo>
                  <a:pt x="2994" y="1145"/>
                  <a:pt x="2994" y="1143"/>
                  <a:pt x="2996" y="1143"/>
                </a:cubicBezTo>
                <a:cubicBezTo>
                  <a:pt x="2998" y="1143"/>
                  <a:pt x="3000" y="1144"/>
                  <a:pt x="3002" y="1146"/>
                </a:cubicBezTo>
                <a:cubicBezTo>
                  <a:pt x="3003" y="1146"/>
                  <a:pt x="3003" y="1148"/>
                  <a:pt x="3003" y="1149"/>
                </a:cubicBezTo>
                <a:cubicBezTo>
                  <a:pt x="3005" y="1151"/>
                  <a:pt x="3005" y="1152"/>
                  <a:pt x="3005" y="1155"/>
                </a:cubicBezTo>
                <a:cubicBezTo>
                  <a:pt x="3005" y="1157"/>
                  <a:pt x="3005" y="1159"/>
                  <a:pt x="3005" y="1160"/>
                </a:cubicBezTo>
                <a:cubicBezTo>
                  <a:pt x="3006" y="1163"/>
                  <a:pt x="3008" y="1164"/>
                  <a:pt x="3008" y="1166"/>
                </a:cubicBezTo>
                <a:cubicBezTo>
                  <a:pt x="3008" y="1167"/>
                  <a:pt x="3009" y="1168"/>
                  <a:pt x="3009" y="1169"/>
                </a:cubicBezTo>
                <a:cubicBezTo>
                  <a:pt x="3009" y="1171"/>
                  <a:pt x="3009" y="1172"/>
                  <a:pt x="3009" y="1174"/>
                </a:cubicBezTo>
                <a:cubicBezTo>
                  <a:pt x="3009" y="1180"/>
                  <a:pt x="3009" y="1180"/>
                  <a:pt x="3009" y="1180"/>
                </a:cubicBezTo>
                <a:cubicBezTo>
                  <a:pt x="3009" y="1181"/>
                  <a:pt x="3008" y="1182"/>
                  <a:pt x="3008" y="1183"/>
                </a:cubicBezTo>
                <a:cubicBezTo>
                  <a:pt x="3008" y="1187"/>
                  <a:pt x="3008" y="1189"/>
                  <a:pt x="3008" y="1192"/>
                </a:cubicBezTo>
                <a:cubicBezTo>
                  <a:pt x="3008" y="1193"/>
                  <a:pt x="3008" y="1194"/>
                  <a:pt x="3008" y="1195"/>
                </a:cubicBezTo>
                <a:cubicBezTo>
                  <a:pt x="3008" y="1197"/>
                  <a:pt x="3010" y="1198"/>
                  <a:pt x="3010" y="1200"/>
                </a:cubicBezTo>
                <a:cubicBezTo>
                  <a:pt x="3010" y="1201"/>
                  <a:pt x="3011" y="1202"/>
                  <a:pt x="3011" y="1203"/>
                </a:cubicBezTo>
                <a:cubicBezTo>
                  <a:pt x="3011" y="1206"/>
                  <a:pt x="3010" y="1208"/>
                  <a:pt x="3011" y="1211"/>
                </a:cubicBezTo>
                <a:cubicBezTo>
                  <a:pt x="3011" y="1214"/>
                  <a:pt x="3013" y="1215"/>
                  <a:pt x="3015" y="1216"/>
                </a:cubicBezTo>
                <a:cubicBezTo>
                  <a:pt x="3015" y="1217"/>
                  <a:pt x="3016" y="1218"/>
                  <a:pt x="3017" y="1219"/>
                </a:cubicBezTo>
                <a:cubicBezTo>
                  <a:pt x="3017" y="1220"/>
                  <a:pt x="3018" y="1221"/>
                  <a:pt x="3019" y="1222"/>
                </a:cubicBezTo>
                <a:cubicBezTo>
                  <a:pt x="3020" y="1223"/>
                  <a:pt x="3021" y="1223"/>
                  <a:pt x="3021" y="1224"/>
                </a:cubicBezTo>
                <a:cubicBezTo>
                  <a:pt x="3021" y="1225"/>
                  <a:pt x="3021" y="1226"/>
                  <a:pt x="3021" y="1227"/>
                </a:cubicBezTo>
                <a:cubicBezTo>
                  <a:pt x="3022" y="1229"/>
                  <a:pt x="3022" y="1231"/>
                  <a:pt x="3022" y="1233"/>
                </a:cubicBezTo>
                <a:cubicBezTo>
                  <a:pt x="3023" y="1234"/>
                  <a:pt x="3023" y="1235"/>
                  <a:pt x="3023" y="1235"/>
                </a:cubicBezTo>
                <a:cubicBezTo>
                  <a:pt x="3023" y="1237"/>
                  <a:pt x="3025" y="1237"/>
                  <a:pt x="3025" y="1238"/>
                </a:cubicBezTo>
                <a:cubicBezTo>
                  <a:pt x="3026" y="1239"/>
                  <a:pt x="3026" y="1240"/>
                  <a:pt x="3026" y="1241"/>
                </a:cubicBezTo>
                <a:cubicBezTo>
                  <a:pt x="3027" y="1242"/>
                  <a:pt x="3026" y="1243"/>
                  <a:pt x="3026" y="1244"/>
                </a:cubicBezTo>
                <a:cubicBezTo>
                  <a:pt x="3027" y="1245"/>
                  <a:pt x="3027" y="1246"/>
                  <a:pt x="3028" y="1247"/>
                </a:cubicBezTo>
                <a:cubicBezTo>
                  <a:pt x="3028" y="1248"/>
                  <a:pt x="3028" y="1248"/>
                  <a:pt x="3029" y="1249"/>
                </a:cubicBezTo>
                <a:cubicBezTo>
                  <a:pt x="3030" y="1250"/>
                  <a:pt x="3031" y="1251"/>
                  <a:pt x="3032" y="1252"/>
                </a:cubicBezTo>
                <a:cubicBezTo>
                  <a:pt x="3032" y="1253"/>
                  <a:pt x="3032" y="1254"/>
                  <a:pt x="3033" y="1254"/>
                </a:cubicBezTo>
                <a:cubicBezTo>
                  <a:pt x="3034" y="1255"/>
                  <a:pt x="3035" y="1256"/>
                  <a:pt x="3035" y="1257"/>
                </a:cubicBezTo>
                <a:cubicBezTo>
                  <a:pt x="3036" y="1259"/>
                  <a:pt x="3036" y="1260"/>
                  <a:pt x="3036" y="1262"/>
                </a:cubicBezTo>
                <a:cubicBezTo>
                  <a:pt x="3036" y="1265"/>
                  <a:pt x="3036" y="1265"/>
                  <a:pt x="3036" y="1265"/>
                </a:cubicBezTo>
                <a:cubicBezTo>
                  <a:pt x="3036" y="1267"/>
                  <a:pt x="3035" y="1268"/>
                  <a:pt x="3035" y="1270"/>
                </a:cubicBezTo>
                <a:cubicBezTo>
                  <a:pt x="3035" y="1274"/>
                  <a:pt x="3036" y="1276"/>
                  <a:pt x="3038" y="1279"/>
                </a:cubicBezTo>
                <a:cubicBezTo>
                  <a:pt x="3039" y="1280"/>
                  <a:pt x="3040" y="1281"/>
                  <a:pt x="3041" y="1282"/>
                </a:cubicBezTo>
                <a:cubicBezTo>
                  <a:pt x="3041" y="1283"/>
                  <a:pt x="3042" y="1283"/>
                  <a:pt x="3042" y="1284"/>
                </a:cubicBezTo>
                <a:cubicBezTo>
                  <a:pt x="3042" y="1285"/>
                  <a:pt x="3043" y="1286"/>
                  <a:pt x="3044" y="1287"/>
                </a:cubicBezTo>
                <a:cubicBezTo>
                  <a:pt x="3047" y="1291"/>
                  <a:pt x="3048" y="1294"/>
                  <a:pt x="3050" y="1299"/>
                </a:cubicBezTo>
                <a:cubicBezTo>
                  <a:pt x="3051" y="1302"/>
                  <a:pt x="3053" y="1303"/>
                  <a:pt x="3054" y="1307"/>
                </a:cubicBezTo>
                <a:cubicBezTo>
                  <a:pt x="3054" y="1307"/>
                  <a:pt x="3054" y="1308"/>
                  <a:pt x="3054" y="1309"/>
                </a:cubicBezTo>
                <a:cubicBezTo>
                  <a:pt x="3056" y="1312"/>
                  <a:pt x="3056" y="1312"/>
                  <a:pt x="3056" y="1312"/>
                </a:cubicBezTo>
                <a:cubicBezTo>
                  <a:pt x="3056" y="1313"/>
                  <a:pt x="3057" y="1313"/>
                  <a:pt x="3058" y="1314"/>
                </a:cubicBezTo>
                <a:cubicBezTo>
                  <a:pt x="3060" y="1315"/>
                  <a:pt x="3060" y="1316"/>
                  <a:pt x="3062" y="1316"/>
                </a:cubicBezTo>
                <a:cubicBezTo>
                  <a:pt x="3064" y="1316"/>
                  <a:pt x="3065" y="1316"/>
                  <a:pt x="3066" y="1316"/>
                </a:cubicBezTo>
                <a:cubicBezTo>
                  <a:pt x="3067" y="1315"/>
                  <a:pt x="3068" y="1315"/>
                  <a:pt x="3069" y="1314"/>
                </a:cubicBezTo>
                <a:cubicBezTo>
                  <a:pt x="3069" y="1313"/>
                  <a:pt x="3069" y="1312"/>
                  <a:pt x="3069" y="1311"/>
                </a:cubicBezTo>
                <a:cubicBezTo>
                  <a:pt x="3070" y="1310"/>
                  <a:pt x="3070" y="1309"/>
                  <a:pt x="3071" y="1309"/>
                </a:cubicBezTo>
                <a:cubicBezTo>
                  <a:pt x="3072" y="1305"/>
                  <a:pt x="3073" y="1303"/>
                  <a:pt x="3075" y="1301"/>
                </a:cubicBezTo>
                <a:cubicBezTo>
                  <a:pt x="3076" y="1300"/>
                  <a:pt x="3076" y="1299"/>
                  <a:pt x="3077" y="1298"/>
                </a:cubicBezTo>
                <a:cubicBezTo>
                  <a:pt x="3077" y="1298"/>
                  <a:pt x="3078" y="1298"/>
                  <a:pt x="3079" y="1298"/>
                </a:cubicBezTo>
                <a:cubicBezTo>
                  <a:pt x="3080" y="1298"/>
                  <a:pt x="3081" y="1298"/>
                  <a:pt x="3082" y="1297"/>
                </a:cubicBezTo>
                <a:cubicBezTo>
                  <a:pt x="3083" y="1297"/>
                  <a:pt x="3084" y="1296"/>
                  <a:pt x="3084" y="1295"/>
                </a:cubicBezTo>
                <a:cubicBezTo>
                  <a:pt x="3085" y="1294"/>
                  <a:pt x="3087" y="1294"/>
                  <a:pt x="3087" y="1293"/>
                </a:cubicBezTo>
                <a:cubicBezTo>
                  <a:pt x="3087" y="1292"/>
                  <a:pt x="3087" y="1291"/>
                  <a:pt x="3088" y="1290"/>
                </a:cubicBezTo>
                <a:cubicBezTo>
                  <a:pt x="3088" y="1289"/>
                  <a:pt x="3089" y="1289"/>
                  <a:pt x="3089" y="1288"/>
                </a:cubicBezTo>
                <a:cubicBezTo>
                  <a:pt x="3090" y="1286"/>
                  <a:pt x="3092" y="1285"/>
                  <a:pt x="3092" y="1283"/>
                </a:cubicBezTo>
                <a:cubicBezTo>
                  <a:pt x="3092" y="1280"/>
                  <a:pt x="3090" y="1279"/>
                  <a:pt x="3091" y="1277"/>
                </a:cubicBezTo>
                <a:cubicBezTo>
                  <a:pt x="3091" y="1275"/>
                  <a:pt x="3092" y="1275"/>
                  <a:pt x="3093" y="1274"/>
                </a:cubicBezTo>
                <a:cubicBezTo>
                  <a:pt x="3094" y="1272"/>
                  <a:pt x="3094" y="1271"/>
                  <a:pt x="3095" y="1269"/>
                </a:cubicBezTo>
                <a:cubicBezTo>
                  <a:pt x="3095" y="1267"/>
                  <a:pt x="3096" y="1265"/>
                  <a:pt x="3096" y="1263"/>
                </a:cubicBezTo>
                <a:cubicBezTo>
                  <a:pt x="3096" y="1262"/>
                  <a:pt x="3096" y="1260"/>
                  <a:pt x="3096" y="1258"/>
                </a:cubicBezTo>
                <a:cubicBezTo>
                  <a:pt x="3096" y="1256"/>
                  <a:pt x="3096" y="1255"/>
                  <a:pt x="3096" y="1253"/>
                </a:cubicBezTo>
                <a:cubicBezTo>
                  <a:pt x="3096" y="1252"/>
                  <a:pt x="3096" y="1252"/>
                  <a:pt x="3096" y="1251"/>
                </a:cubicBezTo>
                <a:cubicBezTo>
                  <a:pt x="3096" y="1236"/>
                  <a:pt x="3096" y="1236"/>
                  <a:pt x="3096" y="1236"/>
                </a:cubicBezTo>
                <a:cubicBezTo>
                  <a:pt x="3096" y="1232"/>
                  <a:pt x="3096" y="1229"/>
                  <a:pt x="3096" y="1225"/>
                </a:cubicBezTo>
                <a:cubicBezTo>
                  <a:pt x="3096" y="1224"/>
                  <a:pt x="3096" y="1223"/>
                  <a:pt x="3097" y="1222"/>
                </a:cubicBezTo>
                <a:cubicBezTo>
                  <a:pt x="3097" y="1222"/>
                  <a:pt x="3097" y="1220"/>
                  <a:pt x="3098" y="1220"/>
                </a:cubicBezTo>
                <a:cubicBezTo>
                  <a:pt x="3101" y="1218"/>
                  <a:pt x="3103" y="1219"/>
                  <a:pt x="3106" y="1219"/>
                </a:cubicBezTo>
                <a:cubicBezTo>
                  <a:pt x="3109" y="1219"/>
                  <a:pt x="3112" y="1220"/>
                  <a:pt x="3114" y="1218"/>
                </a:cubicBezTo>
                <a:cubicBezTo>
                  <a:pt x="3115" y="1216"/>
                  <a:pt x="3115" y="1215"/>
                  <a:pt x="3116" y="1213"/>
                </a:cubicBezTo>
                <a:cubicBezTo>
                  <a:pt x="3116" y="1212"/>
                  <a:pt x="3117" y="1211"/>
                  <a:pt x="3117" y="1210"/>
                </a:cubicBezTo>
                <a:cubicBezTo>
                  <a:pt x="3118" y="1209"/>
                  <a:pt x="3118" y="1208"/>
                  <a:pt x="3120" y="1207"/>
                </a:cubicBezTo>
                <a:cubicBezTo>
                  <a:pt x="3121" y="1207"/>
                  <a:pt x="3122" y="1207"/>
                  <a:pt x="3122" y="1207"/>
                </a:cubicBezTo>
                <a:cubicBezTo>
                  <a:pt x="3123" y="1206"/>
                  <a:pt x="3124" y="1206"/>
                  <a:pt x="3125" y="1206"/>
                </a:cubicBezTo>
                <a:cubicBezTo>
                  <a:pt x="3126" y="1206"/>
                  <a:pt x="3127" y="1205"/>
                  <a:pt x="3128" y="1204"/>
                </a:cubicBezTo>
                <a:cubicBezTo>
                  <a:pt x="3129" y="1203"/>
                  <a:pt x="3129" y="1202"/>
                  <a:pt x="3130" y="1201"/>
                </a:cubicBezTo>
                <a:cubicBezTo>
                  <a:pt x="3130" y="1201"/>
                  <a:pt x="3131" y="1201"/>
                  <a:pt x="3132" y="1200"/>
                </a:cubicBezTo>
                <a:cubicBezTo>
                  <a:pt x="3133" y="1200"/>
                  <a:pt x="3134" y="1200"/>
                  <a:pt x="3135" y="1200"/>
                </a:cubicBezTo>
                <a:cubicBezTo>
                  <a:pt x="3136" y="1199"/>
                  <a:pt x="3136" y="1198"/>
                  <a:pt x="3137" y="1197"/>
                </a:cubicBezTo>
                <a:cubicBezTo>
                  <a:pt x="3138" y="1195"/>
                  <a:pt x="3138" y="1193"/>
                  <a:pt x="3139" y="1192"/>
                </a:cubicBezTo>
                <a:cubicBezTo>
                  <a:pt x="3140" y="1191"/>
                  <a:pt x="3141" y="1190"/>
                  <a:pt x="3142" y="1189"/>
                </a:cubicBezTo>
                <a:cubicBezTo>
                  <a:pt x="3143" y="1188"/>
                  <a:pt x="3143" y="1187"/>
                  <a:pt x="3144" y="1186"/>
                </a:cubicBezTo>
                <a:cubicBezTo>
                  <a:pt x="3145" y="1186"/>
                  <a:pt x="3145" y="1184"/>
                  <a:pt x="3146" y="1184"/>
                </a:cubicBezTo>
                <a:cubicBezTo>
                  <a:pt x="3148" y="1183"/>
                  <a:pt x="3149" y="1183"/>
                  <a:pt x="3151" y="1181"/>
                </a:cubicBezTo>
                <a:cubicBezTo>
                  <a:pt x="3152" y="1181"/>
                  <a:pt x="3152" y="1180"/>
                  <a:pt x="3153" y="1179"/>
                </a:cubicBezTo>
                <a:cubicBezTo>
                  <a:pt x="3153" y="1178"/>
                  <a:pt x="3154" y="1177"/>
                  <a:pt x="3154" y="1176"/>
                </a:cubicBezTo>
                <a:cubicBezTo>
                  <a:pt x="3155" y="1175"/>
                  <a:pt x="3155" y="1174"/>
                  <a:pt x="3156" y="1173"/>
                </a:cubicBezTo>
                <a:cubicBezTo>
                  <a:pt x="3156" y="1173"/>
                  <a:pt x="3157" y="1174"/>
                  <a:pt x="3158" y="1173"/>
                </a:cubicBezTo>
                <a:cubicBezTo>
                  <a:pt x="3159" y="1173"/>
                  <a:pt x="3160" y="1174"/>
                  <a:pt x="3161" y="1173"/>
                </a:cubicBezTo>
                <a:cubicBezTo>
                  <a:pt x="3162" y="1173"/>
                  <a:pt x="3163" y="1172"/>
                  <a:pt x="3163" y="1171"/>
                </a:cubicBezTo>
                <a:cubicBezTo>
                  <a:pt x="3164" y="1171"/>
                  <a:pt x="3163" y="1170"/>
                  <a:pt x="3163" y="1169"/>
                </a:cubicBezTo>
                <a:cubicBezTo>
                  <a:pt x="3165" y="1167"/>
                  <a:pt x="3166" y="1166"/>
                  <a:pt x="3168" y="1165"/>
                </a:cubicBezTo>
                <a:cubicBezTo>
                  <a:pt x="3169" y="1165"/>
                  <a:pt x="3170" y="1165"/>
                  <a:pt x="3171" y="1165"/>
                </a:cubicBezTo>
                <a:cubicBezTo>
                  <a:pt x="3173" y="1165"/>
                  <a:pt x="3174" y="1165"/>
                  <a:pt x="3176" y="1164"/>
                </a:cubicBezTo>
                <a:cubicBezTo>
                  <a:pt x="3177" y="1164"/>
                  <a:pt x="3177" y="1163"/>
                  <a:pt x="3178" y="1162"/>
                </a:cubicBezTo>
                <a:cubicBezTo>
                  <a:pt x="3180" y="1158"/>
                  <a:pt x="3179" y="1155"/>
                  <a:pt x="3180" y="1151"/>
                </a:cubicBezTo>
                <a:cubicBezTo>
                  <a:pt x="3180" y="1149"/>
                  <a:pt x="3180" y="1148"/>
                  <a:pt x="3180" y="1146"/>
                </a:cubicBezTo>
                <a:cubicBezTo>
                  <a:pt x="3193" y="1146"/>
                  <a:pt x="3193" y="1146"/>
                  <a:pt x="3193" y="1146"/>
                </a:cubicBezTo>
                <a:cubicBezTo>
                  <a:pt x="3194" y="1146"/>
                  <a:pt x="3194" y="1147"/>
                  <a:pt x="3195" y="1147"/>
                </a:cubicBezTo>
                <a:cubicBezTo>
                  <a:pt x="3197" y="1148"/>
                  <a:pt x="3198" y="1148"/>
                  <a:pt x="3199" y="1148"/>
                </a:cubicBezTo>
                <a:cubicBezTo>
                  <a:pt x="3201" y="1148"/>
                  <a:pt x="3201" y="1148"/>
                  <a:pt x="3201" y="1148"/>
                </a:cubicBezTo>
                <a:cubicBezTo>
                  <a:pt x="3202" y="1148"/>
                  <a:pt x="3202" y="1146"/>
                  <a:pt x="3203" y="1146"/>
                </a:cubicBezTo>
                <a:cubicBezTo>
                  <a:pt x="3204" y="1146"/>
                  <a:pt x="3205" y="1146"/>
                  <a:pt x="3206" y="1146"/>
                </a:cubicBezTo>
                <a:cubicBezTo>
                  <a:pt x="3207" y="1145"/>
                  <a:pt x="3207" y="1144"/>
                  <a:pt x="3208" y="1143"/>
                </a:cubicBezTo>
                <a:cubicBezTo>
                  <a:pt x="3209" y="1143"/>
                  <a:pt x="3210" y="1143"/>
                  <a:pt x="3211" y="1143"/>
                </a:cubicBezTo>
                <a:cubicBezTo>
                  <a:pt x="3212" y="1142"/>
                  <a:pt x="3213" y="1141"/>
                  <a:pt x="3214" y="1141"/>
                </a:cubicBezTo>
                <a:cubicBezTo>
                  <a:pt x="3215" y="1140"/>
                  <a:pt x="3215" y="1139"/>
                  <a:pt x="3215" y="1138"/>
                </a:cubicBezTo>
                <a:cubicBezTo>
                  <a:pt x="3228" y="1138"/>
                  <a:pt x="3228" y="1138"/>
                  <a:pt x="3228" y="1138"/>
                </a:cubicBezTo>
                <a:cubicBezTo>
                  <a:pt x="3228" y="1130"/>
                  <a:pt x="3228" y="1130"/>
                  <a:pt x="3228" y="1130"/>
                </a:cubicBezTo>
                <a:cubicBezTo>
                  <a:pt x="3230" y="1130"/>
                  <a:pt x="3231" y="1131"/>
                  <a:pt x="3233" y="1131"/>
                </a:cubicBezTo>
                <a:cubicBezTo>
                  <a:pt x="3233" y="1131"/>
                  <a:pt x="3235" y="1130"/>
                  <a:pt x="3235" y="1131"/>
                </a:cubicBezTo>
                <a:cubicBezTo>
                  <a:pt x="3236" y="1132"/>
                  <a:pt x="3237" y="1133"/>
                  <a:pt x="3237" y="1134"/>
                </a:cubicBezTo>
                <a:cubicBezTo>
                  <a:pt x="3238" y="1134"/>
                  <a:pt x="3238" y="1135"/>
                  <a:pt x="3238" y="1136"/>
                </a:cubicBezTo>
                <a:cubicBezTo>
                  <a:pt x="3238" y="1137"/>
                  <a:pt x="3239" y="1138"/>
                  <a:pt x="3239" y="1139"/>
                </a:cubicBezTo>
                <a:cubicBezTo>
                  <a:pt x="3240" y="1140"/>
                  <a:pt x="3241" y="1139"/>
                  <a:pt x="3242" y="1140"/>
                </a:cubicBezTo>
                <a:cubicBezTo>
                  <a:pt x="3243" y="1141"/>
                  <a:pt x="3243" y="1142"/>
                  <a:pt x="3243" y="1143"/>
                </a:cubicBezTo>
                <a:cubicBezTo>
                  <a:pt x="3244" y="1144"/>
                  <a:pt x="3244" y="1146"/>
                  <a:pt x="3245" y="1149"/>
                </a:cubicBezTo>
                <a:cubicBezTo>
                  <a:pt x="3245" y="1151"/>
                  <a:pt x="3244" y="1152"/>
                  <a:pt x="3244" y="1154"/>
                </a:cubicBezTo>
                <a:cubicBezTo>
                  <a:pt x="3244" y="1155"/>
                  <a:pt x="3245" y="1156"/>
                  <a:pt x="3246" y="1156"/>
                </a:cubicBezTo>
                <a:cubicBezTo>
                  <a:pt x="3246" y="1157"/>
                  <a:pt x="3247" y="1158"/>
                  <a:pt x="3247" y="1159"/>
                </a:cubicBezTo>
                <a:cubicBezTo>
                  <a:pt x="3248" y="1160"/>
                  <a:pt x="3249" y="1160"/>
                  <a:pt x="3250" y="1160"/>
                </a:cubicBezTo>
                <a:cubicBezTo>
                  <a:pt x="3250" y="1161"/>
                  <a:pt x="3250" y="1162"/>
                  <a:pt x="3250" y="1163"/>
                </a:cubicBezTo>
                <a:cubicBezTo>
                  <a:pt x="3252" y="1165"/>
                  <a:pt x="3254" y="1165"/>
                  <a:pt x="3255" y="1167"/>
                </a:cubicBezTo>
                <a:cubicBezTo>
                  <a:pt x="3256" y="1168"/>
                  <a:pt x="3257" y="1168"/>
                  <a:pt x="3258" y="1169"/>
                </a:cubicBezTo>
                <a:cubicBezTo>
                  <a:pt x="3259" y="1170"/>
                  <a:pt x="3259" y="1170"/>
                  <a:pt x="3260" y="1171"/>
                </a:cubicBezTo>
                <a:cubicBezTo>
                  <a:pt x="3261" y="1172"/>
                  <a:pt x="3262" y="1173"/>
                  <a:pt x="3262" y="1174"/>
                </a:cubicBezTo>
                <a:cubicBezTo>
                  <a:pt x="3262" y="1177"/>
                  <a:pt x="3262" y="1177"/>
                  <a:pt x="3262" y="1177"/>
                </a:cubicBezTo>
                <a:cubicBezTo>
                  <a:pt x="3262" y="1178"/>
                  <a:pt x="3261" y="1178"/>
                  <a:pt x="3261" y="1179"/>
                </a:cubicBezTo>
                <a:cubicBezTo>
                  <a:pt x="3261" y="1182"/>
                  <a:pt x="3261" y="1183"/>
                  <a:pt x="3261" y="1185"/>
                </a:cubicBezTo>
                <a:cubicBezTo>
                  <a:pt x="3262" y="1185"/>
                  <a:pt x="3261" y="1184"/>
                  <a:pt x="3261" y="1184"/>
                </a:cubicBezTo>
                <a:cubicBezTo>
                  <a:pt x="3263" y="1184"/>
                  <a:pt x="3265" y="1184"/>
                  <a:pt x="3267" y="1184"/>
                </a:cubicBezTo>
                <a:cubicBezTo>
                  <a:pt x="3268" y="1184"/>
                  <a:pt x="3268" y="1185"/>
                  <a:pt x="3269" y="1185"/>
                </a:cubicBezTo>
                <a:cubicBezTo>
                  <a:pt x="3270" y="1186"/>
                  <a:pt x="3271" y="1185"/>
                  <a:pt x="3272" y="1186"/>
                </a:cubicBezTo>
                <a:cubicBezTo>
                  <a:pt x="3272" y="1186"/>
                  <a:pt x="3272" y="1187"/>
                  <a:pt x="3272" y="1188"/>
                </a:cubicBezTo>
                <a:cubicBezTo>
                  <a:pt x="3272" y="1190"/>
                  <a:pt x="3272" y="1192"/>
                  <a:pt x="3271" y="1194"/>
                </a:cubicBezTo>
                <a:cubicBezTo>
                  <a:pt x="3271" y="1195"/>
                  <a:pt x="3270" y="1195"/>
                  <a:pt x="3270" y="1196"/>
                </a:cubicBezTo>
                <a:cubicBezTo>
                  <a:pt x="3269" y="1199"/>
                  <a:pt x="3269" y="1201"/>
                  <a:pt x="3269" y="1204"/>
                </a:cubicBezTo>
                <a:cubicBezTo>
                  <a:pt x="3269" y="1208"/>
                  <a:pt x="3269" y="1212"/>
                  <a:pt x="3272" y="1215"/>
                </a:cubicBezTo>
                <a:cubicBezTo>
                  <a:pt x="3273" y="1215"/>
                  <a:pt x="3273" y="1216"/>
                  <a:pt x="3274" y="1216"/>
                </a:cubicBezTo>
                <a:cubicBezTo>
                  <a:pt x="3275" y="1217"/>
                  <a:pt x="3276" y="1218"/>
                  <a:pt x="3277" y="1218"/>
                </a:cubicBezTo>
                <a:cubicBezTo>
                  <a:pt x="3279" y="1219"/>
                  <a:pt x="3280" y="1218"/>
                  <a:pt x="3282" y="1218"/>
                </a:cubicBezTo>
                <a:cubicBezTo>
                  <a:pt x="3285" y="1218"/>
                  <a:pt x="3285" y="1218"/>
                  <a:pt x="3285" y="1218"/>
                </a:cubicBezTo>
                <a:cubicBezTo>
                  <a:pt x="3286" y="1218"/>
                  <a:pt x="3287" y="1219"/>
                  <a:pt x="3288" y="1218"/>
                </a:cubicBezTo>
                <a:cubicBezTo>
                  <a:pt x="3288" y="1218"/>
                  <a:pt x="3288" y="1216"/>
                  <a:pt x="3289" y="1216"/>
                </a:cubicBezTo>
                <a:cubicBezTo>
                  <a:pt x="3290" y="1215"/>
                  <a:pt x="3291" y="1215"/>
                  <a:pt x="3291" y="1215"/>
                </a:cubicBezTo>
                <a:cubicBezTo>
                  <a:pt x="3292" y="1215"/>
                  <a:pt x="3293" y="1214"/>
                  <a:pt x="3294" y="1214"/>
                </a:cubicBezTo>
                <a:cubicBezTo>
                  <a:pt x="3296" y="1213"/>
                  <a:pt x="3298" y="1213"/>
                  <a:pt x="3300" y="1213"/>
                </a:cubicBezTo>
                <a:cubicBezTo>
                  <a:pt x="3300" y="1210"/>
                  <a:pt x="3300" y="1210"/>
                  <a:pt x="3300" y="1210"/>
                </a:cubicBezTo>
                <a:cubicBezTo>
                  <a:pt x="3300" y="1207"/>
                  <a:pt x="3300" y="1207"/>
                  <a:pt x="3300" y="1207"/>
                </a:cubicBezTo>
                <a:cubicBezTo>
                  <a:pt x="3300" y="1206"/>
                  <a:pt x="3301" y="1206"/>
                  <a:pt x="3302" y="1205"/>
                </a:cubicBezTo>
                <a:cubicBezTo>
                  <a:pt x="3305" y="1205"/>
                  <a:pt x="3308" y="1206"/>
                  <a:pt x="3310" y="1208"/>
                </a:cubicBezTo>
                <a:cubicBezTo>
                  <a:pt x="3310" y="1209"/>
                  <a:pt x="3311" y="1210"/>
                  <a:pt x="3311" y="1211"/>
                </a:cubicBezTo>
                <a:cubicBezTo>
                  <a:pt x="3312" y="1212"/>
                  <a:pt x="3312" y="1212"/>
                  <a:pt x="3312" y="1213"/>
                </a:cubicBezTo>
                <a:cubicBezTo>
                  <a:pt x="3313" y="1215"/>
                  <a:pt x="3314" y="1216"/>
                  <a:pt x="3314" y="1218"/>
                </a:cubicBezTo>
                <a:cubicBezTo>
                  <a:pt x="3315" y="1222"/>
                  <a:pt x="3315" y="1224"/>
                  <a:pt x="3316" y="1227"/>
                </a:cubicBezTo>
                <a:cubicBezTo>
                  <a:pt x="3316" y="1228"/>
                  <a:pt x="3317" y="1229"/>
                  <a:pt x="3317" y="1230"/>
                </a:cubicBezTo>
                <a:cubicBezTo>
                  <a:pt x="3317" y="1231"/>
                  <a:pt x="3318" y="1231"/>
                  <a:pt x="3319" y="1232"/>
                </a:cubicBezTo>
                <a:cubicBezTo>
                  <a:pt x="3319" y="1233"/>
                  <a:pt x="3321" y="1232"/>
                  <a:pt x="3321" y="1233"/>
                </a:cubicBezTo>
                <a:cubicBezTo>
                  <a:pt x="3322" y="1234"/>
                  <a:pt x="3322" y="1235"/>
                  <a:pt x="3322" y="1236"/>
                </a:cubicBezTo>
                <a:cubicBezTo>
                  <a:pt x="3322" y="1240"/>
                  <a:pt x="3318" y="1241"/>
                  <a:pt x="3318" y="1245"/>
                </a:cubicBezTo>
                <a:cubicBezTo>
                  <a:pt x="3318" y="1246"/>
                  <a:pt x="3319" y="1247"/>
                  <a:pt x="3319" y="1248"/>
                </a:cubicBezTo>
                <a:cubicBezTo>
                  <a:pt x="3319" y="1249"/>
                  <a:pt x="3320" y="1250"/>
                  <a:pt x="3320" y="1250"/>
                </a:cubicBezTo>
                <a:cubicBezTo>
                  <a:pt x="3321" y="1251"/>
                  <a:pt x="3322" y="1252"/>
                  <a:pt x="3323" y="1252"/>
                </a:cubicBezTo>
                <a:cubicBezTo>
                  <a:pt x="3324" y="1254"/>
                  <a:pt x="3325" y="1256"/>
                  <a:pt x="3327" y="1258"/>
                </a:cubicBezTo>
                <a:cubicBezTo>
                  <a:pt x="3327" y="1258"/>
                  <a:pt x="3329" y="1259"/>
                  <a:pt x="3329" y="1260"/>
                </a:cubicBezTo>
                <a:cubicBezTo>
                  <a:pt x="3330" y="1261"/>
                  <a:pt x="3331" y="1262"/>
                  <a:pt x="3331" y="1263"/>
                </a:cubicBezTo>
                <a:cubicBezTo>
                  <a:pt x="3331" y="1265"/>
                  <a:pt x="3329" y="1267"/>
                  <a:pt x="3329" y="1269"/>
                </a:cubicBezTo>
                <a:cubicBezTo>
                  <a:pt x="3329" y="1271"/>
                  <a:pt x="3331" y="1272"/>
                  <a:pt x="3331" y="1274"/>
                </a:cubicBezTo>
                <a:cubicBezTo>
                  <a:pt x="3331" y="1277"/>
                  <a:pt x="3330" y="1278"/>
                  <a:pt x="3327" y="1280"/>
                </a:cubicBezTo>
                <a:cubicBezTo>
                  <a:pt x="3327" y="1280"/>
                  <a:pt x="3326" y="1281"/>
                  <a:pt x="3325" y="1281"/>
                </a:cubicBezTo>
                <a:cubicBezTo>
                  <a:pt x="3324" y="1281"/>
                  <a:pt x="3323" y="1281"/>
                  <a:pt x="3322" y="1282"/>
                </a:cubicBezTo>
                <a:cubicBezTo>
                  <a:pt x="3321" y="1282"/>
                  <a:pt x="3321" y="1283"/>
                  <a:pt x="3321" y="1284"/>
                </a:cubicBezTo>
                <a:cubicBezTo>
                  <a:pt x="3320" y="1285"/>
                  <a:pt x="3320" y="1286"/>
                  <a:pt x="3320" y="1287"/>
                </a:cubicBezTo>
                <a:cubicBezTo>
                  <a:pt x="3320" y="1290"/>
                  <a:pt x="3320" y="1292"/>
                  <a:pt x="3320" y="1295"/>
                </a:cubicBezTo>
                <a:cubicBezTo>
                  <a:pt x="3320" y="1297"/>
                  <a:pt x="3320" y="1297"/>
                  <a:pt x="3320" y="1297"/>
                </a:cubicBezTo>
                <a:cubicBezTo>
                  <a:pt x="3320" y="1299"/>
                  <a:pt x="3319" y="1301"/>
                  <a:pt x="3319" y="1303"/>
                </a:cubicBezTo>
                <a:cubicBezTo>
                  <a:pt x="3319" y="1304"/>
                  <a:pt x="3319" y="1305"/>
                  <a:pt x="3319" y="1307"/>
                </a:cubicBezTo>
                <a:cubicBezTo>
                  <a:pt x="3319" y="1309"/>
                  <a:pt x="3318" y="1311"/>
                  <a:pt x="3319" y="1314"/>
                </a:cubicBezTo>
                <a:cubicBezTo>
                  <a:pt x="3320" y="1315"/>
                  <a:pt x="3320" y="1316"/>
                  <a:pt x="3321" y="1316"/>
                </a:cubicBezTo>
                <a:cubicBezTo>
                  <a:pt x="3322" y="1317"/>
                  <a:pt x="3323" y="1317"/>
                  <a:pt x="3324" y="1318"/>
                </a:cubicBezTo>
                <a:cubicBezTo>
                  <a:pt x="3325" y="1318"/>
                  <a:pt x="3326" y="1318"/>
                  <a:pt x="3327" y="1318"/>
                </a:cubicBezTo>
                <a:cubicBezTo>
                  <a:pt x="3329" y="1319"/>
                  <a:pt x="3330" y="1322"/>
                  <a:pt x="3331" y="1324"/>
                </a:cubicBezTo>
                <a:cubicBezTo>
                  <a:pt x="3333" y="1326"/>
                  <a:pt x="3334" y="1327"/>
                  <a:pt x="3336" y="1328"/>
                </a:cubicBezTo>
                <a:cubicBezTo>
                  <a:pt x="3337" y="1329"/>
                  <a:pt x="3338" y="1328"/>
                  <a:pt x="3339" y="1329"/>
                </a:cubicBezTo>
                <a:cubicBezTo>
                  <a:pt x="3340" y="1329"/>
                  <a:pt x="3340" y="1330"/>
                  <a:pt x="3341" y="1331"/>
                </a:cubicBezTo>
                <a:cubicBezTo>
                  <a:pt x="3342" y="1332"/>
                  <a:pt x="3343" y="1333"/>
                  <a:pt x="3343" y="1334"/>
                </a:cubicBezTo>
                <a:cubicBezTo>
                  <a:pt x="3343" y="1336"/>
                  <a:pt x="3343" y="1338"/>
                  <a:pt x="3343" y="1340"/>
                </a:cubicBezTo>
                <a:cubicBezTo>
                  <a:pt x="3343" y="1342"/>
                  <a:pt x="3344" y="1343"/>
                  <a:pt x="3344" y="1345"/>
                </a:cubicBezTo>
                <a:cubicBezTo>
                  <a:pt x="3345" y="1347"/>
                  <a:pt x="3347" y="1348"/>
                  <a:pt x="3348" y="1350"/>
                </a:cubicBezTo>
                <a:cubicBezTo>
                  <a:pt x="3348" y="1351"/>
                  <a:pt x="3348" y="1352"/>
                  <a:pt x="3348" y="1354"/>
                </a:cubicBezTo>
                <a:cubicBezTo>
                  <a:pt x="3349" y="1355"/>
                  <a:pt x="3350" y="1355"/>
                  <a:pt x="3351" y="1356"/>
                </a:cubicBezTo>
                <a:cubicBezTo>
                  <a:pt x="3352" y="1358"/>
                  <a:pt x="3353" y="1360"/>
                  <a:pt x="3353" y="1362"/>
                </a:cubicBezTo>
                <a:cubicBezTo>
                  <a:pt x="3353" y="1376"/>
                  <a:pt x="3353" y="1376"/>
                  <a:pt x="3353" y="1376"/>
                </a:cubicBezTo>
                <a:cubicBezTo>
                  <a:pt x="3353" y="1377"/>
                  <a:pt x="3354" y="1378"/>
                  <a:pt x="3354" y="1379"/>
                </a:cubicBezTo>
                <a:cubicBezTo>
                  <a:pt x="3354" y="1380"/>
                  <a:pt x="3354" y="1381"/>
                  <a:pt x="3355" y="1382"/>
                </a:cubicBezTo>
                <a:cubicBezTo>
                  <a:pt x="3355" y="1383"/>
                  <a:pt x="3356" y="1384"/>
                  <a:pt x="3357" y="1385"/>
                </a:cubicBezTo>
                <a:cubicBezTo>
                  <a:pt x="3358" y="1386"/>
                  <a:pt x="3358" y="1387"/>
                  <a:pt x="3359" y="1388"/>
                </a:cubicBezTo>
                <a:cubicBezTo>
                  <a:pt x="3360" y="1388"/>
                  <a:pt x="3361" y="1388"/>
                  <a:pt x="3362" y="1389"/>
                </a:cubicBezTo>
                <a:cubicBezTo>
                  <a:pt x="3365" y="1391"/>
                  <a:pt x="3367" y="1393"/>
                  <a:pt x="3370" y="1394"/>
                </a:cubicBezTo>
                <a:cubicBezTo>
                  <a:pt x="3372" y="1395"/>
                  <a:pt x="3374" y="1395"/>
                  <a:pt x="3376" y="1396"/>
                </a:cubicBezTo>
                <a:cubicBezTo>
                  <a:pt x="3377" y="1397"/>
                  <a:pt x="3378" y="1399"/>
                  <a:pt x="3379" y="1401"/>
                </a:cubicBezTo>
                <a:cubicBezTo>
                  <a:pt x="3379" y="1402"/>
                  <a:pt x="3379" y="1403"/>
                  <a:pt x="3380" y="1404"/>
                </a:cubicBezTo>
                <a:cubicBezTo>
                  <a:pt x="3381" y="1404"/>
                  <a:pt x="3382" y="1404"/>
                  <a:pt x="3383" y="1405"/>
                </a:cubicBezTo>
                <a:cubicBezTo>
                  <a:pt x="3384" y="1405"/>
                  <a:pt x="3385" y="1405"/>
                  <a:pt x="3385" y="1405"/>
                </a:cubicBezTo>
                <a:cubicBezTo>
                  <a:pt x="3387" y="1405"/>
                  <a:pt x="3388" y="1406"/>
                  <a:pt x="3389" y="1406"/>
                </a:cubicBezTo>
                <a:cubicBezTo>
                  <a:pt x="3390" y="1407"/>
                  <a:pt x="3391" y="1408"/>
                  <a:pt x="3393" y="1408"/>
                </a:cubicBezTo>
                <a:cubicBezTo>
                  <a:pt x="3395" y="1408"/>
                  <a:pt x="3395" y="1408"/>
                  <a:pt x="3395" y="1408"/>
                </a:cubicBezTo>
                <a:cubicBezTo>
                  <a:pt x="3396" y="1408"/>
                  <a:pt x="3396" y="1406"/>
                  <a:pt x="3397" y="1406"/>
                </a:cubicBezTo>
                <a:cubicBezTo>
                  <a:pt x="3396" y="1404"/>
                  <a:pt x="3395" y="1402"/>
                  <a:pt x="3394" y="1401"/>
                </a:cubicBezTo>
                <a:cubicBezTo>
                  <a:pt x="3393" y="1400"/>
                  <a:pt x="3393" y="1399"/>
                  <a:pt x="3393" y="1398"/>
                </a:cubicBezTo>
                <a:cubicBezTo>
                  <a:pt x="3392" y="1397"/>
                  <a:pt x="3391" y="1398"/>
                  <a:pt x="3390" y="1397"/>
                </a:cubicBezTo>
                <a:cubicBezTo>
                  <a:pt x="3389" y="1396"/>
                  <a:pt x="3387" y="1394"/>
                  <a:pt x="3387" y="1392"/>
                </a:cubicBezTo>
                <a:cubicBezTo>
                  <a:pt x="3386" y="1390"/>
                  <a:pt x="3387" y="1388"/>
                  <a:pt x="3387" y="1386"/>
                </a:cubicBezTo>
                <a:cubicBezTo>
                  <a:pt x="3387" y="1385"/>
                  <a:pt x="3386" y="1385"/>
                  <a:pt x="3386" y="1384"/>
                </a:cubicBezTo>
                <a:cubicBezTo>
                  <a:pt x="3386" y="1381"/>
                  <a:pt x="3387" y="1379"/>
                  <a:pt x="3386" y="1376"/>
                </a:cubicBezTo>
                <a:cubicBezTo>
                  <a:pt x="3386" y="1375"/>
                  <a:pt x="3386" y="1374"/>
                  <a:pt x="3385" y="1373"/>
                </a:cubicBezTo>
                <a:cubicBezTo>
                  <a:pt x="3385" y="1372"/>
                  <a:pt x="3385" y="1372"/>
                  <a:pt x="3384" y="1371"/>
                </a:cubicBezTo>
                <a:cubicBezTo>
                  <a:pt x="3384" y="1369"/>
                  <a:pt x="3382" y="1369"/>
                  <a:pt x="3382" y="1368"/>
                </a:cubicBezTo>
                <a:cubicBezTo>
                  <a:pt x="3381" y="1365"/>
                  <a:pt x="3382" y="1363"/>
                  <a:pt x="3382" y="1360"/>
                </a:cubicBezTo>
                <a:cubicBezTo>
                  <a:pt x="3382" y="1358"/>
                  <a:pt x="3382" y="1358"/>
                  <a:pt x="3382" y="1358"/>
                </a:cubicBezTo>
                <a:cubicBezTo>
                  <a:pt x="3382" y="1357"/>
                  <a:pt x="3381" y="1356"/>
                  <a:pt x="3381" y="1355"/>
                </a:cubicBezTo>
                <a:cubicBezTo>
                  <a:pt x="3381" y="1352"/>
                  <a:pt x="3381" y="1352"/>
                  <a:pt x="3381" y="1352"/>
                </a:cubicBezTo>
                <a:cubicBezTo>
                  <a:pt x="3381" y="1351"/>
                  <a:pt x="3380" y="1350"/>
                  <a:pt x="3380" y="1349"/>
                </a:cubicBezTo>
                <a:cubicBezTo>
                  <a:pt x="3380" y="1344"/>
                  <a:pt x="3380" y="1344"/>
                  <a:pt x="3380" y="1344"/>
                </a:cubicBezTo>
                <a:cubicBezTo>
                  <a:pt x="3377" y="1344"/>
                  <a:pt x="3375" y="1345"/>
                  <a:pt x="3372" y="1343"/>
                </a:cubicBezTo>
                <a:cubicBezTo>
                  <a:pt x="3371" y="1343"/>
                  <a:pt x="3371" y="1342"/>
                  <a:pt x="3370" y="1341"/>
                </a:cubicBezTo>
                <a:cubicBezTo>
                  <a:pt x="3369" y="1341"/>
                  <a:pt x="3369" y="1339"/>
                  <a:pt x="3368" y="1339"/>
                </a:cubicBezTo>
                <a:cubicBezTo>
                  <a:pt x="3367" y="1338"/>
                  <a:pt x="3366" y="1338"/>
                  <a:pt x="3365" y="1337"/>
                </a:cubicBezTo>
                <a:cubicBezTo>
                  <a:pt x="3364" y="1336"/>
                  <a:pt x="3364" y="1335"/>
                  <a:pt x="3363" y="1335"/>
                </a:cubicBezTo>
                <a:cubicBezTo>
                  <a:pt x="3361" y="1334"/>
                  <a:pt x="3359" y="1333"/>
                  <a:pt x="3357" y="1333"/>
                </a:cubicBezTo>
                <a:cubicBezTo>
                  <a:pt x="3356" y="1333"/>
                  <a:pt x="3355" y="1333"/>
                  <a:pt x="3354" y="1333"/>
                </a:cubicBezTo>
                <a:cubicBezTo>
                  <a:pt x="3352" y="1332"/>
                  <a:pt x="3351" y="1331"/>
                  <a:pt x="3350" y="1329"/>
                </a:cubicBezTo>
                <a:cubicBezTo>
                  <a:pt x="3349" y="1328"/>
                  <a:pt x="3348" y="1327"/>
                  <a:pt x="3348" y="1326"/>
                </a:cubicBezTo>
                <a:cubicBezTo>
                  <a:pt x="3347" y="1325"/>
                  <a:pt x="3347" y="1324"/>
                  <a:pt x="3347" y="1324"/>
                </a:cubicBezTo>
                <a:cubicBezTo>
                  <a:pt x="3347" y="1322"/>
                  <a:pt x="3347" y="1320"/>
                  <a:pt x="3347" y="1318"/>
                </a:cubicBezTo>
                <a:cubicBezTo>
                  <a:pt x="3347" y="1317"/>
                  <a:pt x="3347" y="1317"/>
                  <a:pt x="3347" y="1316"/>
                </a:cubicBezTo>
                <a:cubicBezTo>
                  <a:pt x="3347" y="1315"/>
                  <a:pt x="3347" y="1314"/>
                  <a:pt x="3346" y="1313"/>
                </a:cubicBezTo>
                <a:cubicBezTo>
                  <a:pt x="3346" y="1312"/>
                  <a:pt x="3344" y="1312"/>
                  <a:pt x="3344" y="1312"/>
                </a:cubicBezTo>
                <a:cubicBezTo>
                  <a:pt x="3343" y="1311"/>
                  <a:pt x="3342" y="1311"/>
                  <a:pt x="3341" y="1310"/>
                </a:cubicBezTo>
                <a:cubicBezTo>
                  <a:pt x="3340" y="1309"/>
                  <a:pt x="3340" y="1307"/>
                  <a:pt x="3340" y="1305"/>
                </a:cubicBezTo>
                <a:cubicBezTo>
                  <a:pt x="3340" y="1303"/>
                  <a:pt x="3340" y="1303"/>
                  <a:pt x="3340" y="1303"/>
                </a:cubicBezTo>
                <a:cubicBezTo>
                  <a:pt x="3340" y="1302"/>
                  <a:pt x="3341" y="1301"/>
                  <a:pt x="3340" y="1300"/>
                </a:cubicBezTo>
                <a:cubicBezTo>
                  <a:pt x="3340" y="1299"/>
                  <a:pt x="3339" y="1300"/>
                  <a:pt x="3338" y="1299"/>
                </a:cubicBezTo>
                <a:cubicBezTo>
                  <a:pt x="3337" y="1299"/>
                  <a:pt x="3336" y="1298"/>
                  <a:pt x="3335" y="1298"/>
                </a:cubicBezTo>
                <a:cubicBezTo>
                  <a:pt x="3333" y="1297"/>
                  <a:pt x="3333" y="1297"/>
                  <a:pt x="3333" y="1297"/>
                </a:cubicBezTo>
                <a:cubicBezTo>
                  <a:pt x="3333" y="1284"/>
                  <a:pt x="3333" y="1284"/>
                  <a:pt x="3333" y="1284"/>
                </a:cubicBezTo>
                <a:cubicBezTo>
                  <a:pt x="3333" y="1280"/>
                  <a:pt x="3337" y="1279"/>
                  <a:pt x="3338" y="1276"/>
                </a:cubicBezTo>
                <a:cubicBezTo>
                  <a:pt x="3340" y="1273"/>
                  <a:pt x="3341" y="1271"/>
                  <a:pt x="3342" y="1268"/>
                </a:cubicBezTo>
                <a:cubicBezTo>
                  <a:pt x="3343" y="1267"/>
                  <a:pt x="3344" y="1266"/>
                  <a:pt x="3344" y="1264"/>
                </a:cubicBezTo>
                <a:cubicBezTo>
                  <a:pt x="3344" y="1262"/>
                  <a:pt x="3342" y="1261"/>
                  <a:pt x="3342" y="1259"/>
                </a:cubicBezTo>
                <a:cubicBezTo>
                  <a:pt x="3342" y="1257"/>
                  <a:pt x="3343" y="1256"/>
                  <a:pt x="3343" y="1255"/>
                </a:cubicBezTo>
                <a:cubicBezTo>
                  <a:pt x="3343" y="1254"/>
                  <a:pt x="3345" y="1254"/>
                  <a:pt x="3346" y="1253"/>
                </a:cubicBezTo>
                <a:cubicBezTo>
                  <a:pt x="3346" y="1252"/>
                  <a:pt x="3347" y="1251"/>
                  <a:pt x="3348" y="1250"/>
                </a:cubicBezTo>
                <a:cubicBezTo>
                  <a:pt x="3348" y="1250"/>
                  <a:pt x="3350" y="1250"/>
                  <a:pt x="3350" y="1250"/>
                </a:cubicBezTo>
                <a:cubicBezTo>
                  <a:pt x="3351" y="1251"/>
                  <a:pt x="3352" y="1252"/>
                  <a:pt x="3353" y="1252"/>
                </a:cubicBezTo>
                <a:cubicBezTo>
                  <a:pt x="3354" y="1253"/>
                  <a:pt x="3353" y="1254"/>
                  <a:pt x="3354" y="1255"/>
                </a:cubicBezTo>
                <a:cubicBezTo>
                  <a:pt x="3355" y="1256"/>
                  <a:pt x="3356" y="1256"/>
                  <a:pt x="3357" y="1257"/>
                </a:cubicBezTo>
                <a:cubicBezTo>
                  <a:pt x="3358" y="1259"/>
                  <a:pt x="3357" y="1261"/>
                  <a:pt x="3358" y="1262"/>
                </a:cubicBezTo>
                <a:cubicBezTo>
                  <a:pt x="3359" y="1263"/>
                  <a:pt x="3360" y="1263"/>
                  <a:pt x="3361" y="1264"/>
                </a:cubicBezTo>
                <a:cubicBezTo>
                  <a:pt x="3362" y="1265"/>
                  <a:pt x="3363" y="1265"/>
                  <a:pt x="3365" y="1265"/>
                </a:cubicBezTo>
                <a:cubicBezTo>
                  <a:pt x="3366" y="1265"/>
                  <a:pt x="3366" y="1265"/>
                  <a:pt x="3366" y="1265"/>
                </a:cubicBezTo>
                <a:cubicBezTo>
                  <a:pt x="3367" y="1265"/>
                  <a:pt x="3367" y="1264"/>
                  <a:pt x="3368" y="1264"/>
                </a:cubicBezTo>
                <a:cubicBezTo>
                  <a:pt x="3369" y="1264"/>
                  <a:pt x="3370" y="1263"/>
                  <a:pt x="3371" y="1263"/>
                </a:cubicBezTo>
                <a:cubicBezTo>
                  <a:pt x="3373" y="1263"/>
                  <a:pt x="3374" y="1266"/>
                  <a:pt x="3375" y="1267"/>
                </a:cubicBezTo>
                <a:cubicBezTo>
                  <a:pt x="3376" y="1269"/>
                  <a:pt x="3378" y="1270"/>
                  <a:pt x="3379" y="1273"/>
                </a:cubicBezTo>
                <a:cubicBezTo>
                  <a:pt x="3380" y="1275"/>
                  <a:pt x="3380" y="1276"/>
                  <a:pt x="3381" y="1279"/>
                </a:cubicBezTo>
                <a:cubicBezTo>
                  <a:pt x="3382" y="1281"/>
                  <a:pt x="3382" y="1282"/>
                  <a:pt x="3383" y="1284"/>
                </a:cubicBezTo>
                <a:cubicBezTo>
                  <a:pt x="3384" y="1286"/>
                  <a:pt x="3385" y="1287"/>
                  <a:pt x="3387" y="1289"/>
                </a:cubicBezTo>
                <a:cubicBezTo>
                  <a:pt x="3388" y="1291"/>
                  <a:pt x="3389" y="1293"/>
                  <a:pt x="3391" y="1294"/>
                </a:cubicBezTo>
                <a:cubicBezTo>
                  <a:pt x="3392" y="1294"/>
                  <a:pt x="3393" y="1293"/>
                  <a:pt x="3394" y="1294"/>
                </a:cubicBezTo>
                <a:cubicBezTo>
                  <a:pt x="3395" y="1294"/>
                  <a:pt x="3396" y="1294"/>
                  <a:pt x="3397" y="1294"/>
                </a:cubicBezTo>
                <a:cubicBezTo>
                  <a:pt x="3397" y="1294"/>
                  <a:pt x="3398" y="1295"/>
                  <a:pt x="3399" y="1295"/>
                </a:cubicBezTo>
                <a:cubicBezTo>
                  <a:pt x="3400" y="1295"/>
                  <a:pt x="3401" y="1295"/>
                  <a:pt x="3402" y="1295"/>
                </a:cubicBezTo>
                <a:cubicBezTo>
                  <a:pt x="3403" y="1296"/>
                  <a:pt x="3404" y="1297"/>
                  <a:pt x="3404" y="1298"/>
                </a:cubicBezTo>
                <a:cubicBezTo>
                  <a:pt x="3404" y="1300"/>
                  <a:pt x="3402" y="1301"/>
                  <a:pt x="3401" y="1303"/>
                </a:cubicBezTo>
                <a:cubicBezTo>
                  <a:pt x="3401" y="1305"/>
                  <a:pt x="3400" y="1307"/>
                  <a:pt x="3400" y="1309"/>
                </a:cubicBezTo>
                <a:cubicBezTo>
                  <a:pt x="3400" y="1313"/>
                  <a:pt x="3402" y="1316"/>
                  <a:pt x="3404" y="1320"/>
                </a:cubicBezTo>
                <a:cubicBezTo>
                  <a:pt x="3405" y="1319"/>
                  <a:pt x="3406" y="1318"/>
                  <a:pt x="3406" y="1317"/>
                </a:cubicBezTo>
                <a:cubicBezTo>
                  <a:pt x="3408" y="1315"/>
                  <a:pt x="3409" y="1313"/>
                  <a:pt x="3411" y="1312"/>
                </a:cubicBezTo>
                <a:cubicBezTo>
                  <a:pt x="3412" y="1311"/>
                  <a:pt x="3413" y="1311"/>
                  <a:pt x="3414" y="1310"/>
                </a:cubicBezTo>
                <a:cubicBezTo>
                  <a:pt x="3415" y="1309"/>
                  <a:pt x="3415" y="1308"/>
                  <a:pt x="3416" y="1307"/>
                </a:cubicBezTo>
                <a:cubicBezTo>
                  <a:pt x="3417" y="1306"/>
                  <a:pt x="3418" y="1306"/>
                  <a:pt x="3419" y="1305"/>
                </a:cubicBezTo>
                <a:cubicBezTo>
                  <a:pt x="3420" y="1304"/>
                  <a:pt x="3421" y="1304"/>
                  <a:pt x="3422" y="1303"/>
                </a:cubicBezTo>
                <a:cubicBezTo>
                  <a:pt x="3423" y="1302"/>
                  <a:pt x="3423" y="1301"/>
                  <a:pt x="3423" y="1300"/>
                </a:cubicBezTo>
                <a:cubicBezTo>
                  <a:pt x="3424" y="1299"/>
                  <a:pt x="3425" y="1299"/>
                  <a:pt x="3425" y="1297"/>
                </a:cubicBezTo>
                <a:cubicBezTo>
                  <a:pt x="3426" y="1297"/>
                  <a:pt x="3426" y="1296"/>
                  <a:pt x="3426" y="1295"/>
                </a:cubicBezTo>
                <a:cubicBezTo>
                  <a:pt x="3426" y="1294"/>
                  <a:pt x="3426" y="1293"/>
                  <a:pt x="3427" y="1292"/>
                </a:cubicBezTo>
                <a:cubicBezTo>
                  <a:pt x="3427" y="1291"/>
                  <a:pt x="3428" y="1290"/>
                  <a:pt x="3429" y="1290"/>
                </a:cubicBezTo>
                <a:cubicBezTo>
                  <a:pt x="3430" y="1289"/>
                  <a:pt x="3432" y="1290"/>
                  <a:pt x="3433" y="1290"/>
                </a:cubicBezTo>
                <a:cubicBezTo>
                  <a:pt x="3435" y="1290"/>
                  <a:pt x="3437" y="1290"/>
                  <a:pt x="3438" y="1290"/>
                </a:cubicBezTo>
                <a:cubicBezTo>
                  <a:pt x="3440" y="1290"/>
                  <a:pt x="3440" y="1289"/>
                  <a:pt x="3442" y="1288"/>
                </a:cubicBezTo>
                <a:cubicBezTo>
                  <a:pt x="3444" y="1286"/>
                  <a:pt x="3445" y="1285"/>
                  <a:pt x="3447" y="1282"/>
                </a:cubicBezTo>
                <a:cubicBezTo>
                  <a:pt x="3449" y="1281"/>
                  <a:pt x="3449" y="1280"/>
                  <a:pt x="3451" y="1280"/>
                </a:cubicBezTo>
                <a:cubicBezTo>
                  <a:pt x="3452" y="1279"/>
                  <a:pt x="3453" y="1280"/>
                  <a:pt x="3453" y="1279"/>
                </a:cubicBezTo>
                <a:cubicBezTo>
                  <a:pt x="3454" y="1278"/>
                  <a:pt x="3455" y="1278"/>
                  <a:pt x="3456" y="1277"/>
                </a:cubicBezTo>
                <a:cubicBezTo>
                  <a:pt x="3456" y="1277"/>
                  <a:pt x="3456" y="1275"/>
                  <a:pt x="3457" y="1275"/>
                </a:cubicBezTo>
                <a:cubicBezTo>
                  <a:pt x="3457" y="1273"/>
                  <a:pt x="3457" y="1271"/>
                  <a:pt x="3457" y="1269"/>
                </a:cubicBezTo>
                <a:cubicBezTo>
                  <a:pt x="3457" y="1264"/>
                  <a:pt x="3457" y="1262"/>
                  <a:pt x="3457" y="1257"/>
                </a:cubicBezTo>
                <a:cubicBezTo>
                  <a:pt x="3457" y="1247"/>
                  <a:pt x="3457" y="1247"/>
                  <a:pt x="3457" y="1247"/>
                </a:cubicBezTo>
                <a:cubicBezTo>
                  <a:pt x="3457" y="1245"/>
                  <a:pt x="3458" y="1243"/>
                  <a:pt x="3457" y="1241"/>
                </a:cubicBezTo>
                <a:cubicBezTo>
                  <a:pt x="3456" y="1238"/>
                  <a:pt x="3454" y="1236"/>
                  <a:pt x="3453" y="1233"/>
                </a:cubicBezTo>
                <a:cubicBezTo>
                  <a:pt x="3453" y="1231"/>
                  <a:pt x="3452" y="1229"/>
                  <a:pt x="3452" y="1227"/>
                </a:cubicBezTo>
                <a:cubicBezTo>
                  <a:pt x="3452" y="1225"/>
                  <a:pt x="3452" y="1223"/>
                  <a:pt x="3452" y="1221"/>
                </a:cubicBezTo>
                <a:cubicBezTo>
                  <a:pt x="3449" y="1221"/>
                  <a:pt x="3448" y="1222"/>
                  <a:pt x="3446" y="1221"/>
                </a:cubicBezTo>
                <a:cubicBezTo>
                  <a:pt x="3445" y="1221"/>
                  <a:pt x="3444" y="1220"/>
                  <a:pt x="3443" y="1220"/>
                </a:cubicBezTo>
                <a:cubicBezTo>
                  <a:pt x="3442" y="1219"/>
                  <a:pt x="3442" y="1218"/>
                  <a:pt x="3441" y="1217"/>
                </a:cubicBezTo>
                <a:cubicBezTo>
                  <a:pt x="3439" y="1215"/>
                  <a:pt x="3438" y="1214"/>
                  <a:pt x="3437" y="1211"/>
                </a:cubicBezTo>
                <a:cubicBezTo>
                  <a:pt x="3437" y="1210"/>
                  <a:pt x="3438" y="1209"/>
                  <a:pt x="3437" y="1209"/>
                </a:cubicBezTo>
                <a:cubicBezTo>
                  <a:pt x="3437" y="1208"/>
                  <a:pt x="3435" y="1208"/>
                  <a:pt x="3434" y="1208"/>
                </a:cubicBezTo>
                <a:cubicBezTo>
                  <a:pt x="3433" y="1207"/>
                  <a:pt x="3433" y="1206"/>
                  <a:pt x="3432" y="1206"/>
                </a:cubicBezTo>
                <a:cubicBezTo>
                  <a:pt x="3430" y="1205"/>
                  <a:pt x="3429" y="1203"/>
                  <a:pt x="3427" y="1202"/>
                </a:cubicBezTo>
                <a:cubicBezTo>
                  <a:pt x="3425" y="1201"/>
                  <a:pt x="3424" y="1201"/>
                  <a:pt x="3423" y="1200"/>
                </a:cubicBezTo>
                <a:cubicBezTo>
                  <a:pt x="3423" y="1199"/>
                  <a:pt x="3423" y="1198"/>
                  <a:pt x="3422" y="1198"/>
                </a:cubicBezTo>
                <a:cubicBezTo>
                  <a:pt x="3421" y="1197"/>
                  <a:pt x="3420" y="1197"/>
                  <a:pt x="3419" y="1196"/>
                </a:cubicBezTo>
                <a:cubicBezTo>
                  <a:pt x="3419" y="1194"/>
                  <a:pt x="3419" y="1192"/>
                  <a:pt x="3419" y="1190"/>
                </a:cubicBezTo>
                <a:cubicBezTo>
                  <a:pt x="3419" y="1190"/>
                  <a:pt x="3419" y="1189"/>
                  <a:pt x="3419" y="1188"/>
                </a:cubicBezTo>
                <a:cubicBezTo>
                  <a:pt x="3419" y="1187"/>
                  <a:pt x="3417" y="1187"/>
                  <a:pt x="3416" y="1186"/>
                </a:cubicBezTo>
                <a:cubicBezTo>
                  <a:pt x="3415" y="1184"/>
                  <a:pt x="3416" y="1183"/>
                  <a:pt x="3416" y="1182"/>
                </a:cubicBezTo>
                <a:cubicBezTo>
                  <a:pt x="3416" y="1180"/>
                  <a:pt x="3416" y="1179"/>
                  <a:pt x="3416" y="1177"/>
                </a:cubicBezTo>
                <a:cubicBezTo>
                  <a:pt x="3416" y="1176"/>
                  <a:pt x="3416" y="1175"/>
                  <a:pt x="3417" y="1174"/>
                </a:cubicBezTo>
                <a:cubicBezTo>
                  <a:pt x="3417" y="1173"/>
                  <a:pt x="3419" y="1173"/>
                  <a:pt x="3419" y="1172"/>
                </a:cubicBezTo>
                <a:cubicBezTo>
                  <a:pt x="3420" y="1171"/>
                  <a:pt x="3421" y="1171"/>
                  <a:pt x="3422" y="1170"/>
                </a:cubicBezTo>
                <a:cubicBezTo>
                  <a:pt x="3423" y="1169"/>
                  <a:pt x="3424" y="1170"/>
                  <a:pt x="3425" y="1169"/>
                </a:cubicBezTo>
                <a:cubicBezTo>
                  <a:pt x="3425" y="1168"/>
                  <a:pt x="3424" y="1167"/>
                  <a:pt x="3425" y="1166"/>
                </a:cubicBezTo>
                <a:cubicBezTo>
                  <a:pt x="3425" y="1164"/>
                  <a:pt x="3425" y="1163"/>
                  <a:pt x="3425" y="1162"/>
                </a:cubicBezTo>
                <a:cubicBezTo>
                  <a:pt x="3425" y="1161"/>
                  <a:pt x="3426" y="1160"/>
                  <a:pt x="3427" y="1158"/>
                </a:cubicBezTo>
                <a:cubicBezTo>
                  <a:pt x="3427" y="1157"/>
                  <a:pt x="3427" y="1156"/>
                  <a:pt x="3427" y="1155"/>
                </a:cubicBezTo>
                <a:cubicBezTo>
                  <a:pt x="3428" y="1154"/>
                  <a:pt x="3428" y="1152"/>
                  <a:pt x="3429" y="1152"/>
                </a:cubicBezTo>
                <a:cubicBezTo>
                  <a:pt x="3430" y="1152"/>
                  <a:pt x="3431" y="1152"/>
                  <a:pt x="3432" y="1151"/>
                </a:cubicBezTo>
                <a:cubicBezTo>
                  <a:pt x="3433" y="1151"/>
                  <a:pt x="3434" y="1151"/>
                  <a:pt x="3435" y="1151"/>
                </a:cubicBezTo>
                <a:cubicBezTo>
                  <a:pt x="3438" y="1151"/>
                  <a:pt x="3439" y="1149"/>
                  <a:pt x="3441" y="1149"/>
                </a:cubicBezTo>
                <a:cubicBezTo>
                  <a:pt x="3442" y="1148"/>
                  <a:pt x="3443" y="1149"/>
                  <a:pt x="3444" y="1149"/>
                </a:cubicBezTo>
                <a:cubicBezTo>
                  <a:pt x="3445" y="1148"/>
                  <a:pt x="3444" y="1146"/>
                  <a:pt x="3446" y="1146"/>
                </a:cubicBezTo>
                <a:cubicBezTo>
                  <a:pt x="3446" y="1146"/>
                  <a:pt x="3447" y="1146"/>
                  <a:pt x="3448" y="1146"/>
                </a:cubicBezTo>
                <a:cubicBezTo>
                  <a:pt x="3450" y="1146"/>
                  <a:pt x="3451" y="1146"/>
                  <a:pt x="3453" y="1146"/>
                </a:cubicBezTo>
                <a:cubicBezTo>
                  <a:pt x="3454" y="1146"/>
                  <a:pt x="3455" y="1147"/>
                  <a:pt x="3456" y="1147"/>
                </a:cubicBezTo>
                <a:cubicBezTo>
                  <a:pt x="3459" y="1147"/>
                  <a:pt x="3461" y="1146"/>
                  <a:pt x="3464" y="1146"/>
                </a:cubicBezTo>
                <a:cubicBezTo>
                  <a:pt x="3464" y="1149"/>
                  <a:pt x="3464" y="1149"/>
                  <a:pt x="3464" y="1149"/>
                </a:cubicBezTo>
                <a:cubicBezTo>
                  <a:pt x="3464" y="1150"/>
                  <a:pt x="3463" y="1151"/>
                  <a:pt x="3463" y="1152"/>
                </a:cubicBezTo>
                <a:cubicBezTo>
                  <a:pt x="3463" y="1166"/>
                  <a:pt x="3463" y="1166"/>
                  <a:pt x="3463" y="1166"/>
                </a:cubicBezTo>
                <a:cubicBezTo>
                  <a:pt x="3462" y="1167"/>
                  <a:pt x="3462" y="1168"/>
                  <a:pt x="3461" y="1169"/>
                </a:cubicBezTo>
                <a:cubicBezTo>
                  <a:pt x="3460" y="1169"/>
                  <a:pt x="3460" y="1170"/>
                  <a:pt x="3459" y="1170"/>
                </a:cubicBezTo>
                <a:cubicBezTo>
                  <a:pt x="3458" y="1170"/>
                  <a:pt x="3457" y="1170"/>
                  <a:pt x="3456" y="1170"/>
                </a:cubicBezTo>
                <a:cubicBezTo>
                  <a:pt x="3455" y="1171"/>
                  <a:pt x="3454" y="1171"/>
                  <a:pt x="3453" y="1172"/>
                </a:cubicBezTo>
                <a:cubicBezTo>
                  <a:pt x="3452" y="1173"/>
                  <a:pt x="3452" y="1174"/>
                  <a:pt x="3451" y="1175"/>
                </a:cubicBezTo>
                <a:cubicBezTo>
                  <a:pt x="3450" y="1176"/>
                  <a:pt x="3449" y="1177"/>
                  <a:pt x="3449" y="1179"/>
                </a:cubicBezTo>
                <a:cubicBezTo>
                  <a:pt x="3449" y="1180"/>
                  <a:pt x="3449" y="1181"/>
                  <a:pt x="3449" y="1183"/>
                </a:cubicBezTo>
                <a:cubicBezTo>
                  <a:pt x="3450" y="1184"/>
                  <a:pt x="3450" y="1185"/>
                  <a:pt x="3450" y="1186"/>
                </a:cubicBezTo>
                <a:cubicBezTo>
                  <a:pt x="3450" y="1187"/>
                  <a:pt x="3452" y="1186"/>
                  <a:pt x="3453" y="1187"/>
                </a:cubicBezTo>
                <a:cubicBezTo>
                  <a:pt x="3474" y="1187"/>
                  <a:pt x="3474" y="1187"/>
                  <a:pt x="3474" y="1187"/>
                </a:cubicBezTo>
                <a:cubicBezTo>
                  <a:pt x="3474" y="1184"/>
                  <a:pt x="3474" y="1181"/>
                  <a:pt x="3475" y="1178"/>
                </a:cubicBezTo>
                <a:cubicBezTo>
                  <a:pt x="3475" y="1177"/>
                  <a:pt x="3475" y="1176"/>
                  <a:pt x="3476" y="1175"/>
                </a:cubicBezTo>
                <a:cubicBezTo>
                  <a:pt x="3476" y="1174"/>
                  <a:pt x="3477" y="1174"/>
                  <a:pt x="3477" y="1173"/>
                </a:cubicBezTo>
                <a:cubicBezTo>
                  <a:pt x="3478" y="1172"/>
                  <a:pt x="3477" y="1171"/>
                  <a:pt x="3477" y="1170"/>
                </a:cubicBezTo>
                <a:cubicBezTo>
                  <a:pt x="3477" y="1169"/>
                  <a:pt x="3478" y="1168"/>
                  <a:pt x="3477" y="1167"/>
                </a:cubicBezTo>
                <a:cubicBezTo>
                  <a:pt x="3477" y="1165"/>
                  <a:pt x="3474" y="1166"/>
                  <a:pt x="3473" y="1165"/>
                </a:cubicBezTo>
                <a:cubicBezTo>
                  <a:pt x="3473" y="1149"/>
                  <a:pt x="3473" y="1149"/>
                  <a:pt x="3473" y="1149"/>
                </a:cubicBezTo>
                <a:cubicBezTo>
                  <a:pt x="3475" y="1149"/>
                  <a:pt x="3476" y="1149"/>
                  <a:pt x="3478" y="1149"/>
                </a:cubicBezTo>
                <a:cubicBezTo>
                  <a:pt x="3481" y="1149"/>
                  <a:pt x="3481" y="1149"/>
                  <a:pt x="3481" y="1149"/>
                </a:cubicBezTo>
                <a:cubicBezTo>
                  <a:pt x="3482" y="1149"/>
                  <a:pt x="3482" y="1148"/>
                  <a:pt x="3483" y="1148"/>
                </a:cubicBezTo>
                <a:cubicBezTo>
                  <a:pt x="3485" y="1147"/>
                  <a:pt x="3485" y="1146"/>
                  <a:pt x="3486" y="1145"/>
                </a:cubicBezTo>
                <a:cubicBezTo>
                  <a:pt x="3487" y="1145"/>
                  <a:pt x="3487" y="1144"/>
                  <a:pt x="3489" y="1143"/>
                </a:cubicBezTo>
                <a:cubicBezTo>
                  <a:pt x="3490" y="1143"/>
                  <a:pt x="3492" y="1142"/>
                  <a:pt x="3494" y="1142"/>
                </a:cubicBezTo>
                <a:cubicBezTo>
                  <a:pt x="3496" y="1142"/>
                  <a:pt x="3497" y="1141"/>
                  <a:pt x="3499" y="1141"/>
                </a:cubicBezTo>
                <a:cubicBezTo>
                  <a:pt x="3502" y="1141"/>
                  <a:pt x="3502" y="1141"/>
                  <a:pt x="3502" y="1141"/>
                </a:cubicBezTo>
                <a:cubicBezTo>
                  <a:pt x="3503" y="1141"/>
                  <a:pt x="3504" y="1142"/>
                  <a:pt x="3505" y="1142"/>
                </a:cubicBezTo>
                <a:cubicBezTo>
                  <a:pt x="3507" y="1142"/>
                  <a:pt x="3508" y="1143"/>
                  <a:pt x="3510" y="1143"/>
                </a:cubicBezTo>
                <a:cubicBezTo>
                  <a:pt x="3511" y="1143"/>
                  <a:pt x="3512" y="1143"/>
                  <a:pt x="3513" y="1143"/>
                </a:cubicBezTo>
                <a:cubicBezTo>
                  <a:pt x="3514" y="1142"/>
                  <a:pt x="3514" y="1142"/>
                  <a:pt x="3515" y="1141"/>
                </a:cubicBezTo>
                <a:cubicBezTo>
                  <a:pt x="3516" y="1141"/>
                  <a:pt x="3516" y="1140"/>
                  <a:pt x="3517" y="1139"/>
                </a:cubicBezTo>
                <a:cubicBezTo>
                  <a:pt x="3518" y="1138"/>
                  <a:pt x="3518" y="1137"/>
                  <a:pt x="3519" y="1137"/>
                </a:cubicBezTo>
                <a:cubicBezTo>
                  <a:pt x="3520" y="1136"/>
                  <a:pt x="3522" y="1136"/>
                  <a:pt x="3524" y="1136"/>
                </a:cubicBezTo>
                <a:cubicBezTo>
                  <a:pt x="3525" y="1136"/>
                  <a:pt x="3525" y="1135"/>
                  <a:pt x="3526" y="1135"/>
                </a:cubicBezTo>
                <a:cubicBezTo>
                  <a:pt x="3528" y="1135"/>
                  <a:pt x="3530" y="1135"/>
                  <a:pt x="3532" y="1135"/>
                </a:cubicBezTo>
                <a:cubicBezTo>
                  <a:pt x="3533" y="1135"/>
                  <a:pt x="3533" y="1134"/>
                  <a:pt x="3534" y="1134"/>
                </a:cubicBezTo>
                <a:cubicBezTo>
                  <a:pt x="3535" y="1134"/>
                  <a:pt x="3536" y="1135"/>
                  <a:pt x="3537" y="1134"/>
                </a:cubicBezTo>
                <a:cubicBezTo>
                  <a:pt x="3538" y="1134"/>
                  <a:pt x="3538" y="1132"/>
                  <a:pt x="3539" y="1132"/>
                </a:cubicBezTo>
                <a:cubicBezTo>
                  <a:pt x="3540" y="1131"/>
                  <a:pt x="3540" y="1130"/>
                  <a:pt x="3541" y="1130"/>
                </a:cubicBezTo>
                <a:cubicBezTo>
                  <a:pt x="3542" y="1129"/>
                  <a:pt x="3543" y="1129"/>
                  <a:pt x="3544" y="1129"/>
                </a:cubicBezTo>
                <a:cubicBezTo>
                  <a:pt x="3545" y="1129"/>
                  <a:pt x="3546" y="1128"/>
                  <a:pt x="3547" y="1127"/>
                </a:cubicBezTo>
                <a:cubicBezTo>
                  <a:pt x="3548" y="1127"/>
                  <a:pt x="3549" y="1126"/>
                  <a:pt x="3549" y="1126"/>
                </a:cubicBezTo>
                <a:cubicBezTo>
                  <a:pt x="3550" y="1125"/>
                  <a:pt x="3550" y="1124"/>
                  <a:pt x="3551" y="1123"/>
                </a:cubicBezTo>
                <a:cubicBezTo>
                  <a:pt x="3551" y="1122"/>
                  <a:pt x="3552" y="1121"/>
                  <a:pt x="3553" y="1121"/>
                </a:cubicBezTo>
                <a:cubicBezTo>
                  <a:pt x="3553" y="1120"/>
                  <a:pt x="3554" y="1119"/>
                  <a:pt x="3555" y="1119"/>
                </a:cubicBezTo>
                <a:cubicBezTo>
                  <a:pt x="3556" y="1118"/>
                  <a:pt x="3557" y="1117"/>
                  <a:pt x="3558" y="1117"/>
                </a:cubicBezTo>
                <a:cubicBezTo>
                  <a:pt x="3559" y="1117"/>
                  <a:pt x="3560" y="1117"/>
                  <a:pt x="3560" y="1117"/>
                </a:cubicBezTo>
                <a:cubicBezTo>
                  <a:pt x="3561" y="1116"/>
                  <a:pt x="3562" y="1117"/>
                  <a:pt x="3563" y="1117"/>
                </a:cubicBezTo>
                <a:cubicBezTo>
                  <a:pt x="3565" y="1116"/>
                  <a:pt x="3567" y="1115"/>
                  <a:pt x="3568" y="1113"/>
                </a:cubicBezTo>
                <a:cubicBezTo>
                  <a:pt x="3569" y="1113"/>
                  <a:pt x="3569" y="1112"/>
                  <a:pt x="3570" y="1111"/>
                </a:cubicBezTo>
                <a:cubicBezTo>
                  <a:pt x="3570" y="1110"/>
                  <a:pt x="3571" y="1110"/>
                  <a:pt x="3572" y="1109"/>
                </a:cubicBezTo>
                <a:cubicBezTo>
                  <a:pt x="3573" y="1109"/>
                  <a:pt x="3574" y="1108"/>
                  <a:pt x="3575" y="1107"/>
                </a:cubicBezTo>
                <a:cubicBezTo>
                  <a:pt x="3576" y="1106"/>
                  <a:pt x="3576" y="1105"/>
                  <a:pt x="3577" y="1104"/>
                </a:cubicBezTo>
                <a:cubicBezTo>
                  <a:pt x="3577" y="1103"/>
                  <a:pt x="3578" y="1103"/>
                  <a:pt x="3579" y="1102"/>
                </a:cubicBezTo>
                <a:cubicBezTo>
                  <a:pt x="3579" y="1101"/>
                  <a:pt x="3579" y="1100"/>
                  <a:pt x="3579" y="1099"/>
                </a:cubicBezTo>
                <a:cubicBezTo>
                  <a:pt x="3580" y="1098"/>
                  <a:pt x="3580" y="1097"/>
                  <a:pt x="3581" y="1096"/>
                </a:cubicBezTo>
                <a:cubicBezTo>
                  <a:pt x="3582" y="1094"/>
                  <a:pt x="3584" y="1094"/>
                  <a:pt x="3586" y="1091"/>
                </a:cubicBezTo>
                <a:cubicBezTo>
                  <a:pt x="3588" y="1088"/>
                  <a:pt x="3588" y="1086"/>
                  <a:pt x="3590" y="1083"/>
                </a:cubicBezTo>
                <a:cubicBezTo>
                  <a:pt x="3590" y="1082"/>
                  <a:pt x="3590" y="1081"/>
                  <a:pt x="3590" y="1081"/>
                </a:cubicBezTo>
                <a:cubicBezTo>
                  <a:pt x="3591" y="1079"/>
                  <a:pt x="3592" y="1079"/>
                  <a:pt x="3593" y="1078"/>
                </a:cubicBezTo>
                <a:cubicBezTo>
                  <a:pt x="3594" y="1077"/>
                  <a:pt x="3594" y="1076"/>
                  <a:pt x="3595" y="1075"/>
                </a:cubicBezTo>
                <a:cubicBezTo>
                  <a:pt x="3596" y="1074"/>
                  <a:pt x="3597" y="1074"/>
                  <a:pt x="3598" y="1073"/>
                </a:cubicBezTo>
                <a:cubicBezTo>
                  <a:pt x="3599" y="1072"/>
                  <a:pt x="3601" y="1072"/>
                  <a:pt x="3602" y="1071"/>
                </a:cubicBezTo>
                <a:cubicBezTo>
                  <a:pt x="3603" y="1070"/>
                  <a:pt x="3603" y="1069"/>
                  <a:pt x="3604" y="1068"/>
                </a:cubicBezTo>
                <a:cubicBezTo>
                  <a:pt x="3604" y="1067"/>
                  <a:pt x="3604" y="1066"/>
                  <a:pt x="3604" y="1065"/>
                </a:cubicBezTo>
                <a:cubicBezTo>
                  <a:pt x="3604" y="1064"/>
                  <a:pt x="3605" y="1063"/>
                  <a:pt x="3605" y="1062"/>
                </a:cubicBezTo>
                <a:cubicBezTo>
                  <a:pt x="3605" y="1061"/>
                  <a:pt x="3605" y="1060"/>
                  <a:pt x="3605" y="1059"/>
                </a:cubicBezTo>
                <a:cubicBezTo>
                  <a:pt x="3606" y="1058"/>
                  <a:pt x="3606" y="1057"/>
                  <a:pt x="3606" y="1057"/>
                </a:cubicBezTo>
                <a:cubicBezTo>
                  <a:pt x="3606" y="1056"/>
                  <a:pt x="3606" y="1055"/>
                  <a:pt x="3607" y="1054"/>
                </a:cubicBezTo>
                <a:cubicBezTo>
                  <a:pt x="3607" y="1053"/>
                  <a:pt x="3609" y="1053"/>
                  <a:pt x="3610" y="1052"/>
                </a:cubicBezTo>
                <a:cubicBezTo>
                  <a:pt x="3612" y="1051"/>
                  <a:pt x="3613" y="1049"/>
                  <a:pt x="3615" y="1047"/>
                </a:cubicBezTo>
                <a:cubicBezTo>
                  <a:pt x="3616" y="1044"/>
                  <a:pt x="3618" y="1043"/>
                  <a:pt x="3618" y="1040"/>
                </a:cubicBezTo>
                <a:cubicBezTo>
                  <a:pt x="3618" y="1038"/>
                  <a:pt x="3617" y="1037"/>
                  <a:pt x="3617" y="1036"/>
                </a:cubicBezTo>
                <a:cubicBezTo>
                  <a:pt x="3616" y="1035"/>
                  <a:pt x="3616" y="1034"/>
                  <a:pt x="3615" y="1033"/>
                </a:cubicBezTo>
                <a:cubicBezTo>
                  <a:pt x="3614" y="1033"/>
                  <a:pt x="3613" y="1033"/>
                  <a:pt x="3612" y="1033"/>
                </a:cubicBezTo>
                <a:cubicBezTo>
                  <a:pt x="3610" y="1033"/>
                  <a:pt x="3609" y="1033"/>
                  <a:pt x="3606" y="1032"/>
                </a:cubicBezTo>
                <a:cubicBezTo>
                  <a:pt x="3606" y="1030"/>
                  <a:pt x="3606" y="1029"/>
                  <a:pt x="3606" y="1027"/>
                </a:cubicBezTo>
                <a:cubicBezTo>
                  <a:pt x="3606" y="1026"/>
                  <a:pt x="3607" y="1025"/>
                  <a:pt x="3607" y="1025"/>
                </a:cubicBezTo>
                <a:cubicBezTo>
                  <a:pt x="3607" y="1024"/>
                  <a:pt x="3606" y="1023"/>
                  <a:pt x="3606" y="1022"/>
                </a:cubicBezTo>
                <a:cubicBezTo>
                  <a:pt x="3611" y="1022"/>
                  <a:pt x="3611" y="1022"/>
                  <a:pt x="3611" y="1022"/>
                </a:cubicBezTo>
                <a:cubicBezTo>
                  <a:pt x="3611" y="1021"/>
                  <a:pt x="3612" y="1020"/>
                  <a:pt x="3611" y="1019"/>
                </a:cubicBezTo>
                <a:cubicBezTo>
                  <a:pt x="3611" y="1018"/>
                  <a:pt x="3610" y="1018"/>
                  <a:pt x="3609" y="1017"/>
                </a:cubicBezTo>
                <a:cubicBezTo>
                  <a:pt x="3609" y="1014"/>
                  <a:pt x="3610" y="1012"/>
                  <a:pt x="3609" y="1009"/>
                </a:cubicBezTo>
                <a:cubicBezTo>
                  <a:pt x="3609" y="1008"/>
                  <a:pt x="3610" y="1007"/>
                  <a:pt x="3609" y="1006"/>
                </a:cubicBezTo>
                <a:cubicBezTo>
                  <a:pt x="3609" y="1005"/>
                  <a:pt x="3608" y="1005"/>
                  <a:pt x="3607" y="1004"/>
                </a:cubicBezTo>
                <a:cubicBezTo>
                  <a:pt x="3606" y="1003"/>
                  <a:pt x="3604" y="1003"/>
                  <a:pt x="3604" y="1002"/>
                </a:cubicBezTo>
                <a:cubicBezTo>
                  <a:pt x="3604" y="999"/>
                  <a:pt x="3605" y="997"/>
                  <a:pt x="3605" y="994"/>
                </a:cubicBezTo>
                <a:cubicBezTo>
                  <a:pt x="3605" y="991"/>
                  <a:pt x="3604" y="989"/>
                  <a:pt x="3603" y="986"/>
                </a:cubicBezTo>
                <a:cubicBezTo>
                  <a:pt x="3602" y="984"/>
                  <a:pt x="3600" y="983"/>
                  <a:pt x="3599" y="981"/>
                </a:cubicBezTo>
                <a:cubicBezTo>
                  <a:pt x="3597" y="978"/>
                  <a:pt x="3596" y="976"/>
                  <a:pt x="3594" y="975"/>
                </a:cubicBezTo>
                <a:cubicBezTo>
                  <a:pt x="3593" y="974"/>
                  <a:pt x="3592" y="973"/>
                  <a:pt x="3591" y="973"/>
                </a:cubicBezTo>
                <a:cubicBezTo>
                  <a:pt x="3590" y="973"/>
                  <a:pt x="3589" y="973"/>
                  <a:pt x="3588" y="973"/>
                </a:cubicBezTo>
                <a:cubicBezTo>
                  <a:pt x="3587" y="972"/>
                  <a:pt x="3586" y="972"/>
                  <a:pt x="3585" y="971"/>
                </a:cubicBezTo>
                <a:cubicBezTo>
                  <a:pt x="3585" y="970"/>
                  <a:pt x="3585" y="969"/>
                  <a:pt x="3585" y="968"/>
                </a:cubicBezTo>
                <a:cubicBezTo>
                  <a:pt x="3585" y="966"/>
                  <a:pt x="3585" y="966"/>
                  <a:pt x="3585" y="966"/>
                </a:cubicBezTo>
                <a:cubicBezTo>
                  <a:pt x="3585" y="965"/>
                  <a:pt x="3586" y="964"/>
                  <a:pt x="3587" y="963"/>
                </a:cubicBezTo>
                <a:cubicBezTo>
                  <a:pt x="3587" y="962"/>
                  <a:pt x="3588" y="962"/>
                  <a:pt x="3589" y="961"/>
                </a:cubicBezTo>
                <a:cubicBezTo>
                  <a:pt x="3590" y="960"/>
                  <a:pt x="3592" y="960"/>
                  <a:pt x="3592" y="959"/>
                </a:cubicBezTo>
                <a:cubicBezTo>
                  <a:pt x="3592" y="957"/>
                  <a:pt x="3592" y="955"/>
                  <a:pt x="3592" y="953"/>
                </a:cubicBezTo>
                <a:cubicBezTo>
                  <a:pt x="3592" y="948"/>
                  <a:pt x="3592" y="948"/>
                  <a:pt x="3592" y="948"/>
                </a:cubicBezTo>
                <a:cubicBezTo>
                  <a:pt x="3599" y="948"/>
                  <a:pt x="3599" y="948"/>
                  <a:pt x="3599" y="948"/>
                </a:cubicBezTo>
                <a:cubicBezTo>
                  <a:pt x="3600" y="947"/>
                  <a:pt x="3601" y="947"/>
                  <a:pt x="3602" y="946"/>
                </a:cubicBezTo>
                <a:cubicBezTo>
                  <a:pt x="3602" y="945"/>
                  <a:pt x="3603" y="944"/>
                  <a:pt x="3604" y="944"/>
                </a:cubicBezTo>
                <a:cubicBezTo>
                  <a:pt x="3604" y="943"/>
                  <a:pt x="3604" y="941"/>
                  <a:pt x="3605" y="941"/>
                </a:cubicBezTo>
                <a:cubicBezTo>
                  <a:pt x="3606" y="940"/>
                  <a:pt x="3607" y="941"/>
                  <a:pt x="3607" y="941"/>
                </a:cubicBezTo>
                <a:cubicBezTo>
                  <a:pt x="3608" y="941"/>
                  <a:pt x="3609" y="941"/>
                  <a:pt x="3610" y="941"/>
                </a:cubicBezTo>
                <a:cubicBezTo>
                  <a:pt x="3611" y="941"/>
                  <a:pt x="3612" y="940"/>
                  <a:pt x="3613" y="940"/>
                </a:cubicBezTo>
                <a:cubicBezTo>
                  <a:pt x="3615" y="940"/>
                  <a:pt x="3615" y="940"/>
                  <a:pt x="3615" y="940"/>
                </a:cubicBezTo>
                <a:cubicBezTo>
                  <a:pt x="3618" y="939"/>
                  <a:pt x="3620" y="940"/>
                  <a:pt x="3623" y="940"/>
                </a:cubicBezTo>
                <a:cubicBezTo>
                  <a:pt x="3623" y="937"/>
                  <a:pt x="3624" y="936"/>
                  <a:pt x="3624" y="933"/>
                </a:cubicBezTo>
                <a:cubicBezTo>
                  <a:pt x="3624" y="932"/>
                  <a:pt x="3623" y="932"/>
                  <a:pt x="3623" y="931"/>
                </a:cubicBezTo>
                <a:cubicBezTo>
                  <a:pt x="3610" y="931"/>
                  <a:pt x="3610" y="931"/>
                  <a:pt x="3610" y="931"/>
                </a:cubicBezTo>
                <a:cubicBezTo>
                  <a:pt x="3610" y="930"/>
                  <a:pt x="3609" y="929"/>
                  <a:pt x="3609" y="929"/>
                </a:cubicBezTo>
                <a:cubicBezTo>
                  <a:pt x="3607" y="926"/>
                  <a:pt x="3606" y="925"/>
                  <a:pt x="3605" y="923"/>
                </a:cubicBezTo>
                <a:cubicBezTo>
                  <a:pt x="3595" y="923"/>
                  <a:pt x="3595" y="923"/>
                  <a:pt x="3595" y="923"/>
                </a:cubicBezTo>
                <a:cubicBezTo>
                  <a:pt x="3595" y="925"/>
                  <a:pt x="3595" y="927"/>
                  <a:pt x="3594" y="929"/>
                </a:cubicBezTo>
                <a:cubicBezTo>
                  <a:pt x="3594" y="930"/>
                  <a:pt x="3595" y="930"/>
                  <a:pt x="3594" y="931"/>
                </a:cubicBezTo>
                <a:cubicBezTo>
                  <a:pt x="3594" y="932"/>
                  <a:pt x="3593" y="933"/>
                  <a:pt x="3593" y="933"/>
                </a:cubicBezTo>
                <a:cubicBezTo>
                  <a:pt x="3592" y="933"/>
                  <a:pt x="3591" y="934"/>
                  <a:pt x="3590" y="934"/>
                </a:cubicBezTo>
                <a:cubicBezTo>
                  <a:pt x="3589" y="934"/>
                  <a:pt x="3589" y="933"/>
                  <a:pt x="3588" y="933"/>
                </a:cubicBezTo>
                <a:cubicBezTo>
                  <a:pt x="3587" y="933"/>
                  <a:pt x="3586" y="933"/>
                  <a:pt x="3585" y="933"/>
                </a:cubicBezTo>
                <a:cubicBezTo>
                  <a:pt x="3585" y="919"/>
                  <a:pt x="3585" y="919"/>
                  <a:pt x="3585" y="919"/>
                </a:cubicBezTo>
                <a:cubicBezTo>
                  <a:pt x="3568" y="919"/>
                  <a:pt x="3568" y="919"/>
                  <a:pt x="3568" y="919"/>
                </a:cubicBezTo>
                <a:cubicBezTo>
                  <a:pt x="3566" y="919"/>
                  <a:pt x="3564" y="916"/>
                  <a:pt x="3564" y="913"/>
                </a:cubicBezTo>
                <a:cubicBezTo>
                  <a:pt x="3564" y="912"/>
                  <a:pt x="3564" y="910"/>
                  <a:pt x="3564" y="909"/>
                </a:cubicBezTo>
                <a:cubicBezTo>
                  <a:pt x="3565" y="908"/>
                  <a:pt x="3566" y="907"/>
                  <a:pt x="3566" y="906"/>
                </a:cubicBezTo>
                <a:cubicBezTo>
                  <a:pt x="3567" y="905"/>
                  <a:pt x="3568" y="904"/>
                  <a:pt x="3569" y="904"/>
                </a:cubicBezTo>
                <a:cubicBezTo>
                  <a:pt x="3570" y="904"/>
                  <a:pt x="3571" y="903"/>
                  <a:pt x="3572" y="903"/>
                </a:cubicBezTo>
                <a:cubicBezTo>
                  <a:pt x="3574" y="902"/>
                  <a:pt x="3576" y="903"/>
                  <a:pt x="3579" y="903"/>
                </a:cubicBezTo>
                <a:cubicBezTo>
                  <a:pt x="3580" y="903"/>
                  <a:pt x="3581" y="903"/>
                  <a:pt x="3582" y="903"/>
                </a:cubicBezTo>
                <a:cubicBezTo>
                  <a:pt x="3583" y="903"/>
                  <a:pt x="3584" y="903"/>
                  <a:pt x="3585" y="902"/>
                </a:cubicBezTo>
                <a:cubicBezTo>
                  <a:pt x="3585" y="902"/>
                  <a:pt x="3584" y="901"/>
                  <a:pt x="3585" y="900"/>
                </a:cubicBezTo>
                <a:cubicBezTo>
                  <a:pt x="3585" y="899"/>
                  <a:pt x="3586" y="898"/>
                  <a:pt x="3587" y="897"/>
                </a:cubicBezTo>
                <a:cubicBezTo>
                  <a:pt x="3587" y="896"/>
                  <a:pt x="3587" y="895"/>
                  <a:pt x="3588" y="895"/>
                </a:cubicBezTo>
                <a:cubicBezTo>
                  <a:pt x="3590" y="894"/>
                  <a:pt x="3591" y="894"/>
                  <a:pt x="3592" y="894"/>
                </a:cubicBezTo>
                <a:cubicBezTo>
                  <a:pt x="3593" y="894"/>
                  <a:pt x="3593" y="893"/>
                  <a:pt x="3594" y="893"/>
                </a:cubicBezTo>
                <a:cubicBezTo>
                  <a:pt x="3596" y="892"/>
                  <a:pt x="3598" y="893"/>
                  <a:pt x="3600" y="893"/>
                </a:cubicBezTo>
                <a:cubicBezTo>
                  <a:pt x="3600" y="893"/>
                  <a:pt x="3601" y="893"/>
                  <a:pt x="3602" y="893"/>
                </a:cubicBezTo>
                <a:cubicBezTo>
                  <a:pt x="3603" y="892"/>
                  <a:pt x="3603" y="891"/>
                  <a:pt x="3604" y="890"/>
                </a:cubicBezTo>
                <a:cubicBezTo>
                  <a:pt x="3605" y="889"/>
                  <a:pt x="3606" y="888"/>
                  <a:pt x="3607" y="887"/>
                </a:cubicBezTo>
                <a:cubicBezTo>
                  <a:pt x="3608" y="886"/>
                  <a:pt x="3608" y="886"/>
                  <a:pt x="3609" y="885"/>
                </a:cubicBezTo>
                <a:cubicBezTo>
                  <a:pt x="3610" y="884"/>
                  <a:pt x="3611" y="883"/>
                  <a:pt x="3612" y="882"/>
                </a:cubicBezTo>
                <a:cubicBezTo>
                  <a:pt x="3613" y="881"/>
                  <a:pt x="3614" y="880"/>
                  <a:pt x="3615" y="880"/>
                </a:cubicBezTo>
                <a:cubicBezTo>
                  <a:pt x="3617" y="880"/>
                  <a:pt x="3617" y="880"/>
                  <a:pt x="3617" y="880"/>
                </a:cubicBezTo>
                <a:cubicBezTo>
                  <a:pt x="3618" y="879"/>
                  <a:pt x="3618" y="881"/>
                  <a:pt x="3619" y="881"/>
                </a:cubicBezTo>
                <a:cubicBezTo>
                  <a:pt x="3620" y="883"/>
                  <a:pt x="3620" y="883"/>
                  <a:pt x="3620" y="883"/>
                </a:cubicBezTo>
                <a:cubicBezTo>
                  <a:pt x="3619" y="884"/>
                  <a:pt x="3619" y="885"/>
                  <a:pt x="3618" y="886"/>
                </a:cubicBezTo>
                <a:cubicBezTo>
                  <a:pt x="3617" y="887"/>
                  <a:pt x="3616" y="887"/>
                  <a:pt x="3615" y="888"/>
                </a:cubicBezTo>
                <a:cubicBezTo>
                  <a:pt x="3614" y="890"/>
                  <a:pt x="3615" y="892"/>
                  <a:pt x="3615" y="893"/>
                </a:cubicBezTo>
                <a:cubicBezTo>
                  <a:pt x="3614" y="896"/>
                  <a:pt x="3612" y="897"/>
                  <a:pt x="3610" y="899"/>
                </a:cubicBezTo>
                <a:cubicBezTo>
                  <a:pt x="3609" y="899"/>
                  <a:pt x="3609" y="900"/>
                  <a:pt x="3608" y="901"/>
                </a:cubicBezTo>
                <a:cubicBezTo>
                  <a:pt x="3607" y="902"/>
                  <a:pt x="3606" y="902"/>
                  <a:pt x="3605" y="903"/>
                </a:cubicBezTo>
                <a:cubicBezTo>
                  <a:pt x="3605" y="904"/>
                  <a:pt x="3605" y="905"/>
                  <a:pt x="3605" y="906"/>
                </a:cubicBezTo>
                <a:cubicBezTo>
                  <a:pt x="3605" y="908"/>
                  <a:pt x="3605" y="908"/>
                  <a:pt x="3605" y="908"/>
                </a:cubicBezTo>
                <a:cubicBezTo>
                  <a:pt x="3606" y="908"/>
                  <a:pt x="3607" y="908"/>
                  <a:pt x="3608" y="907"/>
                </a:cubicBezTo>
                <a:cubicBezTo>
                  <a:pt x="3609" y="906"/>
                  <a:pt x="3609" y="905"/>
                  <a:pt x="3610" y="904"/>
                </a:cubicBezTo>
                <a:cubicBezTo>
                  <a:pt x="3623" y="904"/>
                  <a:pt x="3623" y="904"/>
                  <a:pt x="3623" y="904"/>
                </a:cubicBezTo>
                <a:cubicBezTo>
                  <a:pt x="3624" y="904"/>
                  <a:pt x="3625" y="903"/>
                  <a:pt x="3626" y="902"/>
                </a:cubicBezTo>
                <a:cubicBezTo>
                  <a:pt x="3628" y="901"/>
                  <a:pt x="3629" y="900"/>
                  <a:pt x="3631" y="898"/>
                </a:cubicBezTo>
                <a:cubicBezTo>
                  <a:pt x="3632" y="897"/>
                  <a:pt x="3632" y="896"/>
                  <a:pt x="3633" y="895"/>
                </a:cubicBezTo>
                <a:cubicBezTo>
                  <a:pt x="3634" y="895"/>
                  <a:pt x="3635" y="895"/>
                  <a:pt x="3635" y="895"/>
                </a:cubicBezTo>
                <a:cubicBezTo>
                  <a:pt x="3636" y="894"/>
                  <a:pt x="3637" y="893"/>
                  <a:pt x="3638" y="893"/>
                </a:cubicBezTo>
                <a:cubicBezTo>
                  <a:pt x="3641" y="893"/>
                  <a:pt x="3643" y="895"/>
                  <a:pt x="3646" y="896"/>
                </a:cubicBezTo>
                <a:cubicBezTo>
                  <a:pt x="3647" y="896"/>
                  <a:pt x="3648" y="896"/>
                  <a:pt x="3649" y="896"/>
                </a:cubicBezTo>
                <a:cubicBezTo>
                  <a:pt x="3651" y="896"/>
                  <a:pt x="3652" y="897"/>
                  <a:pt x="3654" y="898"/>
                </a:cubicBezTo>
                <a:cubicBezTo>
                  <a:pt x="3655" y="898"/>
                  <a:pt x="3656" y="898"/>
                  <a:pt x="3656" y="899"/>
                </a:cubicBezTo>
                <a:cubicBezTo>
                  <a:pt x="3658" y="901"/>
                  <a:pt x="3658" y="902"/>
                  <a:pt x="3658" y="904"/>
                </a:cubicBezTo>
                <a:cubicBezTo>
                  <a:pt x="3658" y="907"/>
                  <a:pt x="3658" y="907"/>
                  <a:pt x="3658" y="907"/>
                </a:cubicBezTo>
                <a:cubicBezTo>
                  <a:pt x="3658" y="908"/>
                  <a:pt x="3657" y="909"/>
                  <a:pt x="3656" y="910"/>
                </a:cubicBezTo>
                <a:cubicBezTo>
                  <a:pt x="3656" y="911"/>
                  <a:pt x="3654" y="911"/>
                  <a:pt x="3654" y="912"/>
                </a:cubicBezTo>
                <a:cubicBezTo>
                  <a:pt x="3653" y="913"/>
                  <a:pt x="3654" y="914"/>
                  <a:pt x="3654" y="915"/>
                </a:cubicBezTo>
                <a:cubicBezTo>
                  <a:pt x="3653" y="916"/>
                  <a:pt x="3651" y="917"/>
                  <a:pt x="3651" y="919"/>
                </a:cubicBezTo>
                <a:cubicBezTo>
                  <a:pt x="3651" y="921"/>
                  <a:pt x="3652" y="922"/>
                  <a:pt x="3652" y="925"/>
                </a:cubicBezTo>
                <a:cubicBezTo>
                  <a:pt x="3657" y="925"/>
                  <a:pt x="3657" y="925"/>
                  <a:pt x="3657" y="925"/>
                </a:cubicBezTo>
                <a:cubicBezTo>
                  <a:pt x="3660" y="923"/>
                  <a:pt x="3660" y="923"/>
                  <a:pt x="3660" y="923"/>
                </a:cubicBezTo>
                <a:cubicBezTo>
                  <a:pt x="3661" y="923"/>
                  <a:pt x="3661" y="921"/>
                  <a:pt x="3663" y="921"/>
                </a:cubicBezTo>
                <a:cubicBezTo>
                  <a:pt x="3664" y="921"/>
                  <a:pt x="3665" y="922"/>
                  <a:pt x="3666" y="922"/>
                </a:cubicBezTo>
                <a:cubicBezTo>
                  <a:pt x="3668" y="923"/>
                  <a:pt x="3669" y="924"/>
                  <a:pt x="3670" y="927"/>
                </a:cubicBezTo>
                <a:cubicBezTo>
                  <a:pt x="3670" y="927"/>
                  <a:pt x="3671" y="928"/>
                  <a:pt x="3671" y="929"/>
                </a:cubicBezTo>
                <a:cubicBezTo>
                  <a:pt x="3671" y="931"/>
                  <a:pt x="3672" y="933"/>
                  <a:pt x="3672" y="934"/>
                </a:cubicBezTo>
                <a:cubicBezTo>
                  <a:pt x="3672" y="935"/>
                  <a:pt x="3673" y="936"/>
                  <a:pt x="3673" y="937"/>
                </a:cubicBezTo>
                <a:cubicBezTo>
                  <a:pt x="3673" y="938"/>
                  <a:pt x="3674" y="939"/>
                  <a:pt x="3674" y="940"/>
                </a:cubicBezTo>
                <a:cubicBezTo>
                  <a:pt x="3675" y="941"/>
                  <a:pt x="3677" y="941"/>
                  <a:pt x="3677" y="943"/>
                </a:cubicBezTo>
                <a:cubicBezTo>
                  <a:pt x="3677" y="957"/>
                  <a:pt x="3677" y="957"/>
                  <a:pt x="3677" y="957"/>
                </a:cubicBezTo>
                <a:cubicBezTo>
                  <a:pt x="3677" y="959"/>
                  <a:pt x="3675" y="959"/>
                  <a:pt x="3674" y="961"/>
                </a:cubicBezTo>
                <a:cubicBezTo>
                  <a:pt x="3673" y="962"/>
                  <a:pt x="3672" y="961"/>
                  <a:pt x="3671" y="962"/>
                </a:cubicBezTo>
                <a:cubicBezTo>
                  <a:pt x="3671" y="963"/>
                  <a:pt x="3671" y="964"/>
                  <a:pt x="3671" y="965"/>
                </a:cubicBezTo>
                <a:cubicBezTo>
                  <a:pt x="3670" y="966"/>
                  <a:pt x="3670" y="967"/>
                  <a:pt x="3670" y="968"/>
                </a:cubicBezTo>
                <a:cubicBezTo>
                  <a:pt x="3670" y="976"/>
                  <a:pt x="3670" y="976"/>
                  <a:pt x="3670" y="976"/>
                </a:cubicBezTo>
                <a:cubicBezTo>
                  <a:pt x="3684" y="976"/>
                  <a:pt x="3684" y="976"/>
                  <a:pt x="3684" y="976"/>
                </a:cubicBezTo>
                <a:cubicBezTo>
                  <a:pt x="3688" y="976"/>
                  <a:pt x="3689" y="973"/>
                  <a:pt x="3692" y="971"/>
                </a:cubicBezTo>
                <a:cubicBezTo>
                  <a:pt x="3695" y="970"/>
                  <a:pt x="3695" y="970"/>
                  <a:pt x="3695" y="970"/>
                </a:cubicBezTo>
                <a:cubicBezTo>
                  <a:pt x="3696" y="969"/>
                  <a:pt x="3697" y="968"/>
                  <a:pt x="3698" y="968"/>
                </a:cubicBezTo>
                <a:cubicBezTo>
                  <a:pt x="3699" y="967"/>
                  <a:pt x="3700" y="966"/>
                  <a:pt x="3701" y="965"/>
                </a:cubicBezTo>
                <a:cubicBezTo>
                  <a:pt x="3702" y="965"/>
                  <a:pt x="3703" y="965"/>
                  <a:pt x="3704" y="964"/>
                </a:cubicBezTo>
                <a:cubicBezTo>
                  <a:pt x="3705" y="964"/>
                  <a:pt x="3706" y="963"/>
                  <a:pt x="3707" y="963"/>
                </a:cubicBezTo>
                <a:cubicBezTo>
                  <a:pt x="3708" y="963"/>
                  <a:pt x="3708" y="962"/>
                  <a:pt x="3709" y="961"/>
                </a:cubicBezTo>
                <a:cubicBezTo>
                  <a:pt x="3710" y="961"/>
                  <a:pt x="3712" y="962"/>
                  <a:pt x="3713" y="961"/>
                </a:cubicBezTo>
                <a:cubicBezTo>
                  <a:pt x="3714" y="961"/>
                  <a:pt x="3715" y="960"/>
                  <a:pt x="3715" y="959"/>
                </a:cubicBezTo>
                <a:cubicBezTo>
                  <a:pt x="3715" y="959"/>
                  <a:pt x="3715" y="957"/>
                  <a:pt x="3715" y="957"/>
                </a:cubicBezTo>
                <a:cubicBezTo>
                  <a:pt x="3715" y="955"/>
                  <a:pt x="3715" y="953"/>
                  <a:pt x="3715" y="951"/>
                </a:cubicBezTo>
                <a:cubicBezTo>
                  <a:pt x="3715" y="950"/>
                  <a:pt x="3716" y="949"/>
                  <a:pt x="3716" y="948"/>
                </a:cubicBezTo>
                <a:cubicBezTo>
                  <a:pt x="3716" y="947"/>
                  <a:pt x="3716" y="947"/>
                  <a:pt x="3716" y="946"/>
                </a:cubicBezTo>
                <a:cubicBezTo>
                  <a:pt x="3716" y="938"/>
                  <a:pt x="3716" y="938"/>
                  <a:pt x="3716" y="938"/>
                </a:cubicBezTo>
                <a:cubicBezTo>
                  <a:pt x="3714" y="938"/>
                  <a:pt x="3712" y="938"/>
                  <a:pt x="3710" y="936"/>
                </a:cubicBezTo>
                <a:cubicBezTo>
                  <a:pt x="3709" y="936"/>
                  <a:pt x="3708" y="935"/>
                  <a:pt x="3708" y="933"/>
                </a:cubicBezTo>
                <a:cubicBezTo>
                  <a:pt x="3708" y="931"/>
                  <a:pt x="3708" y="929"/>
                  <a:pt x="3708" y="927"/>
                </a:cubicBezTo>
                <a:cubicBezTo>
                  <a:pt x="3708" y="926"/>
                  <a:pt x="3708" y="925"/>
                  <a:pt x="3708" y="925"/>
                </a:cubicBezTo>
                <a:cubicBezTo>
                  <a:pt x="3707" y="924"/>
                  <a:pt x="3706" y="924"/>
                  <a:pt x="3705" y="923"/>
                </a:cubicBezTo>
                <a:cubicBezTo>
                  <a:pt x="3705" y="923"/>
                  <a:pt x="3704" y="922"/>
                  <a:pt x="3703" y="921"/>
                </a:cubicBezTo>
                <a:cubicBezTo>
                  <a:pt x="3702" y="921"/>
                  <a:pt x="3702" y="919"/>
                  <a:pt x="3701" y="919"/>
                </a:cubicBezTo>
                <a:cubicBezTo>
                  <a:pt x="3700" y="918"/>
                  <a:pt x="3699" y="918"/>
                  <a:pt x="3698" y="917"/>
                </a:cubicBezTo>
                <a:cubicBezTo>
                  <a:pt x="3697" y="917"/>
                  <a:pt x="3696" y="916"/>
                  <a:pt x="3696" y="915"/>
                </a:cubicBezTo>
                <a:cubicBezTo>
                  <a:pt x="3695" y="915"/>
                  <a:pt x="3695" y="914"/>
                  <a:pt x="3695" y="913"/>
                </a:cubicBezTo>
                <a:cubicBezTo>
                  <a:pt x="3694" y="912"/>
                  <a:pt x="3693" y="911"/>
                  <a:pt x="3693" y="910"/>
                </a:cubicBezTo>
                <a:cubicBezTo>
                  <a:pt x="3692" y="909"/>
                  <a:pt x="3693" y="908"/>
                  <a:pt x="3693" y="906"/>
                </a:cubicBezTo>
                <a:cubicBezTo>
                  <a:pt x="3693" y="904"/>
                  <a:pt x="3693" y="902"/>
                  <a:pt x="3694" y="899"/>
                </a:cubicBezTo>
                <a:cubicBezTo>
                  <a:pt x="3694" y="898"/>
                  <a:pt x="3695" y="898"/>
                  <a:pt x="3696" y="897"/>
                </a:cubicBezTo>
                <a:cubicBezTo>
                  <a:pt x="3696" y="896"/>
                  <a:pt x="3696" y="895"/>
                  <a:pt x="3697" y="894"/>
                </a:cubicBezTo>
                <a:cubicBezTo>
                  <a:pt x="3697" y="893"/>
                  <a:pt x="3697" y="892"/>
                  <a:pt x="3698" y="891"/>
                </a:cubicBezTo>
                <a:cubicBezTo>
                  <a:pt x="3698" y="891"/>
                  <a:pt x="3699" y="892"/>
                  <a:pt x="3700" y="891"/>
                </a:cubicBezTo>
                <a:cubicBezTo>
                  <a:pt x="3702" y="891"/>
                  <a:pt x="3704" y="890"/>
                  <a:pt x="3706" y="890"/>
                </a:cubicBezTo>
                <a:cubicBezTo>
                  <a:pt x="3709" y="890"/>
                  <a:pt x="3709" y="890"/>
                  <a:pt x="3709" y="890"/>
                </a:cubicBezTo>
                <a:cubicBezTo>
                  <a:pt x="3711" y="890"/>
                  <a:pt x="3712" y="890"/>
                  <a:pt x="3714" y="889"/>
                </a:cubicBezTo>
                <a:cubicBezTo>
                  <a:pt x="3714" y="866"/>
                  <a:pt x="3714" y="866"/>
                  <a:pt x="3714" y="866"/>
                </a:cubicBezTo>
                <a:cubicBezTo>
                  <a:pt x="3714" y="865"/>
                  <a:pt x="3714" y="865"/>
                  <a:pt x="3715" y="864"/>
                </a:cubicBezTo>
                <a:cubicBezTo>
                  <a:pt x="3715" y="863"/>
                  <a:pt x="3715" y="862"/>
                  <a:pt x="3715" y="861"/>
                </a:cubicBezTo>
                <a:cubicBezTo>
                  <a:pt x="3716" y="860"/>
                  <a:pt x="3716" y="859"/>
                  <a:pt x="3717" y="859"/>
                </a:cubicBezTo>
                <a:cubicBezTo>
                  <a:pt x="3718" y="858"/>
                  <a:pt x="3719" y="859"/>
                  <a:pt x="3720" y="859"/>
                </a:cubicBezTo>
                <a:cubicBezTo>
                  <a:pt x="3721" y="858"/>
                  <a:pt x="3721" y="858"/>
                  <a:pt x="3722" y="857"/>
                </a:cubicBezTo>
                <a:cubicBezTo>
                  <a:pt x="3725" y="856"/>
                  <a:pt x="3726" y="854"/>
                  <a:pt x="3728" y="852"/>
                </a:cubicBezTo>
                <a:cubicBezTo>
                  <a:pt x="3728" y="851"/>
                  <a:pt x="3729" y="850"/>
                  <a:pt x="3730" y="849"/>
                </a:cubicBezTo>
                <a:cubicBezTo>
                  <a:pt x="3731" y="847"/>
                  <a:pt x="3732" y="845"/>
                  <a:pt x="3734" y="844"/>
                </a:cubicBezTo>
                <a:cubicBezTo>
                  <a:pt x="3735" y="844"/>
                  <a:pt x="3736" y="844"/>
                  <a:pt x="3737" y="844"/>
                </a:cubicBezTo>
                <a:cubicBezTo>
                  <a:pt x="3738" y="844"/>
                  <a:pt x="3739" y="844"/>
                  <a:pt x="3739" y="844"/>
                </a:cubicBezTo>
                <a:cubicBezTo>
                  <a:pt x="3744" y="845"/>
                  <a:pt x="3745" y="849"/>
                  <a:pt x="3750" y="851"/>
                </a:cubicBezTo>
                <a:cubicBezTo>
                  <a:pt x="3751" y="851"/>
                  <a:pt x="3751" y="852"/>
                  <a:pt x="3752" y="852"/>
                </a:cubicBezTo>
                <a:cubicBezTo>
                  <a:pt x="3754" y="852"/>
                  <a:pt x="3756" y="851"/>
                  <a:pt x="3758" y="850"/>
                </a:cubicBezTo>
                <a:cubicBezTo>
                  <a:pt x="3759" y="849"/>
                  <a:pt x="3759" y="849"/>
                  <a:pt x="3760" y="848"/>
                </a:cubicBezTo>
                <a:cubicBezTo>
                  <a:pt x="3761" y="848"/>
                  <a:pt x="3761" y="846"/>
                  <a:pt x="3762" y="846"/>
                </a:cubicBezTo>
                <a:cubicBezTo>
                  <a:pt x="3763" y="845"/>
                  <a:pt x="3764" y="844"/>
                  <a:pt x="3765" y="844"/>
                </a:cubicBezTo>
                <a:cubicBezTo>
                  <a:pt x="3766" y="843"/>
                  <a:pt x="3767" y="844"/>
                  <a:pt x="3767" y="844"/>
                </a:cubicBezTo>
                <a:cubicBezTo>
                  <a:pt x="3769" y="843"/>
                  <a:pt x="3768" y="841"/>
                  <a:pt x="3769" y="841"/>
                </a:cubicBezTo>
                <a:cubicBezTo>
                  <a:pt x="3771" y="840"/>
                  <a:pt x="3773" y="841"/>
                  <a:pt x="3775" y="841"/>
                </a:cubicBezTo>
                <a:cubicBezTo>
                  <a:pt x="3776" y="841"/>
                  <a:pt x="3776" y="840"/>
                  <a:pt x="3777" y="840"/>
                </a:cubicBezTo>
                <a:cubicBezTo>
                  <a:pt x="3778" y="840"/>
                  <a:pt x="3779" y="839"/>
                  <a:pt x="3780" y="839"/>
                </a:cubicBezTo>
                <a:cubicBezTo>
                  <a:pt x="3781" y="838"/>
                  <a:pt x="3782" y="838"/>
                  <a:pt x="3782" y="837"/>
                </a:cubicBezTo>
                <a:cubicBezTo>
                  <a:pt x="3783" y="837"/>
                  <a:pt x="3782" y="835"/>
                  <a:pt x="3782" y="835"/>
                </a:cubicBezTo>
                <a:cubicBezTo>
                  <a:pt x="3784" y="833"/>
                  <a:pt x="3787" y="831"/>
                  <a:pt x="3789" y="829"/>
                </a:cubicBezTo>
                <a:cubicBezTo>
                  <a:pt x="3790" y="829"/>
                  <a:pt x="3791" y="829"/>
                  <a:pt x="3792" y="828"/>
                </a:cubicBezTo>
                <a:cubicBezTo>
                  <a:pt x="3792" y="827"/>
                  <a:pt x="3792" y="826"/>
                  <a:pt x="3793" y="825"/>
                </a:cubicBezTo>
                <a:cubicBezTo>
                  <a:pt x="3794" y="825"/>
                  <a:pt x="3795" y="824"/>
                  <a:pt x="3795" y="823"/>
                </a:cubicBezTo>
                <a:cubicBezTo>
                  <a:pt x="3798" y="820"/>
                  <a:pt x="3799" y="818"/>
                  <a:pt x="3803" y="815"/>
                </a:cubicBezTo>
                <a:cubicBezTo>
                  <a:pt x="3804" y="814"/>
                  <a:pt x="3804" y="814"/>
                  <a:pt x="3805" y="813"/>
                </a:cubicBezTo>
                <a:cubicBezTo>
                  <a:pt x="3807" y="811"/>
                  <a:pt x="3808" y="810"/>
                  <a:pt x="3809" y="808"/>
                </a:cubicBezTo>
                <a:cubicBezTo>
                  <a:pt x="3810" y="807"/>
                  <a:pt x="3810" y="806"/>
                  <a:pt x="3810" y="805"/>
                </a:cubicBezTo>
                <a:cubicBezTo>
                  <a:pt x="3810" y="804"/>
                  <a:pt x="3811" y="804"/>
                  <a:pt x="3812" y="803"/>
                </a:cubicBezTo>
                <a:cubicBezTo>
                  <a:pt x="3812" y="802"/>
                  <a:pt x="3812" y="801"/>
                  <a:pt x="3812" y="800"/>
                </a:cubicBezTo>
                <a:cubicBezTo>
                  <a:pt x="3813" y="798"/>
                  <a:pt x="3814" y="797"/>
                  <a:pt x="3814" y="795"/>
                </a:cubicBezTo>
                <a:cubicBezTo>
                  <a:pt x="3815" y="794"/>
                  <a:pt x="3816" y="793"/>
                  <a:pt x="3816" y="792"/>
                </a:cubicBezTo>
                <a:cubicBezTo>
                  <a:pt x="3818" y="790"/>
                  <a:pt x="3819" y="789"/>
                  <a:pt x="3822" y="787"/>
                </a:cubicBezTo>
                <a:cubicBezTo>
                  <a:pt x="3822" y="786"/>
                  <a:pt x="3823" y="786"/>
                  <a:pt x="3824" y="786"/>
                </a:cubicBezTo>
                <a:cubicBezTo>
                  <a:pt x="3825" y="785"/>
                  <a:pt x="3825" y="783"/>
                  <a:pt x="3826" y="783"/>
                </a:cubicBezTo>
                <a:cubicBezTo>
                  <a:pt x="3826" y="782"/>
                  <a:pt x="3827" y="783"/>
                  <a:pt x="3828" y="783"/>
                </a:cubicBezTo>
                <a:cubicBezTo>
                  <a:pt x="3830" y="782"/>
                  <a:pt x="3831" y="780"/>
                  <a:pt x="3833" y="778"/>
                </a:cubicBezTo>
                <a:cubicBezTo>
                  <a:pt x="3834" y="777"/>
                  <a:pt x="3834" y="777"/>
                  <a:pt x="3835" y="776"/>
                </a:cubicBezTo>
                <a:cubicBezTo>
                  <a:pt x="3836" y="775"/>
                  <a:pt x="3836" y="774"/>
                  <a:pt x="3837" y="773"/>
                </a:cubicBezTo>
                <a:cubicBezTo>
                  <a:pt x="3837" y="772"/>
                  <a:pt x="3838" y="772"/>
                  <a:pt x="3839" y="771"/>
                </a:cubicBezTo>
                <a:cubicBezTo>
                  <a:pt x="3840" y="770"/>
                  <a:pt x="3841" y="769"/>
                  <a:pt x="3842" y="768"/>
                </a:cubicBezTo>
                <a:cubicBezTo>
                  <a:pt x="3843" y="767"/>
                  <a:pt x="3844" y="767"/>
                  <a:pt x="3844" y="766"/>
                </a:cubicBezTo>
                <a:cubicBezTo>
                  <a:pt x="3845" y="764"/>
                  <a:pt x="3844" y="763"/>
                  <a:pt x="3844" y="761"/>
                </a:cubicBezTo>
                <a:cubicBezTo>
                  <a:pt x="3844" y="760"/>
                  <a:pt x="3845" y="759"/>
                  <a:pt x="3845" y="758"/>
                </a:cubicBezTo>
                <a:cubicBezTo>
                  <a:pt x="3845" y="756"/>
                  <a:pt x="3845" y="755"/>
                  <a:pt x="3845" y="753"/>
                </a:cubicBezTo>
                <a:cubicBezTo>
                  <a:pt x="3845" y="750"/>
                  <a:pt x="3845" y="750"/>
                  <a:pt x="3845" y="750"/>
                </a:cubicBezTo>
                <a:cubicBezTo>
                  <a:pt x="3845" y="749"/>
                  <a:pt x="3847" y="749"/>
                  <a:pt x="3847" y="748"/>
                </a:cubicBezTo>
                <a:cubicBezTo>
                  <a:pt x="3848" y="747"/>
                  <a:pt x="3849" y="746"/>
                  <a:pt x="3849" y="745"/>
                </a:cubicBezTo>
                <a:cubicBezTo>
                  <a:pt x="3850" y="743"/>
                  <a:pt x="3850" y="741"/>
                  <a:pt x="3850" y="738"/>
                </a:cubicBezTo>
                <a:cubicBezTo>
                  <a:pt x="3850" y="733"/>
                  <a:pt x="3850" y="733"/>
                  <a:pt x="3850" y="733"/>
                </a:cubicBezTo>
                <a:cubicBezTo>
                  <a:pt x="3850" y="732"/>
                  <a:pt x="3849" y="732"/>
                  <a:pt x="3849" y="731"/>
                </a:cubicBezTo>
                <a:cubicBezTo>
                  <a:pt x="3849" y="728"/>
                  <a:pt x="3849" y="728"/>
                  <a:pt x="3849" y="728"/>
                </a:cubicBezTo>
                <a:cubicBezTo>
                  <a:pt x="3849" y="727"/>
                  <a:pt x="3849" y="726"/>
                  <a:pt x="3849" y="726"/>
                </a:cubicBezTo>
                <a:cubicBezTo>
                  <a:pt x="3849" y="724"/>
                  <a:pt x="3851" y="724"/>
                  <a:pt x="3851" y="723"/>
                </a:cubicBezTo>
                <a:cubicBezTo>
                  <a:pt x="3851" y="722"/>
                  <a:pt x="3851" y="721"/>
                  <a:pt x="3851" y="720"/>
                </a:cubicBezTo>
                <a:cubicBezTo>
                  <a:pt x="3851" y="718"/>
                  <a:pt x="3852" y="717"/>
                  <a:pt x="3852" y="715"/>
                </a:cubicBezTo>
                <a:cubicBezTo>
                  <a:pt x="3853" y="714"/>
                  <a:pt x="3854" y="714"/>
                  <a:pt x="3855" y="712"/>
                </a:cubicBezTo>
                <a:cubicBezTo>
                  <a:pt x="3855" y="712"/>
                  <a:pt x="3856" y="711"/>
                  <a:pt x="3856" y="710"/>
                </a:cubicBezTo>
                <a:cubicBezTo>
                  <a:pt x="3857" y="709"/>
                  <a:pt x="3857" y="708"/>
                  <a:pt x="3858" y="707"/>
                </a:cubicBezTo>
                <a:cubicBezTo>
                  <a:pt x="3859" y="708"/>
                  <a:pt x="3860" y="707"/>
                  <a:pt x="3861" y="708"/>
                </a:cubicBezTo>
                <a:cubicBezTo>
                  <a:pt x="3862" y="709"/>
                  <a:pt x="3861" y="710"/>
                  <a:pt x="3862" y="710"/>
                </a:cubicBezTo>
                <a:cubicBezTo>
                  <a:pt x="3863" y="711"/>
                  <a:pt x="3864" y="711"/>
                  <a:pt x="3865" y="711"/>
                </a:cubicBezTo>
                <a:cubicBezTo>
                  <a:pt x="3866" y="712"/>
                  <a:pt x="3866" y="712"/>
                  <a:pt x="3867" y="713"/>
                </a:cubicBezTo>
                <a:cubicBezTo>
                  <a:pt x="3868" y="714"/>
                  <a:pt x="3869" y="714"/>
                  <a:pt x="3869" y="716"/>
                </a:cubicBezTo>
                <a:cubicBezTo>
                  <a:pt x="3869" y="717"/>
                  <a:pt x="3869" y="717"/>
                  <a:pt x="3869" y="718"/>
                </a:cubicBezTo>
                <a:cubicBezTo>
                  <a:pt x="3869" y="719"/>
                  <a:pt x="3868" y="720"/>
                  <a:pt x="3867" y="721"/>
                </a:cubicBezTo>
                <a:cubicBezTo>
                  <a:pt x="3867" y="722"/>
                  <a:pt x="3867" y="723"/>
                  <a:pt x="3867" y="725"/>
                </a:cubicBezTo>
                <a:cubicBezTo>
                  <a:pt x="3867" y="727"/>
                  <a:pt x="3868" y="729"/>
                  <a:pt x="3869" y="731"/>
                </a:cubicBezTo>
                <a:cubicBezTo>
                  <a:pt x="3869" y="736"/>
                  <a:pt x="3869" y="738"/>
                  <a:pt x="3869" y="743"/>
                </a:cubicBezTo>
                <a:cubicBezTo>
                  <a:pt x="3869" y="746"/>
                  <a:pt x="3869" y="748"/>
                  <a:pt x="3869" y="752"/>
                </a:cubicBezTo>
                <a:cubicBezTo>
                  <a:pt x="3869" y="753"/>
                  <a:pt x="3869" y="753"/>
                  <a:pt x="3869" y="754"/>
                </a:cubicBezTo>
                <a:cubicBezTo>
                  <a:pt x="3868" y="755"/>
                  <a:pt x="3867" y="756"/>
                  <a:pt x="3867" y="757"/>
                </a:cubicBezTo>
                <a:cubicBezTo>
                  <a:pt x="3866" y="758"/>
                  <a:pt x="3865" y="758"/>
                  <a:pt x="3864" y="759"/>
                </a:cubicBezTo>
                <a:cubicBezTo>
                  <a:pt x="3863" y="760"/>
                  <a:pt x="3864" y="761"/>
                  <a:pt x="3864" y="763"/>
                </a:cubicBezTo>
                <a:cubicBezTo>
                  <a:pt x="3864" y="764"/>
                  <a:pt x="3864" y="765"/>
                  <a:pt x="3864" y="767"/>
                </a:cubicBezTo>
                <a:cubicBezTo>
                  <a:pt x="3865" y="770"/>
                  <a:pt x="3866" y="772"/>
                  <a:pt x="3867" y="774"/>
                </a:cubicBezTo>
                <a:cubicBezTo>
                  <a:pt x="3867" y="777"/>
                  <a:pt x="3869" y="778"/>
                  <a:pt x="3869" y="781"/>
                </a:cubicBezTo>
                <a:cubicBezTo>
                  <a:pt x="3869" y="782"/>
                  <a:pt x="3868" y="784"/>
                  <a:pt x="3868" y="785"/>
                </a:cubicBezTo>
                <a:cubicBezTo>
                  <a:pt x="3867" y="786"/>
                  <a:pt x="3866" y="786"/>
                  <a:pt x="3865" y="787"/>
                </a:cubicBezTo>
                <a:cubicBezTo>
                  <a:pt x="3865" y="788"/>
                  <a:pt x="3863" y="788"/>
                  <a:pt x="3863" y="789"/>
                </a:cubicBezTo>
                <a:cubicBezTo>
                  <a:pt x="3862" y="790"/>
                  <a:pt x="3863" y="791"/>
                  <a:pt x="3863" y="793"/>
                </a:cubicBezTo>
                <a:cubicBezTo>
                  <a:pt x="3863" y="794"/>
                  <a:pt x="3863" y="795"/>
                  <a:pt x="3863" y="797"/>
                </a:cubicBezTo>
                <a:cubicBezTo>
                  <a:pt x="3863" y="798"/>
                  <a:pt x="3863" y="799"/>
                  <a:pt x="3863" y="800"/>
                </a:cubicBezTo>
                <a:cubicBezTo>
                  <a:pt x="3863" y="801"/>
                  <a:pt x="3863" y="802"/>
                  <a:pt x="3863" y="803"/>
                </a:cubicBezTo>
                <a:cubicBezTo>
                  <a:pt x="3868" y="803"/>
                  <a:pt x="3868" y="803"/>
                  <a:pt x="3868" y="803"/>
                </a:cubicBezTo>
                <a:cubicBezTo>
                  <a:pt x="3869" y="802"/>
                  <a:pt x="3870" y="802"/>
                  <a:pt x="3871" y="801"/>
                </a:cubicBezTo>
                <a:cubicBezTo>
                  <a:pt x="3871" y="800"/>
                  <a:pt x="3871" y="799"/>
                  <a:pt x="3871" y="799"/>
                </a:cubicBezTo>
                <a:cubicBezTo>
                  <a:pt x="3873" y="796"/>
                  <a:pt x="3873" y="796"/>
                  <a:pt x="3873" y="796"/>
                </a:cubicBezTo>
                <a:cubicBezTo>
                  <a:pt x="3873" y="795"/>
                  <a:pt x="3874" y="794"/>
                  <a:pt x="3874" y="793"/>
                </a:cubicBezTo>
                <a:cubicBezTo>
                  <a:pt x="3875" y="793"/>
                  <a:pt x="3875" y="792"/>
                  <a:pt x="3876" y="791"/>
                </a:cubicBezTo>
                <a:cubicBezTo>
                  <a:pt x="3876" y="791"/>
                  <a:pt x="3878" y="791"/>
                  <a:pt x="3878" y="792"/>
                </a:cubicBezTo>
                <a:cubicBezTo>
                  <a:pt x="3879" y="794"/>
                  <a:pt x="3877" y="796"/>
                  <a:pt x="3878" y="797"/>
                </a:cubicBezTo>
                <a:cubicBezTo>
                  <a:pt x="3879" y="798"/>
                  <a:pt x="3880" y="799"/>
                  <a:pt x="3881" y="799"/>
                </a:cubicBezTo>
                <a:cubicBezTo>
                  <a:pt x="3883" y="801"/>
                  <a:pt x="3886" y="801"/>
                  <a:pt x="3889" y="801"/>
                </a:cubicBezTo>
                <a:cubicBezTo>
                  <a:pt x="3889" y="800"/>
                  <a:pt x="3889" y="799"/>
                  <a:pt x="3889" y="799"/>
                </a:cubicBezTo>
                <a:cubicBezTo>
                  <a:pt x="3889" y="798"/>
                  <a:pt x="3888" y="797"/>
                  <a:pt x="3888" y="796"/>
                </a:cubicBezTo>
                <a:cubicBezTo>
                  <a:pt x="3887" y="795"/>
                  <a:pt x="3887" y="794"/>
                  <a:pt x="3887" y="793"/>
                </a:cubicBezTo>
                <a:cubicBezTo>
                  <a:pt x="3886" y="792"/>
                  <a:pt x="3886" y="792"/>
                  <a:pt x="3885" y="791"/>
                </a:cubicBezTo>
                <a:cubicBezTo>
                  <a:pt x="3884" y="790"/>
                  <a:pt x="3882" y="790"/>
                  <a:pt x="3882" y="789"/>
                </a:cubicBezTo>
                <a:cubicBezTo>
                  <a:pt x="3881" y="788"/>
                  <a:pt x="3881" y="787"/>
                  <a:pt x="3880" y="786"/>
                </a:cubicBezTo>
                <a:cubicBezTo>
                  <a:pt x="3880" y="785"/>
                  <a:pt x="3878" y="785"/>
                  <a:pt x="3878" y="784"/>
                </a:cubicBezTo>
                <a:cubicBezTo>
                  <a:pt x="3877" y="782"/>
                  <a:pt x="3877" y="780"/>
                  <a:pt x="3876" y="778"/>
                </a:cubicBezTo>
                <a:cubicBezTo>
                  <a:pt x="3876" y="777"/>
                  <a:pt x="3875" y="777"/>
                  <a:pt x="3874" y="776"/>
                </a:cubicBezTo>
                <a:cubicBezTo>
                  <a:pt x="3874" y="774"/>
                  <a:pt x="3873" y="773"/>
                  <a:pt x="3873" y="771"/>
                </a:cubicBezTo>
                <a:cubicBezTo>
                  <a:pt x="3873" y="768"/>
                  <a:pt x="3876" y="767"/>
                  <a:pt x="3877" y="765"/>
                </a:cubicBezTo>
                <a:cubicBezTo>
                  <a:pt x="3878" y="764"/>
                  <a:pt x="3879" y="764"/>
                  <a:pt x="3879" y="763"/>
                </a:cubicBezTo>
                <a:cubicBezTo>
                  <a:pt x="3879" y="761"/>
                  <a:pt x="3879" y="761"/>
                  <a:pt x="3879" y="759"/>
                </a:cubicBezTo>
                <a:cubicBezTo>
                  <a:pt x="3879" y="759"/>
                  <a:pt x="3879" y="758"/>
                  <a:pt x="3879" y="757"/>
                </a:cubicBezTo>
                <a:cubicBezTo>
                  <a:pt x="3879" y="756"/>
                  <a:pt x="3881" y="756"/>
                  <a:pt x="3882" y="756"/>
                </a:cubicBezTo>
                <a:cubicBezTo>
                  <a:pt x="3882" y="755"/>
                  <a:pt x="3882" y="754"/>
                  <a:pt x="3883" y="753"/>
                </a:cubicBezTo>
                <a:cubicBezTo>
                  <a:pt x="3884" y="752"/>
                  <a:pt x="3884" y="750"/>
                  <a:pt x="3885" y="750"/>
                </a:cubicBezTo>
                <a:cubicBezTo>
                  <a:pt x="3887" y="750"/>
                  <a:pt x="3888" y="751"/>
                  <a:pt x="3890" y="752"/>
                </a:cubicBezTo>
                <a:cubicBezTo>
                  <a:pt x="3892" y="753"/>
                  <a:pt x="3893" y="756"/>
                  <a:pt x="3895" y="756"/>
                </a:cubicBezTo>
                <a:cubicBezTo>
                  <a:pt x="3897" y="756"/>
                  <a:pt x="3897" y="755"/>
                  <a:pt x="3898" y="754"/>
                </a:cubicBezTo>
                <a:cubicBezTo>
                  <a:pt x="3898" y="753"/>
                  <a:pt x="3898" y="752"/>
                  <a:pt x="3898" y="752"/>
                </a:cubicBezTo>
                <a:cubicBezTo>
                  <a:pt x="3898" y="751"/>
                  <a:pt x="3897" y="750"/>
                  <a:pt x="3897" y="749"/>
                </a:cubicBezTo>
                <a:cubicBezTo>
                  <a:pt x="3897" y="748"/>
                  <a:pt x="3897" y="747"/>
                  <a:pt x="3897" y="746"/>
                </a:cubicBezTo>
                <a:cubicBezTo>
                  <a:pt x="3896" y="744"/>
                  <a:pt x="3895" y="743"/>
                  <a:pt x="3895" y="741"/>
                </a:cubicBezTo>
                <a:cubicBezTo>
                  <a:pt x="3895" y="740"/>
                  <a:pt x="3895" y="740"/>
                  <a:pt x="3895" y="739"/>
                </a:cubicBezTo>
                <a:cubicBezTo>
                  <a:pt x="3895" y="737"/>
                  <a:pt x="3894" y="736"/>
                  <a:pt x="3894" y="735"/>
                </a:cubicBezTo>
                <a:cubicBezTo>
                  <a:pt x="3894" y="734"/>
                  <a:pt x="3892" y="734"/>
                  <a:pt x="3892" y="733"/>
                </a:cubicBezTo>
                <a:cubicBezTo>
                  <a:pt x="3892" y="730"/>
                  <a:pt x="3892" y="728"/>
                  <a:pt x="3892" y="725"/>
                </a:cubicBezTo>
                <a:cubicBezTo>
                  <a:pt x="3892" y="724"/>
                  <a:pt x="3892" y="723"/>
                  <a:pt x="3892" y="722"/>
                </a:cubicBezTo>
                <a:cubicBezTo>
                  <a:pt x="3892" y="721"/>
                  <a:pt x="3891" y="721"/>
                  <a:pt x="3890" y="720"/>
                </a:cubicBezTo>
                <a:cubicBezTo>
                  <a:pt x="3890" y="719"/>
                  <a:pt x="3889" y="718"/>
                  <a:pt x="3889" y="717"/>
                </a:cubicBezTo>
                <a:cubicBezTo>
                  <a:pt x="3888" y="715"/>
                  <a:pt x="3885" y="714"/>
                  <a:pt x="3884" y="712"/>
                </a:cubicBezTo>
                <a:cubicBezTo>
                  <a:pt x="3884" y="711"/>
                  <a:pt x="3883" y="710"/>
                  <a:pt x="3883" y="709"/>
                </a:cubicBezTo>
                <a:cubicBezTo>
                  <a:pt x="3883" y="708"/>
                  <a:pt x="3884" y="708"/>
                  <a:pt x="3884" y="707"/>
                </a:cubicBezTo>
                <a:cubicBezTo>
                  <a:pt x="3884" y="706"/>
                  <a:pt x="3883" y="705"/>
                  <a:pt x="3883" y="704"/>
                </a:cubicBezTo>
                <a:cubicBezTo>
                  <a:pt x="3883" y="703"/>
                  <a:pt x="3884" y="702"/>
                  <a:pt x="3884" y="701"/>
                </a:cubicBezTo>
                <a:cubicBezTo>
                  <a:pt x="3884" y="699"/>
                  <a:pt x="3884" y="699"/>
                  <a:pt x="3884" y="699"/>
                </a:cubicBezTo>
                <a:cubicBezTo>
                  <a:pt x="3884" y="697"/>
                  <a:pt x="3884" y="697"/>
                  <a:pt x="3884" y="695"/>
                </a:cubicBezTo>
                <a:cubicBezTo>
                  <a:pt x="3884" y="694"/>
                  <a:pt x="3884" y="694"/>
                  <a:pt x="3884" y="693"/>
                </a:cubicBezTo>
                <a:cubicBezTo>
                  <a:pt x="3884" y="692"/>
                  <a:pt x="3884" y="691"/>
                  <a:pt x="3884" y="690"/>
                </a:cubicBezTo>
                <a:cubicBezTo>
                  <a:pt x="3884" y="689"/>
                  <a:pt x="3883" y="688"/>
                  <a:pt x="3883" y="688"/>
                </a:cubicBezTo>
                <a:cubicBezTo>
                  <a:pt x="3882" y="687"/>
                  <a:pt x="3881" y="688"/>
                  <a:pt x="3880" y="687"/>
                </a:cubicBezTo>
                <a:cubicBezTo>
                  <a:pt x="3879" y="685"/>
                  <a:pt x="3880" y="684"/>
                  <a:pt x="3880" y="682"/>
                </a:cubicBezTo>
                <a:cubicBezTo>
                  <a:pt x="3880" y="680"/>
                  <a:pt x="3879" y="679"/>
                  <a:pt x="3878" y="677"/>
                </a:cubicBezTo>
                <a:cubicBezTo>
                  <a:pt x="3878" y="674"/>
                  <a:pt x="3879" y="673"/>
                  <a:pt x="3878" y="671"/>
                </a:cubicBezTo>
                <a:cubicBezTo>
                  <a:pt x="3878" y="669"/>
                  <a:pt x="3878" y="667"/>
                  <a:pt x="3878" y="665"/>
                </a:cubicBezTo>
                <a:cubicBezTo>
                  <a:pt x="3873" y="665"/>
                  <a:pt x="3873" y="665"/>
                  <a:pt x="3873" y="665"/>
                </a:cubicBezTo>
                <a:cubicBezTo>
                  <a:pt x="3873" y="684"/>
                  <a:pt x="3873" y="684"/>
                  <a:pt x="3873" y="684"/>
                </a:cubicBezTo>
                <a:cubicBezTo>
                  <a:pt x="3871" y="684"/>
                  <a:pt x="3870" y="684"/>
                  <a:pt x="3868" y="684"/>
                </a:cubicBezTo>
                <a:cubicBezTo>
                  <a:pt x="3867" y="685"/>
                  <a:pt x="3866" y="685"/>
                  <a:pt x="3865" y="686"/>
                </a:cubicBezTo>
                <a:cubicBezTo>
                  <a:pt x="3865" y="688"/>
                  <a:pt x="3865" y="688"/>
                  <a:pt x="3865" y="688"/>
                </a:cubicBezTo>
                <a:cubicBezTo>
                  <a:pt x="3865" y="689"/>
                  <a:pt x="3866" y="690"/>
                  <a:pt x="3866" y="691"/>
                </a:cubicBezTo>
                <a:cubicBezTo>
                  <a:pt x="3866" y="694"/>
                  <a:pt x="3866" y="694"/>
                  <a:pt x="3866" y="694"/>
                </a:cubicBezTo>
                <a:cubicBezTo>
                  <a:pt x="3866" y="694"/>
                  <a:pt x="3867" y="695"/>
                  <a:pt x="3867" y="696"/>
                </a:cubicBezTo>
                <a:cubicBezTo>
                  <a:pt x="3868" y="698"/>
                  <a:pt x="3867" y="699"/>
                  <a:pt x="3867" y="701"/>
                </a:cubicBezTo>
                <a:cubicBezTo>
                  <a:pt x="3863" y="701"/>
                  <a:pt x="3863" y="701"/>
                  <a:pt x="3863" y="701"/>
                </a:cubicBezTo>
                <a:cubicBezTo>
                  <a:pt x="3862" y="701"/>
                  <a:pt x="3860" y="702"/>
                  <a:pt x="3860" y="701"/>
                </a:cubicBezTo>
                <a:cubicBezTo>
                  <a:pt x="3860" y="700"/>
                  <a:pt x="3859" y="699"/>
                  <a:pt x="3859" y="698"/>
                </a:cubicBezTo>
                <a:cubicBezTo>
                  <a:pt x="3859" y="697"/>
                  <a:pt x="3859" y="696"/>
                  <a:pt x="3859" y="695"/>
                </a:cubicBezTo>
                <a:cubicBezTo>
                  <a:pt x="3859" y="694"/>
                  <a:pt x="3860" y="694"/>
                  <a:pt x="3860" y="693"/>
                </a:cubicBezTo>
                <a:cubicBezTo>
                  <a:pt x="3860" y="691"/>
                  <a:pt x="3861" y="690"/>
                  <a:pt x="3861" y="688"/>
                </a:cubicBezTo>
                <a:cubicBezTo>
                  <a:pt x="3861" y="685"/>
                  <a:pt x="3861" y="685"/>
                  <a:pt x="3861" y="685"/>
                </a:cubicBezTo>
                <a:cubicBezTo>
                  <a:pt x="3861" y="684"/>
                  <a:pt x="3859" y="683"/>
                  <a:pt x="3859" y="682"/>
                </a:cubicBezTo>
                <a:cubicBezTo>
                  <a:pt x="3858" y="681"/>
                  <a:pt x="3857" y="680"/>
                  <a:pt x="3856" y="680"/>
                </a:cubicBezTo>
                <a:cubicBezTo>
                  <a:pt x="3855" y="679"/>
                  <a:pt x="3855" y="678"/>
                  <a:pt x="3854" y="678"/>
                </a:cubicBezTo>
                <a:cubicBezTo>
                  <a:pt x="3853" y="678"/>
                  <a:pt x="3852" y="678"/>
                  <a:pt x="3851" y="678"/>
                </a:cubicBezTo>
                <a:cubicBezTo>
                  <a:pt x="3850" y="677"/>
                  <a:pt x="3849" y="677"/>
                  <a:pt x="3848" y="676"/>
                </a:cubicBezTo>
                <a:cubicBezTo>
                  <a:pt x="3847" y="675"/>
                  <a:pt x="3847" y="674"/>
                  <a:pt x="3846" y="673"/>
                </a:cubicBezTo>
                <a:cubicBezTo>
                  <a:pt x="3846" y="673"/>
                  <a:pt x="3845" y="673"/>
                  <a:pt x="3844" y="673"/>
                </a:cubicBezTo>
                <a:cubicBezTo>
                  <a:pt x="3840" y="670"/>
                  <a:pt x="3839" y="668"/>
                  <a:pt x="3836" y="665"/>
                </a:cubicBezTo>
                <a:cubicBezTo>
                  <a:pt x="3828" y="665"/>
                  <a:pt x="3828" y="665"/>
                  <a:pt x="3828" y="665"/>
                </a:cubicBezTo>
                <a:cubicBezTo>
                  <a:pt x="3828" y="679"/>
                  <a:pt x="3828" y="679"/>
                  <a:pt x="3828" y="679"/>
                </a:cubicBezTo>
                <a:cubicBezTo>
                  <a:pt x="3817" y="679"/>
                  <a:pt x="3817" y="679"/>
                  <a:pt x="3817" y="679"/>
                </a:cubicBezTo>
                <a:cubicBezTo>
                  <a:pt x="3817" y="677"/>
                  <a:pt x="3817" y="677"/>
                  <a:pt x="3817" y="676"/>
                </a:cubicBezTo>
                <a:cubicBezTo>
                  <a:pt x="3817" y="675"/>
                  <a:pt x="3816" y="674"/>
                  <a:pt x="3816" y="673"/>
                </a:cubicBezTo>
                <a:cubicBezTo>
                  <a:pt x="3815" y="670"/>
                  <a:pt x="3813" y="668"/>
                  <a:pt x="3810" y="665"/>
                </a:cubicBezTo>
                <a:cubicBezTo>
                  <a:pt x="3807" y="665"/>
                  <a:pt x="3807" y="665"/>
                  <a:pt x="3807" y="665"/>
                </a:cubicBezTo>
                <a:cubicBezTo>
                  <a:pt x="3807" y="666"/>
                  <a:pt x="3808" y="667"/>
                  <a:pt x="3808" y="668"/>
                </a:cubicBezTo>
                <a:cubicBezTo>
                  <a:pt x="3808" y="673"/>
                  <a:pt x="3808" y="673"/>
                  <a:pt x="3808" y="673"/>
                </a:cubicBezTo>
                <a:cubicBezTo>
                  <a:pt x="3808" y="674"/>
                  <a:pt x="3807" y="675"/>
                  <a:pt x="3807" y="676"/>
                </a:cubicBezTo>
                <a:cubicBezTo>
                  <a:pt x="3806" y="676"/>
                  <a:pt x="3805" y="676"/>
                  <a:pt x="3804" y="676"/>
                </a:cubicBezTo>
                <a:cubicBezTo>
                  <a:pt x="3803" y="676"/>
                  <a:pt x="3802" y="675"/>
                  <a:pt x="3801" y="675"/>
                </a:cubicBezTo>
                <a:cubicBezTo>
                  <a:pt x="3801" y="672"/>
                  <a:pt x="3801" y="672"/>
                  <a:pt x="3801" y="672"/>
                </a:cubicBezTo>
                <a:cubicBezTo>
                  <a:pt x="3801" y="671"/>
                  <a:pt x="3802" y="670"/>
                  <a:pt x="3802" y="669"/>
                </a:cubicBezTo>
                <a:cubicBezTo>
                  <a:pt x="3802" y="668"/>
                  <a:pt x="3803" y="667"/>
                  <a:pt x="3803" y="665"/>
                </a:cubicBezTo>
                <a:cubicBezTo>
                  <a:pt x="3803" y="662"/>
                  <a:pt x="3801" y="661"/>
                  <a:pt x="3799" y="660"/>
                </a:cubicBezTo>
                <a:cubicBezTo>
                  <a:pt x="3798" y="661"/>
                  <a:pt x="3797" y="662"/>
                  <a:pt x="3796" y="662"/>
                </a:cubicBezTo>
                <a:cubicBezTo>
                  <a:pt x="3795" y="662"/>
                  <a:pt x="3795" y="663"/>
                  <a:pt x="3794" y="663"/>
                </a:cubicBezTo>
                <a:cubicBezTo>
                  <a:pt x="3791" y="663"/>
                  <a:pt x="3791" y="663"/>
                  <a:pt x="3791" y="663"/>
                </a:cubicBezTo>
                <a:cubicBezTo>
                  <a:pt x="3788" y="663"/>
                  <a:pt x="3788" y="663"/>
                  <a:pt x="3788" y="663"/>
                </a:cubicBezTo>
                <a:cubicBezTo>
                  <a:pt x="3786" y="663"/>
                  <a:pt x="3786" y="662"/>
                  <a:pt x="3785" y="662"/>
                </a:cubicBezTo>
                <a:cubicBezTo>
                  <a:pt x="3785" y="660"/>
                  <a:pt x="3785" y="659"/>
                  <a:pt x="3786" y="657"/>
                </a:cubicBezTo>
                <a:cubicBezTo>
                  <a:pt x="3786" y="656"/>
                  <a:pt x="3787" y="655"/>
                  <a:pt x="3788" y="654"/>
                </a:cubicBezTo>
                <a:cubicBezTo>
                  <a:pt x="3788" y="653"/>
                  <a:pt x="3788" y="652"/>
                  <a:pt x="3790" y="652"/>
                </a:cubicBezTo>
                <a:cubicBezTo>
                  <a:pt x="3790" y="651"/>
                  <a:pt x="3791" y="652"/>
                  <a:pt x="3792" y="652"/>
                </a:cubicBezTo>
                <a:cubicBezTo>
                  <a:pt x="3794" y="651"/>
                  <a:pt x="3795" y="650"/>
                  <a:pt x="3797" y="650"/>
                </a:cubicBezTo>
                <a:cubicBezTo>
                  <a:pt x="3799" y="649"/>
                  <a:pt x="3800" y="649"/>
                  <a:pt x="3801" y="648"/>
                </a:cubicBezTo>
                <a:cubicBezTo>
                  <a:pt x="3802" y="648"/>
                  <a:pt x="3802" y="647"/>
                  <a:pt x="3803" y="646"/>
                </a:cubicBezTo>
                <a:cubicBezTo>
                  <a:pt x="3804" y="645"/>
                  <a:pt x="3804" y="644"/>
                  <a:pt x="3805" y="643"/>
                </a:cubicBezTo>
                <a:cubicBezTo>
                  <a:pt x="3806" y="641"/>
                  <a:pt x="3807" y="640"/>
                  <a:pt x="3809" y="639"/>
                </a:cubicBezTo>
                <a:cubicBezTo>
                  <a:pt x="3809" y="639"/>
                  <a:pt x="3810" y="639"/>
                  <a:pt x="3811" y="639"/>
                </a:cubicBezTo>
                <a:cubicBezTo>
                  <a:pt x="3812" y="638"/>
                  <a:pt x="3813" y="638"/>
                  <a:pt x="3814" y="637"/>
                </a:cubicBezTo>
                <a:cubicBezTo>
                  <a:pt x="3816" y="637"/>
                  <a:pt x="3817" y="637"/>
                  <a:pt x="3819" y="637"/>
                </a:cubicBezTo>
                <a:cubicBezTo>
                  <a:pt x="3819" y="634"/>
                  <a:pt x="3818" y="631"/>
                  <a:pt x="3820" y="628"/>
                </a:cubicBezTo>
                <a:cubicBezTo>
                  <a:pt x="3820" y="627"/>
                  <a:pt x="3820" y="626"/>
                  <a:pt x="3821" y="625"/>
                </a:cubicBezTo>
                <a:cubicBezTo>
                  <a:pt x="3822" y="624"/>
                  <a:pt x="3823" y="624"/>
                  <a:pt x="3824" y="623"/>
                </a:cubicBezTo>
                <a:cubicBezTo>
                  <a:pt x="3824" y="622"/>
                  <a:pt x="3825" y="622"/>
                  <a:pt x="3826" y="622"/>
                </a:cubicBezTo>
                <a:cubicBezTo>
                  <a:pt x="3827" y="621"/>
                  <a:pt x="3827" y="620"/>
                  <a:pt x="3827" y="619"/>
                </a:cubicBezTo>
                <a:cubicBezTo>
                  <a:pt x="3828" y="618"/>
                  <a:pt x="3828" y="616"/>
                  <a:pt x="3829" y="616"/>
                </a:cubicBezTo>
                <a:cubicBezTo>
                  <a:pt x="3830" y="615"/>
                  <a:pt x="3831" y="615"/>
                  <a:pt x="3831" y="615"/>
                </a:cubicBezTo>
                <a:cubicBezTo>
                  <a:pt x="3832" y="614"/>
                  <a:pt x="3833" y="614"/>
                  <a:pt x="3834" y="613"/>
                </a:cubicBezTo>
                <a:cubicBezTo>
                  <a:pt x="3835" y="613"/>
                  <a:pt x="3835" y="611"/>
                  <a:pt x="3836" y="611"/>
                </a:cubicBezTo>
                <a:cubicBezTo>
                  <a:pt x="3837" y="610"/>
                  <a:pt x="3838" y="609"/>
                  <a:pt x="3839" y="609"/>
                </a:cubicBezTo>
                <a:cubicBezTo>
                  <a:pt x="3840" y="608"/>
                  <a:pt x="3840" y="607"/>
                  <a:pt x="3841" y="606"/>
                </a:cubicBezTo>
                <a:cubicBezTo>
                  <a:pt x="3841" y="606"/>
                  <a:pt x="3842" y="606"/>
                  <a:pt x="3843" y="605"/>
                </a:cubicBezTo>
                <a:cubicBezTo>
                  <a:pt x="3844" y="605"/>
                  <a:pt x="3845" y="606"/>
                  <a:pt x="3846" y="605"/>
                </a:cubicBezTo>
                <a:cubicBezTo>
                  <a:pt x="3847" y="605"/>
                  <a:pt x="3847" y="604"/>
                  <a:pt x="3847" y="603"/>
                </a:cubicBezTo>
                <a:cubicBezTo>
                  <a:pt x="3848" y="602"/>
                  <a:pt x="3848" y="601"/>
                  <a:pt x="3848" y="600"/>
                </a:cubicBezTo>
                <a:cubicBezTo>
                  <a:pt x="3849" y="599"/>
                  <a:pt x="3849" y="598"/>
                  <a:pt x="3849" y="598"/>
                </a:cubicBezTo>
                <a:cubicBezTo>
                  <a:pt x="3849" y="597"/>
                  <a:pt x="3850" y="596"/>
                  <a:pt x="3850" y="595"/>
                </a:cubicBezTo>
                <a:cubicBezTo>
                  <a:pt x="3851" y="594"/>
                  <a:pt x="3852" y="593"/>
                  <a:pt x="3852" y="592"/>
                </a:cubicBezTo>
                <a:cubicBezTo>
                  <a:pt x="3853" y="591"/>
                  <a:pt x="3853" y="590"/>
                  <a:pt x="3854" y="590"/>
                </a:cubicBezTo>
                <a:cubicBezTo>
                  <a:pt x="3855" y="588"/>
                  <a:pt x="3857" y="587"/>
                  <a:pt x="3859" y="587"/>
                </a:cubicBezTo>
                <a:cubicBezTo>
                  <a:pt x="3861" y="587"/>
                  <a:pt x="3863" y="588"/>
                  <a:pt x="3865" y="587"/>
                </a:cubicBezTo>
                <a:cubicBezTo>
                  <a:pt x="3867" y="587"/>
                  <a:pt x="3868" y="585"/>
                  <a:pt x="3870" y="584"/>
                </a:cubicBezTo>
                <a:cubicBezTo>
                  <a:pt x="3871" y="583"/>
                  <a:pt x="3871" y="582"/>
                  <a:pt x="3872" y="581"/>
                </a:cubicBezTo>
                <a:cubicBezTo>
                  <a:pt x="3873" y="580"/>
                  <a:pt x="3874" y="579"/>
                  <a:pt x="3874" y="578"/>
                </a:cubicBezTo>
                <a:cubicBezTo>
                  <a:pt x="3876" y="576"/>
                  <a:pt x="3877" y="575"/>
                  <a:pt x="3880" y="575"/>
                </a:cubicBezTo>
                <a:cubicBezTo>
                  <a:pt x="3882" y="575"/>
                  <a:pt x="3884" y="576"/>
                  <a:pt x="3886" y="576"/>
                </a:cubicBezTo>
                <a:cubicBezTo>
                  <a:pt x="3887" y="576"/>
                  <a:pt x="3887" y="577"/>
                  <a:pt x="3888" y="577"/>
                </a:cubicBezTo>
                <a:cubicBezTo>
                  <a:pt x="3890" y="577"/>
                  <a:pt x="3891" y="575"/>
                  <a:pt x="3894" y="575"/>
                </a:cubicBezTo>
                <a:cubicBezTo>
                  <a:pt x="3895" y="575"/>
                  <a:pt x="3895" y="575"/>
                  <a:pt x="3895" y="575"/>
                </a:cubicBezTo>
                <a:cubicBezTo>
                  <a:pt x="3897" y="575"/>
                  <a:pt x="3897" y="576"/>
                  <a:pt x="3898" y="577"/>
                </a:cubicBezTo>
                <a:cubicBezTo>
                  <a:pt x="3901" y="577"/>
                  <a:pt x="3901" y="577"/>
                  <a:pt x="3901" y="577"/>
                </a:cubicBezTo>
                <a:cubicBezTo>
                  <a:pt x="3902" y="577"/>
                  <a:pt x="3902" y="577"/>
                  <a:pt x="3903" y="577"/>
                </a:cubicBezTo>
                <a:cubicBezTo>
                  <a:pt x="3905" y="576"/>
                  <a:pt x="3905" y="575"/>
                  <a:pt x="3907" y="575"/>
                </a:cubicBezTo>
                <a:cubicBezTo>
                  <a:pt x="3908" y="575"/>
                  <a:pt x="3908" y="575"/>
                  <a:pt x="3908" y="575"/>
                </a:cubicBezTo>
                <a:cubicBezTo>
                  <a:pt x="3910" y="575"/>
                  <a:pt x="3910" y="576"/>
                  <a:pt x="3911" y="576"/>
                </a:cubicBezTo>
                <a:cubicBezTo>
                  <a:pt x="3913" y="577"/>
                  <a:pt x="3916" y="579"/>
                  <a:pt x="3918" y="579"/>
                </a:cubicBezTo>
                <a:close/>
                <a:moveTo>
                  <a:pt x="2014" y="591"/>
                </a:moveTo>
                <a:cubicBezTo>
                  <a:pt x="2012" y="592"/>
                  <a:pt x="2011" y="594"/>
                  <a:pt x="2009" y="595"/>
                </a:cubicBezTo>
                <a:cubicBezTo>
                  <a:pt x="2008" y="595"/>
                  <a:pt x="2007" y="595"/>
                  <a:pt x="2006" y="596"/>
                </a:cubicBezTo>
                <a:cubicBezTo>
                  <a:pt x="2006" y="596"/>
                  <a:pt x="2006" y="597"/>
                  <a:pt x="2005" y="598"/>
                </a:cubicBezTo>
                <a:cubicBezTo>
                  <a:pt x="2004" y="600"/>
                  <a:pt x="2001" y="601"/>
                  <a:pt x="2001" y="603"/>
                </a:cubicBezTo>
                <a:cubicBezTo>
                  <a:pt x="2000" y="604"/>
                  <a:pt x="2001" y="605"/>
                  <a:pt x="2001" y="606"/>
                </a:cubicBezTo>
                <a:cubicBezTo>
                  <a:pt x="2003" y="607"/>
                  <a:pt x="2003" y="607"/>
                  <a:pt x="2003" y="607"/>
                </a:cubicBezTo>
                <a:cubicBezTo>
                  <a:pt x="2004" y="607"/>
                  <a:pt x="2005" y="607"/>
                  <a:pt x="2006" y="606"/>
                </a:cubicBezTo>
                <a:cubicBezTo>
                  <a:pt x="2007" y="605"/>
                  <a:pt x="2007" y="604"/>
                  <a:pt x="2008" y="603"/>
                </a:cubicBezTo>
                <a:cubicBezTo>
                  <a:pt x="2009" y="603"/>
                  <a:pt x="2009" y="601"/>
                  <a:pt x="2010" y="601"/>
                </a:cubicBezTo>
                <a:cubicBezTo>
                  <a:pt x="2011" y="601"/>
                  <a:pt x="2012" y="601"/>
                  <a:pt x="2012" y="601"/>
                </a:cubicBezTo>
                <a:cubicBezTo>
                  <a:pt x="2013" y="600"/>
                  <a:pt x="2014" y="601"/>
                  <a:pt x="2015" y="600"/>
                </a:cubicBezTo>
                <a:cubicBezTo>
                  <a:pt x="2016" y="600"/>
                  <a:pt x="2015" y="598"/>
                  <a:pt x="2015" y="598"/>
                </a:cubicBezTo>
                <a:cubicBezTo>
                  <a:pt x="2015" y="596"/>
                  <a:pt x="2017" y="596"/>
                  <a:pt x="2017" y="595"/>
                </a:cubicBezTo>
                <a:cubicBezTo>
                  <a:pt x="2018" y="593"/>
                  <a:pt x="2018" y="591"/>
                  <a:pt x="2018" y="590"/>
                </a:cubicBezTo>
                <a:cubicBezTo>
                  <a:pt x="2017" y="590"/>
                  <a:pt x="2015" y="591"/>
                  <a:pt x="2014" y="591"/>
                </a:cubicBezTo>
                <a:close/>
                <a:moveTo>
                  <a:pt x="2028" y="737"/>
                </a:moveTo>
                <a:cubicBezTo>
                  <a:pt x="2029" y="737"/>
                  <a:pt x="2030" y="737"/>
                  <a:pt x="2031" y="737"/>
                </a:cubicBezTo>
                <a:cubicBezTo>
                  <a:pt x="2032" y="737"/>
                  <a:pt x="2032" y="736"/>
                  <a:pt x="2033" y="736"/>
                </a:cubicBezTo>
                <a:cubicBezTo>
                  <a:pt x="2034" y="736"/>
                  <a:pt x="2035" y="736"/>
                  <a:pt x="2036" y="735"/>
                </a:cubicBezTo>
                <a:cubicBezTo>
                  <a:pt x="2038" y="734"/>
                  <a:pt x="2038" y="734"/>
                  <a:pt x="2038" y="734"/>
                </a:cubicBezTo>
                <a:cubicBezTo>
                  <a:pt x="2039" y="733"/>
                  <a:pt x="2039" y="731"/>
                  <a:pt x="2040" y="731"/>
                </a:cubicBezTo>
                <a:cubicBezTo>
                  <a:pt x="2041" y="731"/>
                  <a:pt x="2041" y="732"/>
                  <a:pt x="2042" y="732"/>
                </a:cubicBezTo>
                <a:cubicBezTo>
                  <a:pt x="2044" y="732"/>
                  <a:pt x="2044" y="733"/>
                  <a:pt x="2045" y="733"/>
                </a:cubicBezTo>
                <a:cubicBezTo>
                  <a:pt x="2053" y="733"/>
                  <a:pt x="2053" y="733"/>
                  <a:pt x="2053" y="733"/>
                </a:cubicBezTo>
                <a:cubicBezTo>
                  <a:pt x="2053" y="731"/>
                  <a:pt x="2053" y="729"/>
                  <a:pt x="2053" y="726"/>
                </a:cubicBezTo>
                <a:cubicBezTo>
                  <a:pt x="2055" y="726"/>
                  <a:pt x="2057" y="727"/>
                  <a:pt x="2059" y="727"/>
                </a:cubicBezTo>
                <a:cubicBezTo>
                  <a:pt x="2060" y="727"/>
                  <a:pt x="2060" y="726"/>
                  <a:pt x="2061" y="726"/>
                </a:cubicBezTo>
                <a:cubicBezTo>
                  <a:pt x="2062" y="726"/>
                  <a:pt x="2063" y="727"/>
                  <a:pt x="2064" y="727"/>
                </a:cubicBezTo>
                <a:cubicBezTo>
                  <a:pt x="2066" y="727"/>
                  <a:pt x="2067" y="727"/>
                  <a:pt x="2069" y="727"/>
                </a:cubicBezTo>
                <a:cubicBezTo>
                  <a:pt x="2070" y="727"/>
                  <a:pt x="2071" y="727"/>
                  <a:pt x="2072" y="727"/>
                </a:cubicBezTo>
                <a:cubicBezTo>
                  <a:pt x="2073" y="726"/>
                  <a:pt x="2073" y="726"/>
                  <a:pt x="2074" y="725"/>
                </a:cubicBezTo>
                <a:cubicBezTo>
                  <a:pt x="2075" y="724"/>
                  <a:pt x="2075" y="722"/>
                  <a:pt x="2076" y="722"/>
                </a:cubicBezTo>
                <a:cubicBezTo>
                  <a:pt x="2078" y="722"/>
                  <a:pt x="2079" y="723"/>
                  <a:pt x="2080" y="723"/>
                </a:cubicBezTo>
                <a:cubicBezTo>
                  <a:pt x="2083" y="724"/>
                  <a:pt x="2084" y="727"/>
                  <a:pt x="2087" y="727"/>
                </a:cubicBezTo>
                <a:cubicBezTo>
                  <a:pt x="2088" y="727"/>
                  <a:pt x="2088" y="727"/>
                  <a:pt x="2088" y="727"/>
                </a:cubicBezTo>
                <a:cubicBezTo>
                  <a:pt x="2089" y="727"/>
                  <a:pt x="2090" y="726"/>
                  <a:pt x="2091" y="726"/>
                </a:cubicBezTo>
                <a:cubicBezTo>
                  <a:pt x="2093" y="726"/>
                  <a:pt x="2094" y="726"/>
                  <a:pt x="2096" y="726"/>
                </a:cubicBezTo>
                <a:cubicBezTo>
                  <a:pt x="2097" y="726"/>
                  <a:pt x="2098" y="726"/>
                  <a:pt x="2099" y="726"/>
                </a:cubicBezTo>
                <a:cubicBezTo>
                  <a:pt x="2100" y="726"/>
                  <a:pt x="2100" y="725"/>
                  <a:pt x="2101" y="724"/>
                </a:cubicBezTo>
                <a:cubicBezTo>
                  <a:pt x="2102" y="724"/>
                  <a:pt x="2102" y="722"/>
                  <a:pt x="2102" y="722"/>
                </a:cubicBezTo>
                <a:cubicBezTo>
                  <a:pt x="2103" y="721"/>
                  <a:pt x="2104" y="722"/>
                  <a:pt x="2105" y="722"/>
                </a:cubicBezTo>
                <a:cubicBezTo>
                  <a:pt x="2106" y="721"/>
                  <a:pt x="2107" y="722"/>
                  <a:pt x="2108" y="722"/>
                </a:cubicBezTo>
                <a:cubicBezTo>
                  <a:pt x="2109" y="722"/>
                  <a:pt x="2109" y="721"/>
                  <a:pt x="2110" y="720"/>
                </a:cubicBezTo>
                <a:cubicBezTo>
                  <a:pt x="2111" y="718"/>
                  <a:pt x="2111" y="718"/>
                  <a:pt x="2111" y="718"/>
                </a:cubicBezTo>
                <a:cubicBezTo>
                  <a:pt x="2110" y="717"/>
                  <a:pt x="2109" y="716"/>
                  <a:pt x="2109" y="715"/>
                </a:cubicBezTo>
                <a:cubicBezTo>
                  <a:pt x="2108" y="714"/>
                  <a:pt x="2107" y="713"/>
                  <a:pt x="2107" y="711"/>
                </a:cubicBezTo>
                <a:cubicBezTo>
                  <a:pt x="2107" y="710"/>
                  <a:pt x="2107" y="710"/>
                  <a:pt x="2107" y="710"/>
                </a:cubicBezTo>
                <a:cubicBezTo>
                  <a:pt x="2107" y="709"/>
                  <a:pt x="2107" y="708"/>
                  <a:pt x="2108" y="707"/>
                </a:cubicBezTo>
                <a:cubicBezTo>
                  <a:pt x="2108" y="707"/>
                  <a:pt x="2109" y="707"/>
                  <a:pt x="2110" y="707"/>
                </a:cubicBezTo>
                <a:cubicBezTo>
                  <a:pt x="2111" y="706"/>
                  <a:pt x="2112" y="707"/>
                  <a:pt x="2113" y="707"/>
                </a:cubicBezTo>
                <a:cubicBezTo>
                  <a:pt x="2114" y="706"/>
                  <a:pt x="2113" y="705"/>
                  <a:pt x="2114" y="704"/>
                </a:cubicBezTo>
                <a:cubicBezTo>
                  <a:pt x="2114" y="703"/>
                  <a:pt x="2114" y="702"/>
                  <a:pt x="2114" y="701"/>
                </a:cubicBezTo>
                <a:cubicBezTo>
                  <a:pt x="2119" y="701"/>
                  <a:pt x="2119" y="701"/>
                  <a:pt x="2119" y="701"/>
                </a:cubicBezTo>
                <a:cubicBezTo>
                  <a:pt x="2119" y="696"/>
                  <a:pt x="2119" y="696"/>
                  <a:pt x="2119" y="696"/>
                </a:cubicBezTo>
                <a:cubicBezTo>
                  <a:pt x="2118" y="695"/>
                  <a:pt x="2118" y="695"/>
                  <a:pt x="2117" y="694"/>
                </a:cubicBezTo>
                <a:cubicBezTo>
                  <a:pt x="2116" y="693"/>
                  <a:pt x="2115" y="692"/>
                  <a:pt x="2115" y="691"/>
                </a:cubicBezTo>
                <a:cubicBezTo>
                  <a:pt x="2115" y="690"/>
                  <a:pt x="2115" y="689"/>
                  <a:pt x="2115" y="688"/>
                </a:cubicBezTo>
                <a:cubicBezTo>
                  <a:pt x="2114" y="687"/>
                  <a:pt x="2113" y="688"/>
                  <a:pt x="2112" y="687"/>
                </a:cubicBezTo>
                <a:cubicBezTo>
                  <a:pt x="2111" y="686"/>
                  <a:pt x="2111" y="686"/>
                  <a:pt x="2110" y="685"/>
                </a:cubicBezTo>
                <a:cubicBezTo>
                  <a:pt x="2107" y="686"/>
                  <a:pt x="2107" y="686"/>
                  <a:pt x="2107" y="686"/>
                </a:cubicBezTo>
                <a:cubicBezTo>
                  <a:pt x="2107" y="687"/>
                  <a:pt x="2108" y="688"/>
                  <a:pt x="2108" y="688"/>
                </a:cubicBezTo>
                <a:cubicBezTo>
                  <a:pt x="2107" y="689"/>
                  <a:pt x="2106" y="689"/>
                  <a:pt x="2105" y="690"/>
                </a:cubicBezTo>
                <a:cubicBezTo>
                  <a:pt x="2104" y="691"/>
                  <a:pt x="2104" y="692"/>
                  <a:pt x="2103" y="693"/>
                </a:cubicBezTo>
                <a:cubicBezTo>
                  <a:pt x="2102" y="693"/>
                  <a:pt x="2101" y="693"/>
                  <a:pt x="2101" y="692"/>
                </a:cubicBezTo>
                <a:cubicBezTo>
                  <a:pt x="2100" y="691"/>
                  <a:pt x="2099" y="691"/>
                  <a:pt x="2099" y="690"/>
                </a:cubicBezTo>
                <a:cubicBezTo>
                  <a:pt x="2098" y="689"/>
                  <a:pt x="2099" y="688"/>
                  <a:pt x="2099" y="687"/>
                </a:cubicBezTo>
                <a:cubicBezTo>
                  <a:pt x="2098" y="685"/>
                  <a:pt x="2099" y="684"/>
                  <a:pt x="2099" y="682"/>
                </a:cubicBezTo>
                <a:cubicBezTo>
                  <a:pt x="2099" y="680"/>
                  <a:pt x="2098" y="679"/>
                  <a:pt x="2098" y="678"/>
                </a:cubicBezTo>
                <a:cubicBezTo>
                  <a:pt x="2090" y="678"/>
                  <a:pt x="2090" y="678"/>
                  <a:pt x="2090" y="678"/>
                </a:cubicBezTo>
                <a:cubicBezTo>
                  <a:pt x="2090" y="675"/>
                  <a:pt x="2091" y="673"/>
                  <a:pt x="2091" y="671"/>
                </a:cubicBezTo>
                <a:cubicBezTo>
                  <a:pt x="2091" y="670"/>
                  <a:pt x="2091" y="669"/>
                  <a:pt x="2091" y="668"/>
                </a:cubicBezTo>
                <a:cubicBezTo>
                  <a:pt x="2090" y="666"/>
                  <a:pt x="2088" y="665"/>
                  <a:pt x="2086" y="663"/>
                </a:cubicBezTo>
                <a:cubicBezTo>
                  <a:pt x="2085" y="663"/>
                  <a:pt x="2084" y="664"/>
                  <a:pt x="2084" y="663"/>
                </a:cubicBezTo>
                <a:cubicBezTo>
                  <a:pt x="2083" y="663"/>
                  <a:pt x="2083" y="662"/>
                  <a:pt x="2082" y="661"/>
                </a:cubicBezTo>
                <a:cubicBezTo>
                  <a:pt x="2082" y="660"/>
                  <a:pt x="2080" y="661"/>
                  <a:pt x="2080" y="660"/>
                </a:cubicBezTo>
                <a:cubicBezTo>
                  <a:pt x="2079" y="660"/>
                  <a:pt x="2080" y="658"/>
                  <a:pt x="2080" y="658"/>
                </a:cubicBezTo>
                <a:cubicBezTo>
                  <a:pt x="2079" y="656"/>
                  <a:pt x="2078" y="656"/>
                  <a:pt x="2078" y="655"/>
                </a:cubicBezTo>
                <a:cubicBezTo>
                  <a:pt x="2077" y="654"/>
                  <a:pt x="2075" y="654"/>
                  <a:pt x="2074" y="653"/>
                </a:cubicBezTo>
                <a:cubicBezTo>
                  <a:pt x="2074" y="652"/>
                  <a:pt x="2075" y="651"/>
                  <a:pt x="2074" y="650"/>
                </a:cubicBezTo>
                <a:cubicBezTo>
                  <a:pt x="2074" y="649"/>
                  <a:pt x="2073" y="649"/>
                  <a:pt x="2072" y="648"/>
                </a:cubicBezTo>
                <a:cubicBezTo>
                  <a:pt x="2072" y="647"/>
                  <a:pt x="2072" y="646"/>
                  <a:pt x="2071" y="645"/>
                </a:cubicBezTo>
                <a:cubicBezTo>
                  <a:pt x="2070" y="644"/>
                  <a:pt x="2070" y="643"/>
                  <a:pt x="2068" y="643"/>
                </a:cubicBezTo>
                <a:cubicBezTo>
                  <a:pt x="2068" y="642"/>
                  <a:pt x="2067" y="641"/>
                  <a:pt x="2066" y="641"/>
                </a:cubicBezTo>
                <a:cubicBezTo>
                  <a:pt x="2064" y="641"/>
                  <a:pt x="2063" y="641"/>
                  <a:pt x="2061" y="641"/>
                </a:cubicBezTo>
                <a:cubicBezTo>
                  <a:pt x="2059" y="641"/>
                  <a:pt x="2057" y="641"/>
                  <a:pt x="2055" y="640"/>
                </a:cubicBezTo>
                <a:cubicBezTo>
                  <a:pt x="2054" y="639"/>
                  <a:pt x="2054" y="638"/>
                  <a:pt x="2053" y="637"/>
                </a:cubicBezTo>
                <a:cubicBezTo>
                  <a:pt x="2054" y="637"/>
                  <a:pt x="2054" y="636"/>
                  <a:pt x="2055" y="635"/>
                </a:cubicBezTo>
                <a:cubicBezTo>
                  <a:pt x="2055" y="634"/>
                  <a:pt x="2057" y="634"/>
                  <a:pt x="2057" y="633"/>
                </a:cubicBezTo>
                <a:cubicBezTo>
                  <a:pt x="2058" y="632"/>
                  <a:pt x="2057" y="631"/>
                  <a:pt x="2058" y="630"/>
                </a:cubicBezTo>
                <a:cubicBezTo>
                  <a:pt x="2059" y="630"/>
                  <a:pt x="2060" y="630"/>
                  <a:pt x="2061" y="630"/>
                </a:cubicBezTo>
                <a:cubicBezTo>
                  <a:pt x="2061" y="630"/>
                  <a:pt x="2062" y="630"/>
                  <a:pt x="2063" y="630"/>
                </a:cubicBezTo>
                <a:cubicBezTo>
                  <a:pt x="2063" y="627"/>
                  <a:pt x="2063" y="627"/>
                  <a:pt x="2063" y="627"/>
                </a:cubicBezTo>
                <a:cubicBezTo>
                  <a:pt x="2063" y="626"/>
                  <a:pt x="2063" y="625"/>
                  <a:pt x="2063" y="624"/>
                </a:cubicBezTo>
                <a:cubicBezTo>
                  <a:pt x="2064" y="623"/>
                  <a:pt x="2065" y="623"/>
                  <a:pt x="2065" y="622"/>
                </a:cubicBezTo>
                <a:cubicBezTo>
                  <a:pt x="2066" y="621"/>
                  <a:pt x="2067" y="621"/>
                  <a:pt x="2068" y="620"/>
                </a:cubicBezTo>
                <a:cubicBezTo>
                  <a:pt x="2069" y="620"/>
                  <a:pt x="2069" y="619"/>
                  <a:pt x="2069" y="618"/>
                </a:cubicBezTo>
                <a:cubicBezTo>
                  <a:pt x="2069" y="607"/>
                  <a:pt x="2069" y="607"/>
                  <a:pt x="2069" y="607"/>
                </a:cubicBezTo>
                <a:cubicBezTo>
                  <a:pt x="2044" y="607"/>
                  <a:pt x="2044" y="607"/>
                  <a:pt x="2044" y="607"/>
                </a:cubicBezTo>
                <a:cubicBezTo>
                  <a:pt x="2044" y="607"/>
                  <a:pt x="2045" y="606"/>
                  <a:pt x="2045" y="605"/>
                </a:cubicBezTo>
                <a:cubicBezTo>
                  <a:pt x="2046" y="604"/>
                  <a:pt x="2047" y="604"/>
                  <a:pt x="2048" y="603"/>
                </a:cubicBezTo>
                <a:cubicBezTo>
                  <a:pt x="2048" y="602"/>
                  <a:pt x="2047" y="601"/>
                  <a:pt x="2048" y="600"/>
                </a:cubicBezTo>
                <a:cubicBezTo>
                  <a:pt x="2048" y="599"/>
                  <a:pt x="2047" y="598"/>
                  <a:pt x="2048" y="598"/>
                </a:cubicBezTo>
                <a:cubicBezTo>
                  <a:pt x="2048" y="596"/>
                  <a:pt x="2050" y="596"/>
                  <a:pt x="2050" y="596"/>
                </a:cubicBezTo>
                <a:cubicBezTo>
                  <a:pt x="2051" y="595"/>
                  <a:pt x="2051" y="594"/>
                  <a:pt x="2052" y="593"/>
                </a:cubicBezTo>
                <a:cubicBezTo>
                  <a:pt x="2053" y="592"/>
                  <a:pt x="2054" y="592"/>
                  <a:pt x="2055" y="592"/>
                </a:cubicBezTo>
                <a:cubicBezTo>
                  <a:pt x="2054" y="591"/>
                  <a:pt x="2053" y="590"/>
                  <a:pt x="2052" y="589"/>
                </a:cubicBezTo>
                <a:cubicBezTo>
                  <a:pt x="2051" y="589"/>
                  <a:pt x="2050" y="589"/>
                  <a:pt x="2048" y="589"/>
                </a:cubicBezTo>
                <a:cubicBezTo>
                  <a:pt x="2044" y="589"/>
                  <a:pt x="2044" y="589"/>
                  <a:pt x="2044" y="589"/>
                </a:cubicBezTo>
                <a:cubicBezTo>
                  <a:pt x="2043" y="589"/>
                  <a:pt x="2043" y="590"/>
                  <a:pt x="2042" y="590"/>
                </a:cubicBezTo>
                <a:cubicBezTo>
                  <a:pt x="2038" y="590"/>
                  <a:pt x="2035" y="590"/>
                  <a:pt x="2031" y="589"/>
                </a:cubicBezTo>
                <a:cubicBezTo>
                  <a:pt x="2031" y="591"/>
                  <a:pt x="2031" y="592"/>
                  <a:pt x="2031" y="594"/>
                </a:cubicBezTo>
                <a:cubicBezTo>
                  <a:pt x="2031" y="595"/>
                  <a:pt x="2031" y="596"/>
                  <a:pt x="2031" y="597"/>
                </a:cubicBezTo>
                <a:cubicBezTo>
                  <a:pt x="2030" y="598"/>
                  <a:pt x="2028" y="599"/>
                  <a:pt x="2028" y="600"/>
                </a:cubicBezTo>
                <a:cubicBezTo>
                  <a:pt x="2028" y="601"/>
                  <a:pt x="2028" y="601"/>
                  <a:pt x="2028" y="601"/>
                </a:cubicBezTo>
                <a:cubicBezTo>
                  <a:pt x="2028" y="603"/>
                  <a:pt x="2029" y="605"/>
                  <a:pt x="2029" y="607"/>
                </a:cubicBezTo>
                <a:cubicBezTo>
                  <a:pt x="2029" y="608"/>
                  <a:pt x="2028" y="608"/>
                  <a:pt x="2028" y="609"/>
                </a:cubicBezTo>
                <a:cubicBezTo>
                  <a:pt x="2026" y="609"/>
                  <a:pt x="2025" y="610"/>
                  <a:pt x="2022" y="610"/>
                </a:cubicBezTo>
                <a:cubicBezTo>
                  <a:pt x="2021" y="610"/>
                  <a:pt x="2021" y="610"/>
                  <a:pt x="2020" y="609"/>
                </a:cubicBezTo>
                <a:cubicBezTo>
                  <a:pt x="2018" y="609"/>
                  <a:pt x="2018" y="607"/>
                  <a:pt x="2016" y="607"/>
                </a:cubicBezTo>
                <a:cubicBezTo>
                  <a:pt x="2015" y="607"/>
                  <a:pt x="2013" y="607"/>
                  <a:pt x="2012" y="609"/>
                </a:cubicBezTo>
                <a:cubicBezTo>
                  <a:pt x="2012" y="609"/>
                  <a:pt x="2012" y="610"/>
                  <a:pt x="2012" y="611"/>
                </a:cubicBezTo>
                <a:cubicBezTo>
                  <a:pt x="2012" y="613"/>
                  <a:pt x="2012" y="615"/>
                  <a:pt x="2013" y="616"/>
                </a:cubicBezTo>
                <a:cubicBezTo>
                  <a:pt x="2014" y="617"/>
                  <a:pt x="2015" y="617"/>
                  <a:pt x="2016" y="618"/>
                </a:cubicBezTo>
                <a:cubicBezTo>
                  <a:pt x="2017" y="619"/>
                  <a:pt x="2019" y="619"/>
                  <a:pt x="2021" y="619"/>
                </a:cubicBezTo>
                <a:cubicBezTo>
                  <a:pt x="2021" y="620"/>
                  <a:pt x="2020" y="621"/>
                  <a:pt x="2020" y="622"/>
                </a:cubicBezTo>
                <a:cubicBezTo>
                  <a:pt x="2020" y="624"/>
                  <a:pt x="2020" y="624"/>
                  <a:pt x="2020" y="624"/>
                </a:cubicBezTo>
                <a:cubicBezTo>
                  <a:pt x="2020" y="625"/>
                  <a:pt x="2019" y="626"/>
                  <a:pt x="2019" y="627"/>
                </a:cubicBezTo>
                <a:cubicBezTo>
                  <a:pt x="2019" y="628"/>
                  <a:pt x="2020" y="628"/>
                  <a:pt x="2020" y="630"/>
                </a:cubicBezTo>
                <a:cubicBezTo>
                  <a:pt x="2020" y="631"/>
                  <a:pt x="2020" y="631"/>
                  <a:pt x="2019" y="632"/>
                </a:cubicBezTo>
                <a:cubicBezTo>
                  <a:pt x="2018" y="633"/>
                  <a:pt x="2017" y="632"/>
                  <a:pt x="2016" y="633"/>
                </a:cubicBezTo>
                <a:cubicBezTo>
                  <a:pt x="2015" y="633"/>
                  <a:pt x="2014" y="633"/>
                  <a:pt x="2014" y="633"/>
                </a:cubicBezTo>
                <a:cubicBezTo>
                  <a:pt x="2012" y="634"/>
                  <a:pt x="2011" y="635"/>
                  <a:pt x="2011" y="636"/>
                </a:cubicBezTo>
                <a:cubicBezTo>
                  <a:pt x="2011" y="638"/>
                  <a:pt x="2012" y="638"/>
                  <a:pt x="2012" y="640"/>
                </a:cubicBezTo>
                <a:cubicBezTo>
                  <a:pt x="2017" y="640"/>
                  <a:pt x="2017" y="640"/>
                  <a:pt x="2017" y="640"/>
                </a:cubicBezTo>
                <a:cubicBezTo>
                  <a:pt x="2018" y="640"/>
                  <a:pt x="2018" y="639"/>
                  <a:pt x="2020" y="639"/>
                </a:cubicBezTo>
                <a:cubicBezTo>
                  <a:pt x="2021" y="639"/>
                  <a:pt x="2022" y="639"/>
                  <a:pt x="2022" y="639"/>
                </a:cubicBezTo>
                <a:cubicBezTo>
                  <a:pt x="2023" y="640"/>
                  <a:pt x="2022" y="641"/>
                  <a:pt x="2022" y="642"/>
                </a:cubicBezTo>
                <a:cubicBezTo>
                  <a:pt x="2023" y="643"/>
                  <a:pt x="2024" y="643"/>
                  <a:pt x="2025" y="644"/>
                </a:cubicBezTo>
                <a:cubicBezTo>
                  <a:pt x="2030" y="644"/>
                  <a:pt x="2030" y="644"/>
                  <a:pt x="2030" y="644"/>
                </a:cubicBezTo>
                <a:cubicBezTo>
                  <a:pt x="2030" y="643"/>
                  <a:pt x="2030" y="642"/>
                  <a:pt x="2030" y="641"/>
                </a:cubicBezTo>
                <a:cubicBezTo>
                  <a:pt x="2030" y="640"/>
                  <a:pt x="2031" y="640"/>
                  <a:pt x="2031" y="639"/>
                </a:cubicBezTo>
                <a:cubicBezTo>
                  <a:pt x="2034" y="641"/>
                  <a:pt x="2034" y="641"/>
                  <a:pt x="2034" y="641"/>
                </a:cubicBezTo>
                <a:cubicBezTo>
                  <a:pt x="2034" y="642"/>
                  <a:pt x="2033" y="642"/>
                  <a:pt x="2033" y="643"/>
                </a:cubicBezTo>
                <a:cubicBezTo>
                  <a:pt x="2033" y="646"/>
                  <a:pt x="2036" y="647"/>
                  <a:pt x="2036" y="649"/>
                </a:cubicBezTo>
                <a:cubicBezTo>
                  <a:pt x="2036" y="650"/>
                  <a:pt x="2036" y="651"/>
                  <a:pt x="2035" y="652"/>
                </a:cubicBezTo>
                <a:cubicBezTo>
                  <a:pt x="2035" y="652"/>
                  <a:pt x="2033" y="652"/>
                  <a:pt x="2033" y="652"/>
                </a:cubicBezTo>
                <a:cubicBezTo>
                  <a:pt x="2032" y="653"/>
                  <a:pt x="2031" y="653"/>
                  <a:pt x="2030" y="654"/>
                </a:cubicBezTo>
                <a:cubicBezTo>
                  <a:pt x="2030" y="655"/>
                  <a:pt x="2030" y="655"/>
                  <a:pt x="2030" y="656"/>
                </a:cubicBezTo>
                <a:cubicBezTo>
                  <a:pt x="2030" y="657"/>
                  <a:pt x="2031" y="658"/>
                  <a:pt x="2032" y="659"/>
                </a:cubicBezTo>
                <a:cubicBezTo>
                  <a:pt x="2045" y="659"/>
                  <a:pt x="2045" y="659"/>
                  <a:pt x="2045" y="659"/>
                </a:cubicBezTo>
                <a:cubicBezTo>
                  <a:pt x="2046" y="656"/>
                  <a:pt x="2046" y="656"/>
                  <a:pt x="2046" y="656"/>
                </a:cubicBezTo>
                <a:cubicBezTo>
                  <a:pt x="2047" y="657"/>
                  <a:pt x="2048" y="657"/>
                  <a:pt x="2049" y="658"/>
                </a:cubicBezTo>
                <a:cubicBezTo>
                  <a:pt x="2049" y="658"/>
                  <a:pt x="2050" y="659"/>
                  <a:pt x="2050" y="660"/>
                </a:cubicBezTo>
                <a:cubicBezTo>
                  <a:pt x="2051" y="661"/>
                  <a:pt x="2052" y="662"/>
                  <a:pt x="2052" y="663"/>
                </a:cubicBezTo>
                <a:cubicBezTo>
                  <a:pt x="2052" y="664"/>
                  <a:pt x="2051" y="665"/>
                  <a:pt x="2051" y="667"/>
                </a:cubicBezTo>
                <a:cubicBezTo>
                  <a:pt x="2051" y="668"/>
                  <a:pt x="2051" y="669"/>
                  <a:pt x="2052" y="671"/>
                </a:cubicBezTo>
                <a:cubicBezTo>
                  <a:pt x="2054" y="672"/>
                  <a:pt x="2055" y="672"/>
                  <a:pt x="2057" y="673"/>
                </a:cubicBezTo>
                <a:cubicBezTo>
                  <a:pt x="2056" y="679"/>
                  <a:pt x="2056" y="679"/>
                  <a:pt x="2056" y="679"/>
                </a:cubicBezTo>
                <a:cubicBezTo>
                  <a:pt x="2057" y="680"/>
                  <a:pt x="2058" y="682"/>
                  <a:pt x="2058" y="684"/>
                </a:cubicBezTo>
                <a:cubicBezTo>
                  <a:pt x="2058" y="685"/>
                  <a:pt x="2057" y="686"/>
                  <a:pt x="2056" y="686"/>
                </a:cubicBezTo>
                <a:cubicBezTo>
                  <a:pt x="2055" y="687"/>
                  <a:pt x="2054" y="686"/>
                  <a:pt x="2052" y="686"/>
                </a:cubicBezTo>
                <a:cubicBezTo>
                  <a:pt x="2051" y="686"/>
                  <a:pt x="2050" y="686"/>
                  <a:pt x="2048" y="686"/>
                </a:cubicBezTo>
                <a:cubicBezTo>
                  <a:pt x="2047" y="686"/>
                  <a:pt x="2047" y="685"/>
                  <a:pt x="2046" y="684"/>
                </a:cubicBezTo>
                <a:cubicBezTo>
                  <a:pt x="2044" y="684"/>
                  <a:pt x="2043" y="684"/>
                  <a:pt x="2042" y="684"/>
                </a:cubicBezTo>
                <a:cubicBezTo>
                  <a:pt x="2040" y="684"/>
                  <a:pt x="2040" y="684"/>
                  <a:pt x="2040" y="684"/>
                </a:cubicBezTo>
                <a:cubicBezTo>
                  <a:pt x="2040" y="684"/>
                  <a:pt x="2038" y="684"/>
                  <a:pt x="2038" y="684"/>
                </a:cubicBezTo>
                <a:cubicBezTo>
                  <a:pt x="2037" y="685"/>
                  <a:pt x="2037" y="686"/>
                  <a:pt x="2036" y="687"/>
                </a:cubicBezTo>
                <a:cubicBezTo>
                  <a:pt x="2035" y="688"/>
                  <a:pt x="2036" y="689"/>
                  <a:pt x="2035" y="690"/>
                </a:cubicBezTo>
                <a:cubicBezTo>
                  <a:pt x="2035" y="690"/>
                  <a:pt x="2033" y="689"/>
                  <a:pt x="2033" y="690"/>
                </a:cubicBezTo>
                <a:cubicBezTo>
                  <a:pt x="2032" y="690"/>
                  <a:pt x="2031" y="690"/>
                  <a:pt x="2030" y="690"/>
                </a:cubicBezTo>
                <a:cubicBezTo>
                  <a:pt x="2029" y="692"/>
                  <a:pt x="2029" y="692"/>
                  <a:pt x="2029" y="692"/>
                </a:cubicBezTo>
                <a:cubicBezTo>
                  <a:pt x="2030" y="693"/>
                  <a:pt x="2031" y="694"/>
                  <a:pt x="2032" y="694"/>
                </a:cubicBezTo>
                <a:cubicBezTo>
                  <a:pt x="2035" y="694"/>
                  <a:pt x="2036" y="693"/>
                  <a:pt x="2039" y="693"/>
                </a:cubicBezTo>
                <a:cubicBezTo>
                  <a:pt x="2040" y="693"/>
                  <a:pt x="2041" y="693"/>
                  <a:pt x="2042" y="694"/>
                </a:cubicBezTo>
                <a:cubicBezTo>
                  <a:pt x="2042" y="694"/>
                  <a:pt x="2043" y="695"/>
                  <a:pt x="2042" y="696"/>
                </a:cubicBezTo>
                <a:cubicBezTo>
                  <a:pt x="2042" y="697"/>
                  <a:pt x="2042" y="698"/>
                  <a:pt x="2042" y="699"/>
                </a:cubicBezTo>
                <a:cubicBezTo>
                  <a:pt x="2041" y="699"/>
                  <a:pt x="2040" y="698"/>
                  <a:pt x="2039" y="699"/>
                </a:cubicBezTo>
                <a:cubicBezTo>
                  <a:pt x="2038" y="699"/>
                  <a:pt x="2037" y="700"/>
                  <a:pt x="2037" y="701"/>
                </a:cubicBezTo>
                <a:cubicBezTo>
                  <a:pt x="2036" y="701"/>
                  <a:pt x="2036" y="703"/>
                  <a:pt x="2035" y="703"/>
                </a:cubicBezTo>
                <a:cubicBezTo>
                  <a:pt x="2034" y="704"/>
                  <a:pt x="2032" y="704"/>
                  <a:pt x="2030" y="704"/>
                </a:cubicBezTo>
                <a:cubicBezTo>
                  <a:pt x="2029" y="707"/>
                  <a:pt x="2029" y="707"/>
                  <a:pt x="2029" y="707"/>
                </a:cubicBezTo>
                <a:cubicBezTo>
                  <a:pt x="2030" y="707"/>
                  <a:pt x="2030" y="708"/>
                  <a:pt x="2030" y="709"/>
                </a:cubicBezTo>
                <a:cubicBezTo>
                  <a:pt x="2030" y="710"/>
                  <a:pt x="2031" y="711"/>
                  <a:pt x="2031" y="712"/>
                </a:cubicBezTo>
                <a:cubicBezTo>
                  <a:pt x="2032" y="712"/>
                  <a:pt x="2033" y="712"/>
                  <a:pt x="2034" y="712"/>
                </a:cubicBezTo>
                <a:cubicBezTo>
                  <a:pt x="2035" y="712"/>
                  <a:pt x="2036" y="711"/>
                  <a:pt x="2037" y="710"/>
                </a:cubicBezTo>
                <a:cubicBezTo>
                  <a:pt x="2038" y="710"/>
                  <a:pt x="2039" y="709"/>
                  <a:pt x="2040" y="709"/>
                </a:cubicBezTo>
                <a:cubicBezTo>
                  <a:pt x="2043" y="709"/>
                  <a:pt x="2044" y="711"/>
                  <a:pt x="2047" y="712"/>
                </a:cubicBezTo>
                <a:cubicBezTo>
                  <a:pt x="2048" y="712"/>
                  <a:pt x="2049" y="712"/>
                  <a:pt x="2050" y="712"/>
                </a:cubicBezTo>
                <a:cubicBezTo>
                  <a:pt x="2052" y="712"/>
                  <a:pt x="2053" y="711"/>
                  <a:pt x="2055" y="712"/>
                </a:cubicBezTo>
                <a:cubicBezTo>
                  <a:pt x="2056" y="712"/>
                  <a:pt x="2057" y="712"/>
                  <a:pt x="2057" y="712"/>
                </a:cubicBezTo>
                <a:cubicBezTo>
                  <a:pt x="2058" y="712"/>
                  <a:pt x="2058" y="714"/>
                  <a:pt x="2059" y="714"/>
                </a:cubicBezTo>
                <a:cubicBezTo>
                  <a:pt x="2058" y="715"/>
                  <a:pt x="2058" y="717"/>
                  <a:pt x="2057" y="717"/>
                </a:cubicBezTo>
                <a:cubicBezTo>
                  <a:pt x="2056" y="717"/>
                  <a:pt x="2055" y="717"/>
                  <a:pt x="2054" y="718"/>
                </a:cubicBezTo>
                <a:cubicBezTo>
                  <a:pt x="2052" y="718"/>
                  <a:pt x="2051" y="718"/>
                  <a:pt x="2048" y="718"/>
                </a:cubicBezTo>
                <a:cubicBezTo>
                  <a:pt x="2047" y="718"/>
                  <a:pt x="2046" y="718"/>
                  <a:pt x="2046" y="718"/>
                </a:cubicBezTo>
                <a:cubicBezTo>
                  <a:pt x="2045" y="719"/>
                  <a:pt x="2044" y="719"/>
                  <a:pt x="2043" y="720"/>
                </a:cubicBezTo>
                <a:cubicBezTo>
                  <a:pt x="2042" y="720"/>
                  <a:pt x="2043" y="722"/>
                  <a:pt x="2042" y="722"/>
                </a:cubicBezTo>
                <a:cubicBezTo>
                  <a:pt x="2041" y="723"/>
                  <a:pt x="2040" y="722"/>
                  <a:pt x="2039" y="722"/>
                </a:cubicBezTo>
                <a:cubicBezTo>
                  <a:pt x="2037" y="723"/>
                  <a:pt x="2036" y="723"/>
                  <a:pt x="2034" y="724"/>
                </a:cubicBezTo>
                <a:cubicBezTo>
                  <a:pt x="2034" y="726"/>
                  <a:pt x="2034" y="727"/>
                  <a:pt x="2034" y="729"/>
                </a:cubicBezTo>
                <a:cubicBezTo>
                  <a:pt x="2034" y="730"/>
                  <a:pt x="2034" y="731"/>
                  <a:pt x="2033" y="731"/>
                </a:cubicBezTo>
                <a:cubicBezTo>
                  <a:pt x="2033" y="732"/>
                  <a:pt x="2031" y="732"/>
                  <a:pt x="2031" y="733"/>
                </a:cubicBezTo>
                <a:cubicBezTo>
                  <a:pt x="2030" y="733"/>
                  <a:pt x="2029" y="734"/>
                  <a:pt x="2028" y="735"/>
                </a:cubicBezTo>
                <a:cubicBezTo>
                  <a:pt x="2027" y="735"/>
                  <a:pt x="2026" y="735"/>
                  <a:pt x="2025" y="735"/>
                </a:cubicBezTo>
                <a:cubicBezTo>
                  <a:pt x="2027" y="736"/>
                  <a:pt x="2027" y="737"/>
                  <a:pt x="2028" y="737"/>
                </a:cubicBezTo>
                <a:close/>
                <a:moveTo>
                  <a:pt x="2017" y="670"/>
                </a:moveTo>
                <a:cubicBezTo>
                  <a:pt x="2018" y="670"/>
                  <a:pt x="2019" y="670"/>
                  <a:pt x="2020" y="670"/>
                </a:cubicBezTo>
                <a:cubicBezTo>
                  <a:pt x="2022" y="669"/>
                  <a:pt x="2024" y="667"/>
                  <a:pt x="2024" y="665"/>
                </a:cubicBezTo>
                <a:cubicBezTo>
                  <a:pt x="2024" y="663"/>
                  <a:pt x="2023" y="662"/>
                  <a:pt x="2023" y="661"/>
                </a:cubicBezTo>
                <a:cubicBezTo>
                  <a:pt x="2022" y="660"/>
                  <a:pt x="2021" y="660"/>
                  <a:pt x="2020" y="658"/>
                </a:cubicBezTo>
                <a:cubicBezTo>
                  <a:pt x="2020" y="657"/>
                  <a:pt x="2020" y="656"/>
                  <a:pt x="2020" y="656"/>
                </a:cubicBezTo>
                <a:cubicBezTo>
                  <a:pt x="2019" y="655"/>
                  <a:pt x="2020" y="654"/>
                  <a:pt x="2020" y="653"/>
                </a:cubicBezTo>
                <a:cubicBezTo>
                  <a:pt x="2019" y="652"/>
                  <a:pt x="2018" y="652"/>
                  <a:pt x="2017" y="651"/>
                </a:cubicBezTo>
                <a:cubicBezTo>
                  <a:pt x="2016" y="651"/>
                  <a:pt x="2015" y="651"/>
                  <a:pt x="2014" y="651"/>
                </a:cubicBezTo>
                <a:cubicBezTo>
                  <a:pt x="2013" y="651"/>
                  <a:pt x="2013" y="649"/>
                  <a:pt x="2012" y="649"/>
                </a:cubicBezTo>
                <a:cubicBezTo>
                  <a:pt x="2010" y="649"/>
                  <a:pt x="2010" y="649"/>
                  <a:pt x="2010" y="649"/>
                </a:cubicBezTo>
                <a:cubicBezTo>
                  <a:pt x="2009" y="649"/>
                  <a:pt x="2008" y="650"/>
                  <a:pt x="2006" y="650"/>
                </a:cubicBezTo>
                <a:cubicBezTo>
                  <a:pt x="2006" y="651"/>
                  <a:pt x="2005" y="651"/>
                  <a:pt x="2004" y="651"/>
                </a:cubicBezTo>
                <a:cubicBezTo>
                  <a:pt x="2003" y="652"/>
                  <a:pt x="2003" y="653"/>
                  <a:pt x="2003" y="654"/>
                </a:cubicBezTo>
                <a:cubicBezTo>
                  <a:pt x="2002" y="654"/>
                  <a:pt x="2001" y="654"/>
                  <a:pt x="2000" y="655"/>
                </a:cubicBezTo>
                <a:cubicBezTo>
                  <a:pt x="1999" y="654"/>
                  <a:pt x="1998" y="655"/>
                  <a:pt x="1997" y="654"/>
                </a:cubicBezTo>
                <a:cubicBezTo>
                  <a:pt x="1997" y="653"/>
                  <a:pt x="1997" y="652"/>
                  <a:pt x="1996" y="651"/>
                </a:cubicBezTo>
                <a:cubicBezTo>
                  <a:pt x="1995" y="650"/>
                  <a:pt x="1994" y="650"/>
                  <a:pt x="1993" y="650"/>
                </a:cubicBezTo>
                <a:cubicBezTo>
                  <a:pt x="1987" y="650"/>
                  <a:pt x="1987" y="650"/>
                  <a:pt x="1987" y="650"/>
                </a:cubicBezTo>
                <a:cubicBezTo>
                  <a:pt x="1987" y="651"/>
                  <a:pt x="1988" y="652"/>
                  <a:pt x="1988" y="653"/>
                </a:cubicBezTo>
                <a:cubicBezTo>
                  <a:pt x="1988" y="654"/>
                  <a:pt x="1987" y="655"/>
                  <a:pt x="1987" y="656"/>
                </a:cubicBezTo>
                <a:cubicBezTo>
                  <a:pt x="1987" y="657"/>
                  <a:pt x="1987" y="658"/>
                  <a:pt x="1987" y="660"/>
                </a:cubicBezTo>
                <a:cubicBezTo>
                  <a:pt x="1987" y="661"/>
                  <a:pt x="1987" y="662"/>
                  <a:pt x="1987" y="663"/>
                </a:cubicBezTo>
                <a:cubicBezTo>
                  <a:pt x="1987" y="664"/>
                  <a:pt x="1988" y="663"/>
                  <a:pt x="1988" y="663"/>
                </a:cubicBezTo>
                <a:cubicBezTo>
                  <a:pt x="1987" y="664"/>
                  <a:pt x="1986" y="663"/>
                  <a:pt x="1986" y="663"/>
                </a:cubicBezTo>
                <a:cubicBezTo>
                  <a:pt x="1985" y="664"/>
                  <a:pt x="1984" y="665"/>
                  <a:pt x="1983" y="665"/>
                </a:cubicBezTo>
                <a:cubicBezTo>
                  <a:pt x="1982" y="665"/>
                  <a:pt x="1981" y="665"/>
                  <a:pt x="1980" y="665"/>
                </a:cubicBezTo>
                <a:cubicBezTo>
                  <a:pt x="1978" y="665"/>
                  <a:pt x="1977" y="667"/>
                  <a:pt x="1975" y="667"/>
                </a:cubicBezTo>
                <a:cubicBezTo>
                  <a:pt x="1974" y="667"/>
                  <a:pt x="1974" y="665"/>
                  <a:pt x="1973" y="665"/>
                </a:cubicBezTo>
                <a:cubicBezTo>
                  <a:pt x="1970" y="665"/>
                  <a:pt x="1970" y="665"/>
                  <a:pt x="1970" y="665"/>
                </a:cubicBezTo>
                <a:cubicBezTo>
                  <a:pt x="1970" y="684"/>
                  <a:pt x="1970" y="684"/>
                  <a:pt x="1970" y="684"/>
                </a:cubicBezTo>
                <a:cubicBezTo>
                  <a:pt x="1970" y="684"/>
                  <a:pt x="1971" y="684"/>
                  <a:pt x="1972" y="684"/>
                </a:cubicBezTo>
                <a:cubicBezTo>
                  <a:pt x="1975" y="684"/>
                  <a:pt x="1976" y="684"/>
                  <a:pt x="1978" y="684"/>
                </a:cubicBezTo>
                <a:cubicBezTo>
                  <a:pt x="1978" y="692"/>
                  <a:pt x="1978" y="692"/>
                  <a:pt x="1978" y="692"/>
                </a:cubicBezTo>
                <a:cubicBezTo>
                  <a:pt x="1977" y="692"/>
                  <a:pt x="1976" y="693"/>
                  <a:pt x="1975" y="693"/>
                </a:cubicBezTo>
                <a:cubicBezTo>
                  <a:pt x="1974" y="693"/>
                  <a:pt x="1973" y="693"/>
                  <a:pt x="1972" y="693"/>
                </a:cubicBezTo>
                <a:cubicBezTo>
                  <a:pt x="1971" y="693"/>
                  <a:pt x="1971" y="694"/>
                  <a:pt x="1971" y="695"/>
                </a:cubicBezTo>
                <a:cubicBezTo>
                  <a:pt x="1970" y="696"/>
                  <a:pt x="1969" y="697"/>
                  <a:pt x="1969" y="698"/>
                </a:cubicBezTo>
                <a:cubicBezTo>
                  <a:pt x="1969" y="700"/>
                  <a:pt x="1970" y="702"/>
                  <a:pt x="1969" y="703"/>
                </a:cubicBezTo>
                <a:cubicBezTo>
                  <a:pt x="1969" y="704"/>
                  <a:pt x="1967" y="704"/>
                  <a:pt x="1967" y="705"/>
                </a:cubicBezTo>
                <a:cubicBezTo>
                  <a:pt x="1966" y="705"/>
                  <a:pt x="1966" y="706"/>
                  <a:pt x="1966" y="707"/>
                </a:cubicBezTo>
                <a:cubicBezTo>
                  <a:pt x="1966" y="708"/>
                  <a:pt x="1966" y="709"/>
                  <a:pt x="1967" y="710"/>
                </a:cubicBezTo>
                <a:cubicBezTo>
                  <a:pt x="1967" y="711"/>
                  <a:pt x="1968" y="711"/>
                  <a:pt x="1969" y="712"/>
                </a:cubicBezTo>
                <a:cubicBezTo>
                  <a:pt x="1971" y="713"/>
                  <a:pt x="1972" y="713"/>
                  <a:pt x="1973" y="713"/>
                </a:cubicBezTo>
                <a:cubicBezTo>
                  <a:pt x="1975" y="713"/>
                  <a:pt x="1975" y="711"/>
                  <a:pt x="1977" y="711"/>
                </a:cubicBezTo>
                <a:cubicBezTo>
                  <a:pt x="1978" y="711"/>
                  <a:pt x="1979" y="711"/>
                  <a:pt x="1980" y="711"/>
                </a:cubicBezTo>
                <a:cubicBezTo>
                  <a:pt x="1981" y="711"/>
                  <a:pt x="1981" y="712"/>
                  <a:pt x="1982" y="712"/>
                </a:cubicBezTo>
                <a:cubicBezTo>
                  <a:pt x="1983" y="712"/>
                  <a:pt x="1983" y="713"/>
                  <a:pt x="1984" y="713"/>
                </a:cubicBezTo>
                <a:cubicBezTo>
                  <a:pt x="1985" y="713"/>
                  <a:pt x="1986" y="712"/>
                  <a:pt x="1988" y="710"/>
                </a:cubicBezTo>
                <a:cubicBezTo>
                  <a:pt x="1988" y="710"/>
                  <a:pt x="1990" y="710"/>
                  <a:pt x="1990" y="709"/>
                </a:cubicBezTo>
                <a:cubicBezTo>
                  <a:pt x="1990" y="708"/>
                  <a:pt x="1990" y="707"/>
                  <a:pt x="1990" y="706"/>
                </a:cubicBezTo>
                <a:cubicBezTo>
                  <a:pt x="1991" y="705"/>
                  <a:pt x="1992" y="705"/>
                  <a:pt x="1993" y="704"/>
                </a:cubicBezTo>
                <a:cubicBezTo>
                  <a:pt x="2015" y="704"/>
                  <a:pt x="2015" y="704"/>
                  <a:pt x="2015" y="704"/>
                </a:cubicBezTo>
                <a:cubicBezTo>
                  <a:pt x="2015" y="700"/>
                  <a:pt x="2015" y="700"/>
                  <a:pt x="2015" y="700"/>
                </a:cubicBezTo>
                <a:cubicBezTo>
                  <a:pt x="2015" y="698"/>
                  <a:pt x="2013" y="697"/>
                  <a:pt x="2013" y="695"/>
                </a:cubicBezTo>
                <a:cubicBezTo>
                  <a:pt x="2013" y="694"/>
                  <a:pt x="2015" y="694"/>
                  <a:pt x="2016" y="694"/>
                </a:cubicBezTo>
                <a:cubicBezTo>
                  <a:pt x="2016" y="693"/>
                  <a:pt x="2017" y="692"/>
                  <a:pt x="2017" y="691"/>
                </a:cubicBezTo>
                <a:cubicBezTo>
                  <a:pt x="2017" y="690"/>
                  <a:pt x="2017" y="689"/>
                  <a:pt x="2017" y="688"/>
                </a:cubicBezTo>
                <a:cubicBezTo>
                  <a:pt x="2017" y="686"/>
                  <a:pt x="2017" y="685"/>
                  <a:pt x="2017" y="683"/>
                </a:cubicBezTo>
                <a:cubicBezTo>
                  <a:pt x="2017" y="682"/>
                  <a:pt x="2018" y="681"/>
                  <a:pt x="2018" y="680"/>
                </a:cubicBezTo>
                <a:cubicBezTo>
                  <a:pt x="2018" y="679"/>
                  <a:pt x="2017" y="677"/>
                  <a:pt x="2017" y="675"/>
                </a:cubicBezTo>
                <a:lnTo>
                  <a:pt x="2017" y="670"/>
                </a:lnTo>
                <a:close/>
                <a:moveTo>
                  <a:pt x="2716" y="1664"/>
                </a:moveTo>
                <a:cubicBezTo>
                  <a:pt x="2716" y="1659"/>
                  <a:pt x="2712" y="1657"/>
                  <a:pt x="2712" y="1651"/>
                </a:cubicBezTo>
                <a:cubicBezTo>
                  <a:pt x="2712" y="1648"/>
                  <a:pt x="2713" y="1646"/>
                  <a:pt x="2714" y="1643"/>
                </a:cubicBezTo>
                <a:cubicBezTo>
                  <a:pt x="2715" y="1642"/>
                  <a:pt x="2717" y="1641"/>
                  <a:pt x="2717" y="1638"/>
                </a:cubicBezTo>
                <a:cubicBezTo>
                  <a:pt x="2717" y="1633"/>
                  <a:pt x="2717" y="1633"/>
                  <a:pt x="2717" y="1633"/>
                </a:cubicBezTo>
                <a:cubicBezTo>
                  <a:pt x="2717" y="1631"/>
                  <a:pt x="2716" y="1630"/>
                  <a:pt x="2716" y="1628"/>
                </a:cubicBezTo>
                <a:cubicBezTo>
                  <a:pt x="2716" y="1625"/>
                  <a:pt x="2716" y="1625"/>
                  <a:pt x="2716" y="1625"/>
                </a:cubicBezTo>
                <a:cubicBezTo>
                  <a:pt x="2716" y="1623"/>
                  <a:pt x="2720" y="1624"/>
                  <a:pt x="2721" y="1621"/>
                </a:cubicBezTo>
                <a:cubicBezTo>
                  <a:pt x="2721" y="1620"/>
                  <a:pt x="2722" y="1618"/>
                  <a:pt x="2722" y="1616"/>
                </a:cubicBezTo>
                <a:cubicBezTo>
                  <a:pt x="2722" y="1613"/>
                  <a:pt x="2722" y="1613"/>
                  <a:pt x="2722" y="1613"/>
                </a:cubicBezTo>
                <a:cubicBezTo>
                  <a:pt x="2722" y="1608"/>
                  <a:pt x="2720" y="1606"/>
                  <a:pt x="2719" y="1600"/>
                </a:cubicBezTo>
                <a:cubicBezTo>
                  <a:pt x="2719" y="1596"/>
                  <a:pt x="2720" y="1594"/>
                  <a:pt x="2719" y="1590"/>
                </a:cubicBezTo>
                <a:cubicBezTo>
                  <a:pt x="2719" y="1588"/>
                  <a:pt x="2720" y="1586"/>
                  <a:pt x="2719" y="1585"/>
                </a:cubicBezTo>
                <a:cubicBezTo>
                  <a:pt x="2719" y="1582"/>
                  <a:pt x="2716" y="1582"/>
                  <a:pt x="2714" y="1581"/>
                </a:cubicBezTo>
                <a:cubicBezTo>
                  <a:pt x="2712" y="1579"/>
                  <a:pt x="2711" y="1578"/>
                  <a:pt x="2709" y="1577"/>
                </a:cubicBezTo>
                <a:cubicBezTo>
                  <a:pt x="2707" y="1576"/>
                  <a:pt x="2705" y="1576"/>
                  <a:pt x="2704" y="1576"/>
                </a:cubicBezTo>
                <a:cubicBezTo>
                  <a:pt x="2704" y="1578"/>
                  <a:pt x="2704" y="1579"/>
                  <a:pt x="2704" y="1581"/>
                </a:cubicBezTo>
                <a:cubicBezTo>
                  <a:pt x="2703" y="1582"/>
                  <a:pt x="2704" y="1584"/>
                  <a:pt x="2704" y="1586"/>
                </a:cubicBezTo>
                <a:cubicBezTo>
                  <a:pt x="2703" y="1588"/>
                  <a:pt x="2700" y="1588"/>
                  <a:pt x="2699" y="1590"/>
                </a:cubicBezTo>
                <a:cubicBezTo>
                  <a:pt x="2697" y="1592"/>
                  <a:pt x="2696" y="1594"/>
                  <a:pt x="2695" y="1595"/>
                </a:cubicBezTo>
                <a:cubicBezTo>
                  <a:pt x="2693" y="1597"/>
                  <a:pt x="2690" y="1597"/>
                  <a:pt x="2689" y="1599"/>
                </a:cubicBezTo>
                <a:cubicBezTo>
                  <a:pt x="2689" y="1601"/>
                  <a:pt x="2689" y="1603"/>
                  <a:pt x="2688" y="1604"/>
                </a:cubicBezTo>
                <a:cubicBezTo>
                  <a:pt x="2687" y="1606"/>
                  <a:pt x="2689" y="1608"/>
                  <a:pt x="2688" y="1610"/>
                </a:cubicBezTo>
                <a:cubicBezTo>
                  <a:pt x="2687" y="1611"/>
                  <a:pt x="2684" y="1609"/>
                  <a:pt x="2683" y="1611"/>
                </a:cubicBezTo>
                <a:cubicBezTo>
                  <a:pt x="2681" y="1614"/>
                  <a:pt x="2682" y="1619"/>
                  <a:pt x="2679" y="1621"/>
                </a:cubicBezTo>
                <a:cubicBezTo>
                  <a:pt x="2678" y="1622"/>
                  <a:pt x="2675" y="1621"/>
                  <a:pt x="2674" y="1621"/>
                </a:cubicBezTo>
                <a:cubicBezTo>
                  <a:pt x="2670" y="1622"/>
                  <a:pt x="2667" y="1621"/>
                  <a:pt x="2663" y="1621"/>
                </a:cubicBezTo>
                <a:cubicBezTo>
                  <a:pt x="2659" y="1622"/>
                  <a:pt x="2656" y="1622"/>
                  <a:pt x="2653" y="1624"/>
                </a:cubicBezTo>
                <a:cubicBezTo>
                  <a:pt x="2651" y="1625"/>
                  <a:pt x="2649" y="1625"/>
                  <a:pt x="2648" y="1627"/>
                </a:cubicBezTo>
                <a:cubicBezTo>
                  <a:pt x="2647" y="1628"/>
                  <a:pt x="2648" y="1630"/>
                  <a:pt x="2648" y="1632"/>
                </a:cubicBezTo>
                <a:cubicBezTo>
                  <a:pt x="2647" y="1633"/>
                  <a:pt x="2648" y="1635"/>
                  <a:pt x="2648" y="1637"/>
                </a:cubicBezTo>
                <a:cubicBezTo>
                  <a:pt x="2647" y="1641"/>
                  <a:pt x="2642" y="1643"/>
                  <a:pt x="2642" y="1647"/>
                </a:cubicBezTo>
                <a:cubicBezTo>
                  <a:pt x="2642" y="1649"/>
                  <a:pt x="2644" y="1651"/>
                  <a:pt x="2644" y="1653"/>
                </a:cubicBezTo>
                <a:cubicBezTo>
                  <a:pt x="2644" y="1657"/>
                  <a:pt x="2643" y="1659"/>
                  <a:pt x="2644" y="1663"/>
                </a:cubicBezTo>
                <a:cubicBezTo>
                  <a:pt x="2644" y="1665"/>
                  <a:pt x="2647" y="1666"/>
                  <a:pt x="2648" y="1668"/>
                </a:cubicBezTo>
                <a:cubicBezTo>
                  <a:pt x="2648" y="1670"/>
                  <a:pt x="2648" y="1672"/>
                  <a:pt x="2648" y="1674"/>
                </a:cubicBezTo>
                <a:cubicBezTo>
                  <a:pt x="2648" y="1675"/>
                  <a:pt x="2649" y="1677"/>
                  <a:pt x="2648" y="1679"/>
                </a:cubicBezTo>
                <a:cubicBezTo>
                  <a:pt x="2647" y="1680"/>
                  <a:pt x="2643" y="1677"/>
                  <a:pt x="2642" y="1679"/>
                </a:cubicBezTo>
                <a:cubicBezTo>
                  <a:pt x="2641" y="1680"/>
                  <a:pt x="2641" y="1682"/>
                  <a:pt x="2640" y="1684"/>
                </a:cubicBezTo>
                <a:cubicBezTo>
                  <a:pt x="2639" y="1686"/>
                  <a:pt x="2638" y="1687"/>
                  <a:pt x="2637" y="1689"/>
                </a:cubicBezTo>
                <a:cubicBezTo>
                  <a:pt x="2637" y="1693"/>
                  <a:pt x="2638" y="1696"/>
                  <a:pt x="2637" y="1700"/>
                </a:cubicBezTo>
                <a:cubicBezTo>
                  <a:pt x="2637" y="1702"/>
                  <a:pt x="2634" y="1703"/>
                  <a:pt x="2633" y="1705"/>
                </a:cubicBezTo>
                <a:cubicBezTo>
                  <a:pt x="2633" y="1707"/>
                  <a:pt x="2633" y="1707"/>
                  <a:pt x="2633" y="1707"/>
                </a:cubicBezTo>
                <a:cubicBezTo>
                  <a:pt x="2633" y="1711"/>
                  <a:pt x="2635" y="1712"/>
                  <a:pt x="2636" y="1715"/>
                </a:cubicBezTo>
                <a:cubicBezTo>
                  <a:pt x="2636" y="1717"/>
                  <a:pt x="2637" y="1719"/>
                  <a:pt x="2637" y="1721"/>
                </a:cubicBezTo>
                <a:cubicBezTo>
                  <a:pt x="2637" y="1726"/>
                  <a:pt x="2637" y="1726"/>
                  <a:pt x="2637" y="1726"/>
                </a:cubicBezTo>
                <a:cubicBezTo>
                  <a:pt x="2637" y="1728"/>
                  <a:pt x="2638" y="1729"/>
                  <a:pt x="2638" y="1731"/>
                </a:cubicBezTo>
                <a:cubicBezTo>
                  <a:pt x="2639" y="1735"/>
                  <a:pt x="2638" y="1737"/>
                  <a:pt x="2638" y="1741"/>
                </a:cubicBezTo>
                <a:cubicBezTo>
                  <a:pt x="2640" y="1741"/>
                  <a:pt x="2642" y="1741"/>
                  <a:pt x="2644" y="1741"/>
                </a:cubicBezTo>
                <a:cubicBezTo>
                  <a:pt x="2648" y="1741"/>
                  <a:pt x="2650" y="1741"/>
                  <a:pt x="2654" y="1741"/>
                </a:cubicBezTo>
                <a:cubicBezTo>
                  <a:pt x="2656" y="1741"/>
                  <a:pt x="2655" y="1745"/>
                  <a:pt x="2657" y="1745"/>
                </a:cubicBezTo>
                <a:cubicBezTo>
                  <a:pt x="2658" y="1746"/>
                  <a:pt x="2660" y="1745"/>
                  <a:pt x="2662" y="1745"/>
                </a:cubicBezTo>
                <a:cubicBezTo>
                  <a:pt x="2664" y="1746"/>
                  <a:pt x="2665" y="1747"/>
                  <a:pt x="2667" y="1747"/>
                </a:cubicBezTo>
                <a:cubicBezTo>
                  <a:pt x="2669" y="1747"/>
                  <a:pt x="2671" y="1745"/>
                  <a:pt x="2672" y="1745"/>
                </a:cubicBezTo>
                <a:cubicBezTo>
                  <a:pt x="2676" y="1745"/>
                  <a:pt x="2680" y="1746"/>
                  <a:pt x="2683" y="1744"/>
                </a:cubicBezTo>
                <a:cubicBezTo>
                  <a:pt x="2685" y="1743"/>
                  <a:pt x="2686" y="1741"/>
                  <a:pt x="2687" y="1739"/>
                </a:cubicBezTo>
                <a:cubicBezTo>
                  <a:pt x="2688" y="1737"/>
                  <a:pt x="2689" y="1736"/>
                  <a:pt x="2689" y="1734"/>
                </a:cubicBezTo>
                <a:cubicBezTo>
                  <a:pt x="2690" y="1732"/>
                  <a:pt x="2689" y="1730"/>
                  <a:pt x="2689" y="1728"/>
                </a:cubicBezTo>
                <a:cubicBezTo>
                  <a:pt x="2690" y="1722"/>
                  <a:pt x="2688" y="1719"/>
                  <a:pt x="2689" y="1713"/>
                </a:cubicBezTo>
                <a:cubicBezTo>
                  <a:pt x="2690" y="1711"/>
                  <a:pt x="2690" y="1709"/>
                  <a:pt x="2691" y="1707"/>
                </a:cubicBezTo>
                <a:cubicBezTo>
                  <a:pt x="2691" y="1705"/>
                  <a:pt x="2694" y="1705"/>
                  <a:pt x="2695" y="1702"/>
                </a:cubicBezTo>
                <a:cubicBezTo>
                  <a:pt x="2696" y="1700"/>
                  <a:pt x="2698" y="1699"/>
                  <a:pt x="2699" y="1697"/>
                </a:cubicBezTo>
                <a:cubicBezTo>
                  <a:pt x="2699" y="1693"/>
                  <a:pt x="2699" y="1690"/>
                  <a:pt x="2699" y="1687"/>
                </a:cubicBezTo>
                <a:cubicBezTo>
                  <a:pt x="2699" y="1683"/>
                  <a:pt x="2698" y="1680"/>
                  <a:pt x="2699" y="1676"/>
                </a:cubicBezTo>
                <a:cubicBezTo>
                  <a:pt x="2699" y="1674"/>
                  <a:pt x="2702" y="1674"/>
                  <a:pt x="2704" y="1672"/>
                </a:cubicBezTo>
                <a:cubicBezTo>
                  <a:pt x="2706" y="1670"/>
                  <a:pt x="2709" y="1670"/>
                  <a:pt x="2710" y="1668"/>
                </a:cubicBezTo>
                <a:cubicBezTo>
                  <a:pt x="2712" y="1667"/>
                  <a:pt x="2716" y="1667"/>
                  <a:pt x="2716" y="1664"/>
                </a:cubicBezTo>
                <a:close/>
                <a:moveTo>
                  <a:pt x="2499" y="1042"/>
                </a:moveTo>
                <a:cubicBezTo>
                  <a:pt x="2498" y="1039"/>
                  <a:pt x="2495" y="1039"/>
                  <a:pt x="2495" y="1036"/>
                </a:cubicBezTo>
                <a:cubicBezTo>
                  <a:pt x="2495" y="1035"/>
                  <a:pt x="2495" y="1033"/>
                  <a:pt x="2495" y="1031"/>
                </a:cubicBezTo>
                <a:cubicBezTo>
                  <a:pt x="2495" y="1029"/>
                  <a:pt x="2496" y="1027"/>
                  <a:pt x="2495" y="1026"/>
                </a:cubicBezTo>
                <a:cubicBezTo>
                  <a:pt x="2494" y="1024"/>
                  <a:pt x="2492" y="1023"/>
                  <a:pt x="2490" y="1022"/>
                </a:cubicBezTo>
                <a:cubicBezTo>
                  <a:pt x="2488" y="1021"/>
                  <a:pt x="2486" y="1020"/>
                  <a:pt x="2484" y="1019"/>
                </a:cubicBezTo>
                <a:cubicBezTo>
                  <a:pt x="2483" y="1019"/>
                  <a:pt x="2481" y="1020"/>
                  <a:pt x="2479" y="1019"/>
                </a:cubicBezTo>
                <a:cubicBezTo>
                  <a:pt x="2477" y="1019"/>
                  <a:pt x="2476" y="1016"/>
                  <a:pt x="2474" y="1015"/>
                </a:cubicBezTo>
                <a:cubicBezTo>
                  <a:pt x="2471" y="1015"/>
                  <a:pt x="2471" y="1015"/>
                  <a:pt x="2471" y="1015"/>
                </a:cubicBezTo>
                <a:cubicBezTo>
                  <a:pt x="2466" y="1015"/>
                  <a:pt x="2464" y="1019"/>
                  <a:pt x="2458" y="1021"/>
                </a:cubicBezTo>
                <a:cubicBezTo>
                  <a:pt x="2456" y="1021"/>
                  <a:pt x="2456" y="1021"/>
                  <a:pt x="2456" y="1021"/>
                </a:cubicBezTo>
                <a:cubicBezTo>
                  <a:pt x="2418" y="1011"/>
                  <a:pt x="2418" y="1011"/>
                  <a:pt x="2418" y="1011"/>
                </a:cubicBezTo>
                <a:cubicBezTo>
                  <a:pt x="2414" y="1012"/>
                  <a:pt x="2411" y="1014"/>
                  <a:pt x="2407" y="1014"/>
                </a:cubicBezTo>
                <a:cubicBezTo>
                  <a:pt x="2404" y="1014"/>
                  <a:pt x="2402" y="1014"/>
                  <a:pt x="2400" y="1013"/>
                </a:cubicBezTo>
                <a:cubicBezTo>
                  <a:pt x="2397" y="1011"/>
                  <a:pt x="2396" y="1009"/>
                  <a:pt x="2394" y="1008"/>
                </a:cubicBezTo>
                <a:cubicBezTo>
                  <a:pt x="2390" y="1004"/>
                  <a:pt x="2388" y="1002"/>
                  <a:pt x="2384" y="1000"/>
                </a:cubicBezTo>
                <a:cubicBezTo>
                  <a:pt x="2377" y="996"/>
                  <a:pt x="2373" y="993"/>
                  <a:pt x="2366" y="993"/>
                </a:cubicBezTo>
                <a:cubicBezTo>
                  <a:pt x="2360" y="993"/>
                  <a:pt x="2358" y="996"/>
                  <a:pt x="2353" y="996"/>
                </a:cubicBezTo>
                <a:cubicBezTo>
                  <a:pt x="2350" y="996"/>
                  <a:pt x="2348" y="994"/>
                  <a:pt x="2345" y="994"/>
                </a:cubicBezTo>
                <a:cubicBezTo>
                  <a:pt x="2345" y="999"/>
                  <a:pt x="2344" y="1001"/>
                  <a:pt x="2345" y="1006"/>
                </a:cubicBezTo>
                <a:cubicBezTo>
                  <a:pt x="2345" y="1008"/>
                  <a:pt x="2346" y="1009"/>
                  <a:pt x="2346" y="1011"/>
                </a:cubicBezTo>
                <a:cubicBezTo>
                  <a:pt x="2347" y="1018"/>
                  <a:pt x="2345" y="1021"/>
                  <a:pt x="2345" y="1027"/>
                </a:cubicBezTo>
                <a:cubicBezTo>
                  <a:pt x="2342" y="1027"/>
                  <a:pt x="2340" y="1028"/>
                  <a:pt x="2337" y="1028"/>
                </a:cubicBezTo>
                <a:cubicBezTo>
                  <a:pt x="2332" y="1028"/>
                  <a:pt x="2332" y="1028"/>
                  <a:pt x="2332" y="1028"/>
                </a:cubicBezTo>
                <a:cubicBezTo>
                  <a:pt x="2330" y="1028"/>
                  <a:pt x="2328" y="1029"/>
                  <a:pt x="2326" y="1028"/>
                </a:cubicBezTo>
                <a:cubicBezTo>
                  <a:pt x="2324" y="1028"/>
                  <a:pt x="2323" y="1025"/>
                  <a:pt x="2321" y="1023"/>
                </a:cubicBezTo>
                <a:cubicBezTo>
                  <a:pt x="2319" y="1021"/>
                  <a:pt x="2318" y="1019"/>
                  <a:pt x="2316" y="1018"/>
                </a:cubicBezTo>
                <a:cubicBezTo>
                  <a:pt x="2314" y="1017"/>
                  <a:pt x="2312" y="1017"/>
                  <a:pt x="2309" y="1017"/>
                </a:cubicBezTo>
                <a:cubicBezTo>
                  <a:pt x="2283" y="1017"/>
                  <a:pt x="2283" y="1017"/>
                  <a:pt x="2283" y="1017"/>
                </a:cubicBezTo>
                <a:cubicBezTo>
                  <a:pt x="2283" y="1015"/>
                  <a:pt x="2282" y="1013"/>
                  <a:pt x="2281" y="1011"/>
                </a:cubicBezTo>
                <a:cubicBezTo>
                  <a:pt x="2280" y="1010"/>
                  <a:pt x="2280" y="1008"/>
                  <a:pt x="2279" y="1006"/>
                </a:cubicBezTo>
                <a:cubicBezTo>
                  <a:pt x="2278" y="1005"/>
                  <a:pt x="2276" y="1005"/>
                  <a:pt x="2274" y="1004"/>
                </a:cubicBezTo>
                <a:cubicBezTo>
                  <a:pt x="2272" y="1002"/>
                  <a:pt x="2271" y="1001"/>
                  <a:pt x="2269" y="1000"/>
                </a:cubicBezTo>
                <a:cubicBezTo>
                  <a:pt x="2267" y="999"/>
                  <a:pt x="2265" y="999"/>
                  <a:pt x="2264" y="998"/>
                </a:cubicBezTo>
                <a:cubicBezTo>
                  <a:pt x="2260" y="997"/>
                  <a:pt x="2257" y="996"/>
                  <a:pt x="2253" y="996"/>
                </a:cubicBezTo>
                <a:cubicBezTo>
                  <a:pt x="2249" y="995"/>
                  <a:pt x="2246" y="996"/>
                  <a:pt x="2243" y="996"/>
                </a:cubicBezTo>
                <a:cubicBezTo>
                  <a:pt x="2239" y="995"/>
                  <a:pt x="2236" y="993"/>
                  <a:pt x="2232" y="991"/>
                </a:cubicBezTo>
                <a:cubicBezTo>
                  <a:pt x="2228" y="988"/>
                  <a:pt x="2223" y="986"/>
                  <a:pt x="2222" y="981"/>
                </a:cubicBezTo>
                <a:cubicBezTo>
                  <a:pt x="2222" y="980"/>
                  <a:pt x="2221" y="978"/>
                  <a:pt x="2221" y="976"/>
                </a:cubicBezTo>
                <a:cubicBezTo>
                  <a:pt x="2221" y="974"/>
                  <a:pt x="2222" y="973"/>
                  <a:pt x="2223" y="971"/>
                </a:cubicBezTo>
                <a:cubicBezTo>
                  <a:pt x="2224" y="969"/>
                  <a:pt x="2227" y="969"/>
                  <a:pt x="2228" y="967"/>
                </a:cubicBezTo>
                <a:cubicBezTo>
                  <a:pt x="2229" y="965"/>
                  <a:pt x="2230" y="964"/>
                  <a:pt x="2230" y="962"/>
                </a:cubicBezTo>
                <a:cubicBezTo>
                  <a:pt x="2230" y="960"/>
                  <a:pt x="2228" y="958"/>
                  <a:pt x="2227" y="957"/>
                </a:cubicBezTo>
                <a:cubicBezTo>
                  <a:pt x="2226" y="955"/>
                  <a:pt x="2224" y="955"/>
                  <a:pt x="2222" y="954"/>
                </a:cubicBezTo>
                <a:cubicBezTo>
                  <a:pt x="2220" y="953"/>
                  <a:pt x="2219" y="951"/>
                  <a:pt x="2217" y="950"/>
                </a:cubicBezTo>
                <a:cubicBezTo>
                  <a:pt x="2219" y="948"/>
                  <a:pt x="2218" y="946"/>
                  <a:pt x="2221" y="945"/>
                </a:cubicBezTo>
                <a:cubicBezTo>
                  <a:pt x="2222" y="944"/>
                  <a:pt x="2224" y="944"/>
                  <a:pt x="2226" y="944"/>
                </a:cubicBezTo>
                <a:cubicBezTo>
                  <a:pt x="2227" y="943"/>
                  <a:pt x="2229" y="943"/>
                  <a:pt x="2231" y="942"/>
                </a:cubicBezTo>
                <a:cubicBezTo>
                  <a:pt x="2230" y="941"/>
                  <a:pt x="2231" y="938"/>
                  <a:pt x="2230" y="937"/>
                </a:cubicBezTo>
                <a:cubicBezTo>
                  <a:pt x="2228" y="936"/>
                  <a:pt x="2226" y="936"/>
                  <a:pt x="2225" y="936"/>
                </a:cubicBezTo>
                <a:cubicBezTo>
                  <a:pt x="2221" y="934"/>
                  <a:pt x="2218" y="932"/>
                  <a:pt x="2214" y="932"/>
                </a:cubicBezTo>
                <a:cubicBezTo>
                  <a:pt x="2212" y="932"/>
                  <a:pt x="2211" y="933"/>
                  <a:pt x="2209" y="933"/>
                </a:cubicBezTo>
                <a:cubicBezTo>
                  <a:pt x="2207" y="933"/>
                  <a:pt x="2205" y="933"/>
                  <a:pt x="2204" y="933"/>
                </a:cubicBezTo>
                <a:cubicBezTo>
                  <a:pt x="2200" y="934"/>
                  <a:pt x="2197" y="936"/>
                  <a:pt x="2193" y="937"/>
                </a:cubicBezTo>
                <a:cubicBezTo>
                  <a:pt x="2192" y="937"/>
                  <a:pt x="2190" y="937"/>
                  <a:pt x="2188" y="937"/>
                </a:cubicBezTo>
                <a:cubicBezTo>
                  <a:pt x="2182" y="937"/>
                  <a:pt x="2178" y="936"/>
                  <a:pt x="2172" y="937"/>
                </a:cubicBezTo>
                <a:cubicBezTo>
                  <a:pt x="2170" y="937"/>
                  <a:pt x="2169" y="940"/>
                  <a:pt x="2167" y="941"/>
                </a:cubicBezTo>
                <a:cubicBezTo>
                  <a:pt x="2165" y="942"/>
                  <a:pt x="2164" y="944"/>
                  <a:pt x="2162" y="945"/>
                </a:cubicBezTo>
                <a:cubicBezTo>
                  <a:pt x="2160" y="944"/>
                  <a:pt x="2158" y="942"/>
                  <a:pt x="2157" y="941"/>
                </a:cubicBezTo>
                <a:cubicBezTo>
                  <a:pt x="2155" y="940"/>
                  <a:pt x="2155" y="937"/>
                  <a:pt x="2153" y="936"/>
                </a:cubicBezTo>
                <a:cubicBezTo>
                  <a:pt x="2149" y="933"/>
                  <a:pt x="2147" y="932"/>
                  <a:pt x="2142" y="932"/>
                </a:cubicBezTo>
                <a:cubicBezTo>
                  <a:pt x="2136" y="932"/>
                  <a:pt x="2133" y="936"/>
                  <a:pt x="2127" y="938"/>
                </a:cubicBezTo>
                <a:cubicBezTo>
                  <a:pt x="2125" y="939"/>
                  <a:pt x="2123" y="938"/>
                  <a:pt x="2121" y="938"/>
                </a:cubicBezTo>
                <a:cubicBezTo>
                  <a:pt x="2119" y="939"/>
                  <a:pt x="2118" y="942"/>
                  <a:pt x="2116" y="944"/>
                </a:cubicBezTo>
                <a:cubicBezTo>
                  <a:pt x="2090" y="944"/>
                  <a:pt x="2090" y="944"/>
                  <a:pt x="2090" y="944"/>
                </a:cubicBezTo>
                <a:cubicBezTo>
                  <a:pt x="2089" y="946"/>
                  <a:pt x="2088" y="947"/>
                  <a:pt x="2087" y="949"/>
                </a:cubicBezTo>
                <a:cubicBezTo>
                  <a:pt x="2087" y="950"/>
                  <a:pt x="2087" y="953"/>
                  <a:pt x="2086" y="954"/>
                </a:cubicBezTo>
                <a:cubicBezTo>
                  <a:pt x="2085" y="956"/>
                  <a:pt x="2083" y="957"/>
                  <a:pt x="2081" y="958"/>
                </a:cubicBezTo>
                <a:cubicBezTo>
                  <a:pt x="2079" y="959"/>
                  <a:pt x="2078" y="958"/>
                  <a:pt x="2076" y="958"/>
                </a:cubicBezTo>
                <a:cubicBezTo>
                  <a:pt x="2072" y="958"/>
                  <a:pt x="2069" y="957"/>
                  <a:pt x="2065" y="958"/>
                </a:cubicBezTo>
                <a:cubicBezTo>
                  <a:pt x="2063" y="958"/>
                  <a:pt x="2062" y="961"/>
                  <a:pt x="2060" y="961"/>
                </a:cubicBezTo>
                <a:cubicBezTo>
                  <a:pt x="2057" y="961"/>
                  <a:pt x="2057" y="961"/>
                  <a:pt x="2057" y="961"/>
                </a:cubicBezTo>
                <a:cubicBezTo>
                  <a:pt x="2054" y="961"/>
                  <a:pt x="2053" y="959"/>
                  <a:pt x="2050" y="959"/>
                </a:cubicBezTo>
                <a:cubicBezTo>
                  <a:pt x="2043" y="959"/>
                  <a:pt x="2040" y="960"/>
                  <a:pt x="2034" y="959"/>
                </a:cubicBezTo>
                <a:cubicBezTo>
                  <a:pt x="2032" y="959"/>
                  <a:pt x="2030" y="959"/>
                  <a:pt x="2029" y="958"/>
                </a:cubicBezTo>
                <a:cubicBezTo>
                  <a:pt x="2026" y="957"/>
                  <a:pt x="2026" y="955"/>
                  <a:pt x="2023" y="954"/>
                </a:cubicBezTo>
                <a:cubicBezTo>
                  <a:pt x="2018" y="951"/>
                  <a:pt x="2018" y="951"/>
                  <a:pt x="2018" y="951"/>
                </a:cubicBezTo>
                <a:cubicBezTo>
                  <a:pt x="2017" y="954"/>
                  <a:pt x="2015" y="954"/>
                  <a:pt x="2014" y="957"/>
                </a:cubicBezTo>
                <a:cubicBezTo>
                  <a:pt x="2014" y="958"/>
                  <a:pt x="2015" y="960"/>
                  <a:pt x="2014" y="962"/>
                </a:cubicBezTo>
                <a:cubicBezTo>
                  <a:pt x="2014" y="963"/>
                  <a:pt x="2013" y="965"/>
                  <a:pt x="2013" y="967"/>
                </a:cubicBezTo>
                <a:cubicBezTo>
                  <a:pt x="2013" y="970"/>
                  <a:pt x="2013" y="972"/>
                  <a:pt x="2013" y="976"/>
                </a:cubicBezTo>
                <a:cubicBezTo>
                  <a:pt x="2011" y="976"/>
                  <a:pt x="2010" y="975"/>
                  <a:pt x="2008" y="975"/>
                </a:cubicBezTo>
                <a:cubicBezTo>
                  <a:pt x="2006" y="975"/>
                  <a:pt x="2005" y="976"/>
                  <a:pt x="2003" y="976"/>
                </a:cubicBezTo>
                <a:cubicBezTo>
                  <a:pt x="1999" y="976"/>
                  <a:pt x="1997" y="976"/>
                  <a:pt x="1993" y="976"/>
                </a:cubicBezTo>
                <a:cubicBezTo>
                  <a:pt x="1993" y="997"/>
                  <a:pt x="1993" y="997"/>
                  <a:pt x="1993" y="997"/>
                </a:cubicBezTo>
                <a:cubicBezTo>
                  <a:pt x="1974" y="997"/>
                  <a:pt x="1974" y="997"/>
                  <a:pt x="1974" y="997"/>
                </a:cubicBezTo>
                <a:cubicBezTo>
                  <a:pt x="1974" y="1001"/>
                  <a:pt x="1973" y="1004"/>
                  <a:pt x="1973" y="1008"/>
                </a:cubicBezTo>
                <a:cubicBezTo>
                  <a:pt x="1972" y="1011"/>
                  <a:pt x="1973" y="1014"/>
                  <a:pt x="1973" y="1018"/>
                </a:cubicBezTo>
                <a:cubicBezTo>
                  <a:pt x="1973" y="1020"/>
                  <a:pt x="1970" y="1021"/>
                  <a:pt x="1970" y="1023"/>
                </a:cubicBezTo>
                <a:cubicBezTo>
                  <a:pt x="1969" y="1027"/>
                  <a:pt x="1969" y="1031"/>
                  <a:pt x="1969" y="1035"/>
                </a:cubicBezTo>
                <a:cubicBezTo>
                  <a:pt x="1969" y="1044"/>
                  <a:pt x="1969" y="1044"/>
                  <a:pt x="1969" y="1044"/>
                </a:cubicBezTo>
                <a:cubicBezTo>
                  <a:pt x="1953" y="1044"/>
                  <a:pt x="1953" y="1044"/>
                  <a:pt x="1953" y="1044"/>
                </a:cubicBezTo>
                <a:cubicBezTo>
                  <a:pt x="1953" y="1051"/>
                  <a:pt x="1952" y="1057"/>
                  <a:pt x="1946" y="1060"/>
                </a:cubicBezTo>
                <a:cubicBezTo>
                  <a:pt x="1945" y="1061"/>
                  <a:pt x="1942" y="1060"/>
                  <a:pt x="1941" y="1061"/>
                </a:cubicBezTo>
                <a:cubicBezTo>
                  <a:pt x="1939" y="1062"/>
                  <a:pt x="1940" y="1065"/>
                  <a:pt x="1937" y="1066"/>
                </a:cubicBezTo>
                <a:cubicBezTo>
                  <a:pt x="1936" y="1067"/>
                  <a:pt x="1934" y="1067"/>
                  <a:pt x="1932" y="1068"/>
                </a:cubicBezTo>
                <a:cubicBezTo>
                  <a:pt x="1930" y="1068"/>
                  <a:pt x="1928" y="1067"/>
                  <a:pt x="1927" y="1068"/>
                </a:cubicBezTo>
                <a:cubicBezTo>
                  <a:pt x="1925" y="1069"/>
                  <a:pt x="1926" y="1071"/>
                  <a:pt x="1924" y="1073"/>
                </a:cubicBezTo>
                <a:cubicBezTo>
                  <a:pt x="1923" y="1074"/>
                  <a:pt x="1921" y="1076"/>
                  <a:pt x="1920" y="1078"/>
                </a:cubicBezTo>
                <a:cubicBezTo>
                  <a:pt x="1918" y="1082"/>
                  <a:pt x="1917" y="1086"/>
                  <a:pt x="1915" y="1090"/>
                </a:cubicBezTo>
                <a:cubicBezTo>
                  <a:pt x="1914" y="1092"/>
                  <a:pt x="1912" y="1094"/>
                  <a:pt x="1911" y="1096"/>
                </a:cubicBezTo>
                <a:cubicBezTo>
                  <a:pt x="1910" y="1098"/>
                  <a:pt x="1911" y="1100"/>
                  <a:pt x="1910" y="1102"/>
                </a:cubicBezTo>
                <a:cubicBezTo>
                  <a:pt x="1909" y="1104"/>
                  <a:pt x="1906" y="1105"/>
                  <a:pt x="1905" y="1107"/>
                </a:cubicBezTo>
                <a:cubicBezTo>
                  <a:pt x="1904" y="1109"/>
                  <a:pt x="1903" y="1110"/>
                  <a:pt x="1902" y="1112"/>
                </a:cubicBezTo>
                <a:cubicBezTo>
                  <a:pt x="1901" y="1114"/>
                  <a:pt x="1902" y="1116"/>
                  <a:pt x="1901" y="1117"/>
                </a:cubicBezTo>
                <a:cubicBezTo>
                  <a:pt x="1900" y="1119"/>
                  <a:pt x="1897" y="1117"/>
                  <a:pt x="1895" y="1117"/>
                </a:cubicBezTo>
                <a:cubicBezTo>
                  <a:pt x="1892" y="1118"/>
                  <a:pt x="1890" y="1118"/>
                  <a:pt x="1886" y="1119"/>
                </a:cubicBezTo>
                <a:cubicBezTo>
                  <a:pt x="1886" y="1125"/>
                  <a:pt x="1887" y="1129"/>
                  <a:pt x="1886" y="1136"/>
                </a:cubicBezTo>
                <a:cubicBezTo>
                  <a:pt x="1886" y="1137"/>
                  <a:pt x="1885" y="1139"/>
                  <a:pt x="1885" y="1141"/>
                </a:cubicBezTo>
                <a:cubicBezTo>
                  <a:pt x="1885" y="1142"/>
                  <a:pt x="1885" y="1145"/>
                  <a:pt x="1884" y="1146"/>
                </a:cubicBezTo>
                <a:cubicBezTo>
                  <a:pt x="1882" y="1148"/>
                  <a:pt x="1880" y="1148"/>
                  <a:pt x="1879" y="1150"/>
                </a:cubicBezTo>
                <a:cubicBezTo>
                  <a:pt x="1877" y="1151"/>
                  <a:pt x="1875" y="1150"/>
                  <a:pt x="1873" y="1151"/>
                </a:cubicBezTo>
                <a:cubicBezTo>
                  <a:pt x="1872" y="1152"/>
                  <a:pt x="1872" y="1155"/>
                  <a:pt x="1871" y="1156"/>
                </a:cubicBezTo>
                <a:cubicBezTo>
                  <a:pt x="1871" y="1166"/>
                  <a:pt x="1871" y="1166"/>
                  <a:pt x="1871" y="1166"/>
                </a:cubicBezTo>
                <a:cubicBezTo>
                  <a:pt x="1875" y="1166"/>
                  <a:pt x="1877" y="1167"/>
                  <a:pt x="1881" y="1167"/>
                </a:cubicBezTo>
                <a:cubicBezTo>
                  <a:pt x="1883" y="1167"/>
                  <a:pt x="1885" y="1167"/>
                  <a:pt x="1886" y="1167"/>
                </a:cubicBezTo>
                <a:cubicBezTo>
                  <a:pt x="1888" y="1167"/>
                  <a:pt x="1890" y="1167"/>
                  <a:pt x="1892" y="1167"/>
                </a:cubicBezTo>
                <a:cubicBezTo>
                  <a:pt x="1894" y="1167"/>
                  <a:pt x="1894" y="1171"/>
                  <a:pt x="1895" y="1172"/>
                </a:cubicBezTo>
                <a:cubicBezTo>
                  <a:pt x="1893" y="1177"/>
                  <a:pt x="1893" y="1177"/>
                  <a:pt x="1893" y="1177"/>
                </a:cubicBezTo>
                <a:cubicBezTo>
                  <a:pt x="1892" y="1179"/>
                  <a:pt x="1889" y="1180"/>
                  <a:pt x="1889" y="1182"/>
                </a:cubicBezTo>
                <a:cubicBezTo>
                  <a:pt x="1889" y="1195"/>
                  <a:pt x="1890" y="1201"/>
                  <a:pt x="1890" y="1214"/>
                </a:cubicBezTo>
                <a:cubicBezTo>
                  <a:pt x="1890" y="1219"/>
                  <a:pt x="1890" y="1219"/>
                  <a:pt x="1890" y="1219"/>
                </a:cubicBezTo>
                <a:cubicBezTo>
                  <a:pt x="1890" y="1221"/>
                  <a:pt x="1891" y="1223"/>
                  <a:pt x="1890" y="1224"/>
                </a:cubicBezTo>
                <a:cubicBezTo>
                  <a:pt x="1889" y="1227"/>
                  <a:pt x="1888" y="1228"/>
                  <a:pt x="1886" y="1230"/>
                </a:cubicBezTo>
                <a:cubicBezTo>
                  <a:pt x="1885" y="1231"/>
                  <a:pt x="1882" y="1228"/>
                  <a:pt x="1881" y="1230"/>
                </a:cubicBezTo>
                <a:cubicBezTo>
                  <a:pt x="1880" y="1231"/>
                  <a:pt x="1880" y="1233"/>
                  <a:pt x="1880" y="1235"/>
                </a:cubicBezTo>
                <a:cubicBezTo>
                  <a:pt x="1880" y="1237"/>
                  <a:pt x="1882" y="1238"/>
                  <a:pt x="1882" y="1240"/>
                </a:cubicBezTo>
                <a:cubicBezTo>
                  <a:pt x="1883" y="1242"/>
                  <a:pt x="1883" y="1244"/>
                  <a:pt x="1884" y="1245"/>
                </a:cubicBezTo>
                <a:cubicBezTo>
                  <a:pt x="1884" y="1247"/>
                  <a:pt x="1885" y="1248"/>
                  <a:pt x="1885" y="1250"/>
                </a:cubicBezTo>
                <a:cubicBezTo>
                  <a:pt x="1885" y="1256"/>
                  <a:pt x="1885" y="1256"/>
                  <a:pt x="1885" y="1256"/>
                </a:cubicBezTo>
                <a:cubicBezTo>
                  <a:pt x="1885" y="1260"/>
                  <a:pt x="1885" y="1263"/>
                  <a:pt x="1886" y="1266"/>
                </a:cubicBezTo>
                <a:cubicBezTo>
                  <a:pt x="1887" y="1268"/>
                  <a:pt x="1890" y="1268"/>
                  <a:pt x="1892" y="1270"/>
                </a:cubicBezTo>
                <a:cubicBezTo>
                  <a:pt x="1893" y="1272"/>
                  <a:pt x="1893" y="1274"/>
                  <a:pt x="1894" y="1275"/>
                </a:cubicBezTo>
                <a:cubicBezTo>
                  <a:pt x="1896" y="1277"/>
                  <a:pt x="1898" y="1277"/>
                  <a:pt x="1899" y="1278"/>
                </a:cubicBezTo>
                <a:cubicBezTo>
                  <a:pt x="1901" y="1279"/>
                  <a:pt x="1902" y="1281"/>
                  <a:pt x="1905" y="1282"/>
                </a:cubicBezTo>
                <a:cubicBezTo>
                  <a:pt x="1906" y="1282"/>
                  <a:pt x="1908" y="1281"/>
                  <a:pt x="1910" y="1282"/>
                </a:cubicBezTo>
                <a:cubicBezTo>
                  <a:pt x="1912" y="1283"/>
                  <a:pt x="1914" y="1283"/>
                  <a:pt x="1915" y="1284"/>
                </a:cubicBezTo>
                <a:cubicBezTo>
                  <a:pt x="1917" y="1287"/>
                  <a:pt x="1915" y="1292"/>
                  <a:pt x="1918" y="1295"/>
                </a:cubicBezTo>
                <a:cubicBezTo>
                  <a:pt x="1919" y="1296"/>
                  <a:pt x="1921" y="1296"/>
                  <a:pt x="1923" y="1297"/>
                </a:cubicBezTo>
                <a:cubicBezTo>
                  <a:pt x="1925" y="1298"/>
                  <a:pt x="1926" y="1297"/>
                  <a:pt x="1928" y="1297"/>
                </a:cubicBezTo>
                <a:cubicBezTo>
                  <a:pt x="1928" y="1304"/>
                  <a:pt x="1927" y="1307"/>
                  <a:pt x="1928" y="1313"/>
                </a:cubicBezTo>
                <a:cubicBezTo>
                  <a:pt x="1928" y="1315"/>
                  <a:pt x="1931" y="1316"/>
                  <a:pt x="1932" y="1318"/>
                </a:cubicBezTo>
                <a:cubicBezTo>
                  <a:pt x="1933" y="1320"/>
                  <a:pt x="1936" y="1320"/>
                  <a:pt x="1939" y="1321"/>
                </a:cubicBezTo>
                <a:cubicBezTo>
                  <a:pt x="1942" y="1323"/>
                  <a:pt x="1945" y="1326"/>
                  <a:pt x="1949" y="1327"/>
                </a:cubicBezTo>
                <a:cubicBezTo>
                  <a:pt x="1953" y="1329"/>
                  <a:pt x="1956" y="1328"/>
                  <a:pt x="1961" y="1329"/>
                </a:cubicBezTo>
                <a:cubicBezTo>
                  <a:pt x="1961" y="1331"/>
                  <a:pt x="1962" y="1332"/>
                  <a:pt x="1962" y="1334"/>
                </a:cubicBezTo>
                <a:cubicBezTo>
                  <a:pt x="1962" y="1336"/>
                  <a:pt x="1962" y="1338"/>
                  <a:pt x="1962" y="1339"/>
                </a:cubicBezTo>
                <a:cubicBezTo>
                  <a:pt x="1962" y="1341"/>
                  <a:pt x="1961" y="1343"/>
                  <a:pt x="1962" y="1344"/>
                </a:cubicBezTo>
                <a:cubicBezTo>
                  <a:pt x="1963" y="1346"/>
                  <a:pt x="1966" y="1346"/>
                  <a:pt x="1967" y="1347"/>
                </a:cubicBezTo>
                <a:cubicBezTo>
                  <a:pt x="1969" y="1348"/>
                  <a:pt x="1971" y="1349"/>
                  <a:pt x="1973" y="1350"/>
                </a:cubicBezTo>
                <a:cubicBezTo>
                  <a:pt x="1975" y="1351"/>
                  <a:pt x="1975" y="1354"/>
                  <a:pt x="1976" y="1355"/>
                </a:cubicBezTo>
                <a:cubicBezTo>
                  <a:pt x="1980" y="1358"/>
                  <a:pt x="1983" y="1360"/>
                  <a:pt x="1987" y="1361"/>
                </a:cubicBezTo>
                <a:cubicBezTo>
                  <a:pt x="1989" y="1362"/>
                  <a:pt x="1990" y="1361"/>
                  <a:pt x="1992" y="1361"/>
                </a:cubicBezTo>
                <a:cubicBezTo>
                  <a:pt x="1994" y="1362"/>
                  <a:pt x="1995" y="1364"/>
                  <a:pt x="1997" y="1364"/>
                </a:cubicBezTo>
                <a:cubicBezTo>
                  <a:pt x="2000" y="1365"/>
                  <a:pt x="2002" y="1365"/>
                  <a:pt x="2005" y="1365"/>
                </a:cubicBezTo>
                <a:cubicBezTo>
                  <a:pt x="2008" y="1365"/>
                  <a:pt x="2009" y="1362"/>
                  <a:pt x="2010" y="1360"/>
                </a:cubicBezTo>
                <a:cubicBezTo>
                  <a:pt x="2011" y="1359"/>
                  <a:pt x="2010" y="1356"/>
                  <a:pt x="2012" y="1355"/>
                </a:cubicBezTo>
                <a:cubicBezTo>
                  <a:pt x="2015" y="1353"/>
                  <a:pt x="2018" y="1354"/>
                  <a:pt x="2022" y="1354"/>
                </a:cubicBezTo>
                <a:cubicBezTo>
                  <a:pt x="2024" y="1354"/>
                  <a:pt x="2025" y="1355"/>
                  <a:pt x="2027" y="1355"/>
                </a:cubicBezTo>
                <a:cubicBezTo>
                  <a:pt x="2029" y="1355"/>
                  <a:pt x="2031" y="1354"/>
                  <a:pt x="2033" y="1354"/>
                </a:cubicBezTo>
                <a:cubicBezTo>
                  <a:pt x="2036" y="1354"/>
                  <a:pt x="2036" y="1354"/>
                  <a:pt x="2036" y="1354"/>
                </a:cubicBezTo>
                <a:cubicBezTo>
                  <a:pt x="2041" y="1354"/>
                  <a:pt x="2045" y="1353"/>
                  <a:pt x="2050" y="1354"/>
                </a:cubicBezTo>
                <a:cubicBezTo>
                  <a:pt x="2051" y="1354"/>
                  <a:pt x="2053" y="1353"/>
                  <a:pt x="2055" y="1354"/>
                </a:cubicBezTo>
                <a:cubicBezTo>
                  <a:pt x="2057" y="1354"/>
                  <a:pt x="2055" y="1358"/>
                  <a:pt x="2057" y="1359"/>
                </a:cubicBezTo>
                <a:cubicBezTo>
                  <a:pt x="2062" y="1361"/>
                  <a:pt x="2065" y="1360"/>
                  <a:pt x="2070" y="1360"/>
                </a:cubicBezTo>
                <a:cubicBezTo>
                  <a:pt x="2073" y="1360"/>
                  <a:pt x="2076" y="1360"/>
                  <a:pt x="2078" y="1360"/>
                </a:cubicBezTo>
                <a:cubicBezTo>
                  <a:pt x="2080" y="1360"/>
                  <a:pt x="2082" y="1358"/>
                  <a:pt x="2084" y="1358"/>
                </a:cubicBezTo>
                <a:cubicBezTo>
                  <a:pt x="2085" y="1357"/>
                  <a:pt x="2087" y="1358"/>
                  <a:pt x="2089" y="1358"/>
                </a:cubicBezTo>
                <a:cubicBezTo>
                  <a:pt x="2090" y="1357"/>
                  <a:pt x="2090" y="1354"/>
                  <a:pt x="2091" y="1352"/>
                </a:cubicBezTo>
                <a:cubicBezTo>
                  <a:pt x="2093" y="1351"/>
                  <a:pt x="2095" y="1350"/>
                  <a:pt x="2097" y="1348"/>
                </a:cubicBezTo>
                <a:cubicBezTo>
                  <a:pt x="2099" y="1347"/>
                  <a:pt x="2100" y="1345"/>
                  <a:pt x="2102" y="1344"/>
                </a:cubicBezTo>
                <a:cubicBezTo>
                  <a:pt x="2105" y="1344"/>
                  <a:pt x="2108" y="1344"/>
                  <a:pt x="2112" y="1344"/>
                </a:cubicBezTo>
                <a:cubicBezTo>
                  <a:pt x="2116" y="1344"/>
                  <a:pt x="2119" y="1346"/>
                  <a:pt x="2123" y="1346"/>
                </a:cubicBezTo>
                <a:cubicBezTo>
                  <a:pt x="2125" y="1346"/>
                  <a:pt x="2125" y="1346"/>
                  <a:pt x="2125" y="1346"/>
                </a:cubicBezTo>
                <a:cubicBezTo>
                  <a:pt x="2128" y="1345"/>
                  <a:pt x="2129" y="1341"/>
                  <a:pt x="2132" y="1341"/>
                </a:cubicBezTo>
                <a:cubicBezTo>
                  <a:pt x="2136" y="1339"/>
                  <a:pt x="2140" y="1338"/>
                  <a:pt x="2146" y="1338"/>
                </a:cubicBezTo>
                <a:cubicBezTo>
                  <a:pt x="2149" y="1338"/>
                  <a:pt x="2152" y="1337"/>
                  <a:pt x="2154" y="1339"/>
                </a:cubicBezTo>
                <a:cubicBezTo>
                  <a:pt x="2155" y="1341"/>
                  <a:pt x="2155" y="1343"/>
                  <a:pt x="2155" y="1344"/>
                </a:cubicBezTo>
                <a:cubicBezTo>
                  <a:pt x="2157" y="1346"/>
                  <a:pt x="2159" y="1347"/>
                  <a:pt x="2159" y="1350"/>
                </a:cubicBezTo>
                <a:cubicBezTo>
                  <a:pt x="2160" y="1351"/>
                  <a:pt x="2160" y="1353"/>
                  <a:pt x="2161" y="1355"/>
                </a:cubicBezTo>
                <a:cubicBezTo>
                  <a:pt x="2161" y="1357"/>
                  <a:pt x="2161" y="1359"/>
                  <a:pt x="2162" y="1360"/>
                </a:cubicBezTo>
                <a:cubicBezTo>
                  <a:pt x="2163" y="1362"/>
                  <a:pt x="2165" y="1362"/>
                  <a:pt x="2167" y="1363"/>
                </a:cubicBezTo>
                <a:cubicBezTo>
                  <a:pt x="2169" y="1364"/>
                  <a:pt x="2170" y="1364"/>
                  <a:pt x="2173" y="1364"/>
                </a:cubicBezTo>
                <a:cubicBezTo>
                  <a:pt x="2218" y="1364"/>
                  <a:pt x="2218" y="1364"/>
                  <a:pt x="2218" y="1364"/>
                </a:cubicBezTo>
                <a:cubicBezTo>
                  <a:pt x="2218" y="1380"/>
                  <a:pt x="2218" y="1380"/>
                  <a:pt x="2218" y="1380"/>
                </a:cubicBezTo>
                <a:cubicBezTo>
                  <a:pt x="2218" y="1382"/>
                  <a:pt x="2217" y="1383"/>
                  <a:pt x="2217" y="1385"/>
                </a:cubicBezTo>
                <a:cubicBezTo>
                  <a:pt x="2217" y="1389"/>
                  <a:pt x="2217" y="1391"/>
                  <a:pt x="2217" y="1395"/>
                </a:cubicBezTo>
                <a:cubicBezTo>
                  <a:pt x="2217" y="1397"/>
                  <a:pt x="2217" y="1399"/>
                  <a:pt x="2217" y="1401"/>
                </a:cubicBezTo>
                <a:cubicBezTo>
                  <a:pt x="2216" y="1403"/>
                  <a:pt x="2214" y="1404"/>
                  <a:pt x="2213" y="1406"/>
                </a:cubicBezTo>
                <a:cubicBezTo>
                  <a:pt x="2212" y="1407"/>
                  <a:pt x="2212" y="1409"/>
                  <a:pt x="2212" y="1411"/>
                </a:cubicBezTo>
                <a:cubicBezTo>
                  <a:pt x="2212" y="1417"/>
                  <a:pt x="2210" y="1421"/>
                  <a:pt x="2210" y="1427"/>
                </a:cubicBezTo>
                <a:cubicBezTo>
                  <a:pt x="2209" y="1428"/>
                  <a:pt x="2210" y="1431"/>
                  <a:pt x="2209" y="1432"/>
                </a:cubicBezTo>
                <a:cubicBezTo>
                  <a:pt x="2208" y="1433"/>
                  <a:pt x="2205" y="1431"/>
                  <a:pt x="2204" y="1432"/>
                </a:cubicBezTo>
                <a:cubicBezTo>
                  <a:pt x="2202" y="1433"/>
                  <a:pt x="2202" y="1436"/>
                  <a:pt x="2201" y="1437"/>
                </a:cubicBezTo>
                <a:cubicBezTo>
                  <a:pt x="2203" y="1438"/>
                  <a:pt x="2204" y="1439"/>
                  <a:pt x="2206" y="1440"/>
                </a:cubicBezTo>
                <a:cubicBezTo>
                  <a:pt x="2210" y="1441"/>
                  <a:pt x="2214" y="1440"/>
                  <a:pt x="2217" y="1444"/>
                </a:cubicBezTo>
                <a:cubicBezTo>
                  <a:pt x="2219" y="1447"/>
                  <a:pt x="2217" y="1451"/>
                  <a:pt x="2218" y="1454"/>
                </a:cubicBezTo>
                <a:cubicBezTo>
                  <a:pt x="2219" y="1456"/>
                  <a:pt x="2219" y="1458"/>
                  <a:pt x="2221" y="1459"/>
                </a:cubicBezTo>
                <a:cubicBezTo>
                  <a:pt x="2222" y="1461"/>
                  <a:pt x="2225" y="1460"/>
                  <a:pt x="2226" y="1461"/>
                </a:cubicBezTo>
                <a:cubicBezTo>
                  <a:pt x="2227" y="1462"/>
                  <a:pt x="2230" y="1462"/>
                  <a:pt x="2231" y="1463"/>
                </a:cubicBezTo>
                <a:cubicBezTo>
                  <a:pt x="2232" y="1465"/>
                  <a:pt x="2231" y="1467"/>
                  <a:pt x="2232" y="1468"/>
                </a:cubicBezTo>
                <a:cubicBezTo>
                  <a:pt x="2235" y="1473"/>
                  <a:pt x="2239" y="1475"/>
                  <a:pt x="2242" y="1479"/>
                </a:cubicBezTo>
                <a:cubicBezTo>
                  <a:pt x="2243" y="1481"/>
                  <a:pt x="2243" y="1483"/>
                  <a:pt x="2244" y="1484"/>
                </a:cubicBezTo>
                <a:cubicBezTo>
                  <a:pt x="2246" y="1488"/>
                  <a:pt x="2249" y="1491"/>
                  <a:pt x="2251" y="1495"/>
                </a:cubicBezTo>
                <a:cubicBezTo>
                  <a:pt x="2251" y="1497"/>
                  <a:pt x="2253" y="1498"/>
                  <a:pt x="2253" y="1500"/>
                </a:cubicBezTo>
                <a:cubicBezTo>
                  <a:pt x="2254" y="1504"/>
                  <a:pt x="2253" y="1507"/>
                  <a:pt x="2253" y="1512"/>
                </a:cubicBezTo>
                <a:cubicBezTo>
                  <a:pt x="2254" y="1515"/>
                  <a:pt x="2255" y="1518"/>
                  <a:pt x="2256" y="1522"/>
                </a:cubicBezTo>
                <a:cubicBezTo>
                  <a:pt x="2257" y="1524"/>
                  <a:pt x="2259" y="1525"/>
                  <a:pt x="2260" y="1527"/>
                </a:cubicBezTo>
                <a:cubicBezTo>
                  <a:pt x="2260" y="1529"/>
                  <a:pt x="2258" y="1531"/>
                  <a:pt x="2258" y="1533"/>
                </a:cubicBezTo>
                <a:cubicBezTo>
                  <a:pt x="2258" y="1538"/>
                  <a:pt x="2258" y="1538"/>
                  <a:pt x="2258" y="1538"/>
                </a:cubicBezTo>
                <a:cubicBezTo>
                  <a:pt x="2258" y="1542"/>
                  <a:pt x="2259" y="1545"/>
                  <a:pt x="2261" y="1548"/>
                </a:cubicBezTo>
                <a:cubicBezTo>
                  <a:pt x="2262" y="1550"/>
                  <a:pt x="2265" y="1549"/>
                  <a:pt x="2266" y="1551"/>
                </a:cubicBezTo>
                <a:cubicBezTo>
                  <a:pt x="2267" y="1553"/>
                  <a:pt x="2266" y="1556"/>
                  <a:pt x="2266" y="1559"/>
                </a:cubicBezTo>
                <a:cubicBezTo>
                  <a:pt x="2266" y="1562"/>
                  <a:pt x="2267" y="1564"/>
                  <a:pt x="2266" y="1566"/>
                </a:cubicBezTo>
                <a:cubicBezTo>
                  <a:pt x="2266" y="1568"/>
                  <a:pt x="2265" y="1570"/>
                  <a:pt x="2265" y="1572"/>
                </a:cubicBezTo>
                <a:cubicBezTo>
                  <a:pt x="2265" y="1573"/>
                  <a:pt x="2265" y="1575"/>
                  <a:pt x="2264" y="1577"/>
                </a:cubicBezTo>
                <a:cubicBezTo>
                  <a:pt x="2263" y="1579"/>
                  <a:pt x="2260" y="1579"/>
                  <a:pt x="2258" y="1581"/>
                </a:cubicBezTo>
                <a:cubicBezTo>
                  <a:pt x="2255" y="1586"/>
                  <a:pt x="2252" y="1590"/>
                  <a:pt x="2251" y="1596"/>
                </a:cubicBezTo>
                <a:cubicBezTo>
                  <a:pt x="2250" y="1600"/>
                  <a:pt x="2251" y="1603"/>
                  <a:pt x="2251" y="1607"/>
                </a:cubicBezTo>
                <a:cubicBezTo>
                  <a:pt x="2250" y="1609"/>
                  <a:pt x="2250" y="1611"/>
                  <a:pt x="2249" y="1612"/>
                </a:cubicBezTo>
                <a:cubicBezTo>
                  <a:pt x="2248" y="1615"/>
                  <a:pt x="2245" y="1615"/>
                  <a:pt x="2244" y="1617"/>
                </a:cubicBezTo>
                <a:cubicBezTo>
                  <a:pt x="2243" y="1619"/>
                  <a:pt x="2242" y="1620"/>
                  <a:pt x="2242" y="1623"/>
                </a:cubicBezTo>
                <a:cubicBezTo>
                  <a:pt x="2241" y="1627"/>
                  <a:pt x="2242" y="1629"/>
                  <a:pt x="2242" y="1633"/>
                </a:cubicBezTo>
                <a:cubicBezTo>
                  <a:pt x="2242" y="1639"/>
                  <a:pt x="2241" y="1643"/>
                  <a:pt x="2243" y="1649"/>
                </a:cubicBezTo>
                <a:cubicBezTo>
                  <a:pt x="2244" y="1651"/>
                  <a:pt x="2246" y="1652"/>
                  <a:pt x="2248" y="1654"/>
                </a:cubicBezTo>
                <a:cubicBezTo>
                  <a:pt x="2250" y="1656"/>
                  <a:pt x="2253" y="1656"/>
                  <a:pt x="2253" y="1658"/>
                </a:cubicBezTo>
                <a:cubicBezTo>
                  <a:pt x="2254" y="1659"/>
                  <a:pt x="2253" y="1661"/>
                  <a:pt x="2253" y="1663"/>
                </a:cubicBezTo>
                <a:cubicBezTo>
                  <a:pt x="2254" y="1665"/>
                  <a:pt x="2253" y="1667"/>
                  <a:pt x="2253" y="1668"/>
                </a:cubicBezTo>
                <a:cubicBezTo>
                  <a:pt x="2254" y="1670"/>
                  <a:pt x="2255" y="1672"/>
                  <a:pt x="2256" y="1674"/>
                </a:cubicBezTo>
                <a:cubicBezTo>
                  <a:pt x="2257" y="1675"/>
                  <a:pt x="2257" y="1677"/>
                  <a:pt x="2258" y="1679"/>
                </a:cubicBezTo>
                <a:cubicBezTo>
                  <a:pt x="2261" y="1682"/>
                  <a:pt x="2266" y="1684"/>
                  <a:pt x="2270" y="1687"/>
                </a:cubicBezTo>
                <a:cubicBezTo>
                  <a:pt x="2270" y="1689"/>
                  <a:pt x="2270" y="1690"/>
                  <a:pt x="2270" y="1692"/>
                </a:cubicBezTo>
                <a:cubicBezTo>
                  <a:pt x="2271" y="1694"/>
                  <a:pt x="2273" y="1696"/>
                  <a:pt x="2273" y="1698"/>
                </a:cubicBezTo>
                <a:cubicBezTo>
                  <a:pt x="2273" y="1700"/>
                  <a:pt x="2274" y="1702"/>
                  <a:pt x="2274" y="1704"/>
                </a:cubicBezTo>
                <a:cubicBezTo>
                  <a:pt x="2275" y="1705"/>
                  <a:pt x="2274" y="1707"/>
                  <a:pt x="2274" y="1709"/>
                </a:cubicBezTo>
                <a:cubicBezTo>
                  <a:pt x="2275" y="1711"/>
                  <a:pt x="2278" y="1711"/>
                  <a:pt x="2278" y="1714"/>
                </a:cubicBezTo>
                <a:cubicBezTo>
                  <a:pt x="2278" y="1740"/>
                  <a:pt x="2278" y="1740"/>
                  <a:pt x="2278" y="1740"/>
                </a:cubicBezTo>
                <a:cubicBezTo>
                  <a:pt x="2278" y="1744"/>
                  <a:pt x="2280" y="1747"/>
                  <a:pt x="2281" y="1751"/>
                </a:cubicBezTo>
                <a:cubicBezTo>
                  <a:pt x="2281" y="1752"/>
                  <a:pt x="2280" y="1754"/>
                  <a:pt x="2281" y="1756"/>
                </a:cubicBezTo>
                <a:cubicBezTo>
                  <a:pt x="2282" y="1760"/>
                  <a:pt x="2284" y="1763"/>
                  <a:pt x="2286" y="1766"/>
                </a:cubicBezTo>
                <a:cubicBezTo>
                  <a:pt x="2290" y="1772"/>
                  <a:pt x="2297" y="1774"/>
                  <a:pt x="2300" y="1781"/>
                </a:cubicBezTo>
                <a:cubicBezTo>
                  <a:pt x="2301" y="1782"/>
                  <a:pt x="2300" y="1784"/>
                  <a:pt x="2300" y="1786"/>
                </a:cubicBezTo>
                <a:cubicBezTo>
                  <a:pt x="2301" y="1787"/>
                  <a:pt x="2301" y="1789"/>
                  <a:pt x="2302" y="1791"/>
                </a:cubicBezTo>
                <a:cubicBezTo>
                  <a:pt x="2302" y="1793"/>
                  <a:pt x="2304" y="1794"/>
                  <a:pt x="2304" y="1796"/>
                </a:cubicBezTo>
                <a:cubicBezTo>
                  <a:pt x="2306" y="1800"/>
                  <a:pt x="2306" y="1803"/>
                  <a:pt x="2308" y="1807"/>
                </a:cubicBezTo>
                <a:cubicBezTo>
                  <a:pt x="2309" y="1809"/>
                  <a:pt x="2312" y="1810"/>
                  <a:pt x="2313" y="1812"/>
                </a:cubicBezTo>
                <a:cubicBezTo>
                  <a:pt x="2315" y="1814"/>
                  <a:pt x="2318" y="1814"/>
                  <a:pt x="2319" y="1816"/>
                </a:cubicBezTo>
                <a:cubicBezTo>
                  <a:pt x="2319" y="1819"/>
                  <a:pt x="2318" y="1823"/>
                  <a:pt x="2319" y="1826"/>
                </a:cubicBezTo>
                <a:cubicBezTo>
                  <a:pt x="2319" y="1828"/>
                  <a:pt x="2321" y="1830"/>
                  <a:pt x="2321" y="1832"/>
                </a:cubicBezTo>
                <a:cubicBezTo>
                  <a:pt x="2322" y="1834"/>
                  <a:pt x="2325" y="1834"/>
                  <a:pt x="2325" y="1837"/>
                </a:cubicBezTo>
                <a:cubicBezTo>
                  <a:pt x="2325" y="1839"/>
                  <a:pt x="2325" y="1839"/>
                  <a:pt x="2325" y="1839"/>
                </a:cubicBezTo>
                <a:cubicBezTo>
                  <a:pt x="2325" y="1842"/>
                  <a:pt x="2321" y="1841"/>
                  <a:pt x="2320" y="1843"/>
                </a:cubicBezTo>
                <a:cubicBezTo>
                  <a:pt x="2319" y="1845"/>
                  <a:pt x="2317" y="1847"/>
                  <a:pt x="2316" y="1848"/>
                </a:cubicBezTo>
                <a:cubicBezTo>
                  <a:pt x="2315" y="1850"/>
                  <a:pt x="2316" y="1852"/>
                  <a:pt x="2316" y="1854"/>
                </a:cubicBezTo>
                <a:cubicBezTo>
                  <a:pt x="2318" y="1854"/>
                  <a:pt x="2319" y="1855"/>
                  <a:pt x="2321" y="1855"/>
                </a:cubicBezTo>
                <a:cubicBezTo>
                  <a:pt x="2326" y="1855"/>
                  <a:pt x="2326" y="1855"/>
                  <a:pt x="2326" y="1855"/>
                </a:cubicBezTo>
                <a:cubicBezTo>
                  <a:pt x="2326" y="1857"/>
                  <a:pt x="2326" y="1859"/>
                  <a:pt x="2326" y="1860"/>
                </a:cubicBezTo>
                <a:cubicBezTo>
                  <a:pt x="2327" y="1862"/>
                  <a:pt x="2326" y="1864"/>
                  <a:pt x="2326" y="1865"/>
                </a:cubicBezTo>
                <a:cubicBezTo>
                  <a:pt x="2327" y="1867"/>
                  <a:pt x="2330" y="1867"/>
                  <a:pt x="2332" y="1868"/>
                </a:cubicBezTo>
                <a:cubicBezTo>
                  <a:pt x="2333" y="1869"/>
                  <a:pt x="2335" y="1871"/>
                  <a:pt x="2337" y="1871"/>
                </a:cubicBezTo>
                <a:cubicBezTo>
                  <a:pt x="2363" y="1871"/>
                  <a:pt x="2363" y="1871"/>
                  <a:pt x="2363" y="1871"/>
                </a:cubicBezTo>
                <a:cubicBezTo>
                  <a:pt x="2367" y="1871"/>
                  <a:pt x="2369" y="1868"/>
                  <a:pt x="2373" y="1867"/>
                </a:cubicBezTo>
                <a:cubicBezTo>
                  <a:pt x="2377" y="1866"/>
                  <a:pt x="2380" y="1864"/>
                  <a:pt x="2384" y="1864"/>
                </a:cubicBezTo>
                <a:cubicBezTo>
                  <a:pt x="2417" y="1864"/>
                  <a:pt x="2417" y="1864"/>
                  <a:pt x="2417" y="1864"/>
                </a:cubicBezTo>
                <a:cubicBezTo>
                  <a:pt x="2417" y="1862"/>
                  <a:pt x="2419" y="1861"/>
                  <a:pt x="2420" y="1859"/>
                </a:cubicBezTo>
                <a:cubicBezTo>
                  <a:pt x="2421" y="1857"/>
                  <a:pt x="2419" y="1855"/>
                  <a:pt x="2420" y="1854"/>
                </a:cubicBezTo>
                <a:cubicBezTo>
                  <a:pt x="2422" y="1853"/>
                  <a:pt x="2424" y="1853"/>
                  <a:pt x="2426" y="1852"/>
                </a:cubicBezTo>
                <a:cubicBezTo>
                  <a:pt x="2427" y="1852"/>
                  <a:pt x="2429" y="1852"/>
                  <a:pt x="2431" y="1852"/>
                </a:cubicBezTo>
                <a:cubicBezTo>
                  <a:pt x="2435" y="1852"/>
                  <a:pt x="2438" y="1852"/>
                  <a:pt x="2441" y="1851"/>
                </a:cubicBezTo>
                <a:cubicBezTo>
                  <a:pt x="2443" y="1851"/>
                  <a:pt x="2445" y="1851"/>
                  <a:pt x="2447" y="1850"/>
                </a:cubicBezTo>
                <a:cubicBezTo>
                  <a:pt x="2448" y="1848"/>
                  <a:pt x="2449" y="1847"/>
                  <a:pt x="2450" y="1845"/>
                </a:cubicBezTo>
                <a:cubicBezTo>
                  <a:pt x="2451" y="1843"/>
                  <a:pt x="2449" y="1841"/>
                  <a:pt x="2450" y="1839"/>
                </a:cubicBezTo>
                <a:cubicBezTo>
                  <a:pt x="2451" y="1838"/>
                  <a:pt x="2454" y="1838"/>
                  <a:pt x="2456" y="1837"/>
                </a:cubicBezTo>
                <a:cubicBezTo>
                  <a:pt x="2457" y="1835"/>
                  <a:pt x="2459" y="1834"/>
                  <a:pt x="2461" y="1833"/>
                </a:cubicBezTo>
                <a:cubicBezTo>
                  <a:pt x="2463" y="1831"/>
                  <a:pt x="2464" y="1830"/>
                  <a:pt x="2466" y="1828"/>
                </a:cubicBezTo>
                <a:cubicBezTo>
                  <a:pt x="2468" y="1826"/>
                  <a:pt x="2470" y="1825"/>
                  <a:pt x="2471" y="1822"/>
                </a:cubicBezTo>
                <a:cubicBezTo>
                  <a:pt x="2473" y="1819"/>
                  <a:pt x="2473" y="1816"/>
                  <a:pt x="2475" y="1812"/>
                </a:cubicBezTo>
                <a:cubicBezTo>
                  <a:pt x="2476" y="1810"/>
                  <a:pt x="2479" y="1808"/>
                  <a:pt x="2481" y="1807"/>
                </a:cubicBezTo>
                <a:cubicBezTo>
                  <a:pt x="2484" y="1803"/>
                  <a:pt x="2488" y="1802"/>
                  <a:pt x="2491" y="1798"/>
                </a:cubicBezTo>
                <a:cubicBezTo>
                  <a:pt x="2492" y="1796"/>
                  <a:pt x="2491" y="1794"/>
                  <a:pt x="2492" y="1792"/>
                </a:cubicBezTo>
                <a:cubicBezTo>
                  <a:pt x="2494" y="1790"/>
                  <a:pt x="2496" y="1789"/>
                  <a:pt x="2497" y="1787"/>
                </a:cubicBezTo>
                <a:cubicBezTo>
                  <a:pt x="2499" y="1785"/>
                  <a:pt x="2502" y="1784"/>
                  <a:pt x="2503" y="1782"/>
                </a:cubicBezTo>
                <a:cubicBezTo>
                  <a:pt x="2504" y="1777"/>
                  <a:pt x="2504" y="1774"/>
                  <a:pt x="2504" y="1769"/>
                </a:cubicBezTo>
                <a:cubicBezTo>
                  <a:pt x="2504" y="1766"/>
                  <a:pt x="2505" y="1764"/>
                  <a:pt x="2504" y="1761"/>
                </a:cubicBezTo>
                <a:cubicBezTo>
                  <a:pt x="2503" y="1759"/>
                  <a:pt x="2501" y="1758"/>
                  <a:pt x="2500" y="1756"/>
                </a:cubicBezTo>
                <a:cubicBezTo>
                  <a:pt x="2499" y="1754"/>
                  <a:pt x="2499" y="1752"/>
                  <a:pt x="2499" y="1751"/>
                </a:cubicBezTo>
                <a:cubicBezTo>
                  <a:pt x="2501" y="1750"/>
                  <a:pt x="2502" y="1747"/>
                  <a:pt x="2504" y="1747"/>
                </a:cubicBezTo>
                <a:cubicBezTo>
                  <a:pt x="2506" y="1747"/>
                  <a:pt x="2508" y="1747"/>
                  <a:pt x="2509" y="1747"/>
                </a:cubicBezTo>
                <a:cubicBezTo>
                  <a:pt x="2511" y="1746"/>
                  <a:pt x="2513" y="1747"/>
                  <a:pt x="2514" y="1747"/>
                </a:cubicBezTo>
                <a:cubicBezTo>
                  <a:pt x="2517" y="1746"/>
                  <a:pt x="2518" y="1743"/>
                  <a:pt x="2520" y="1741"/>
                </a:cubicBezTo>
                <a:cubicBezTo>
                  <a:pt x="2521" y="1740"/>
                  <a:pt x="2523" y="1739"/>
                  <a:pt x="2525" y="1738"/>
                </a:cubicBezTo>
                <a:cubicBezTo>
                  <a:pt x="2527" y="1736"/>
                  <a:pt x="2527" y="1734"/>
                  <a:pt x="2529" y="1732"/>
                </a:cubicBezTo>
                <a:cubicBezTo>
                  <a:pt x="2531" y="1731"/>
                  <a:pt x="2532" y="1730"/>
                  <a:pt x="2534" y="1728"/>
                </a:cubicBezTo>
                <a:cubicBezTo>
                  <a:pt x="2535" y="1727"/>
                  <a:pt x="2539" y="1728"/>
                  <a:pt x="2539" y="1727"/>
                </a:cubicBezTo>
                <a:cubicBezTo>
                  <a:pt x="2540" y="1726"/>
                  <a:pt x="2539" y="1724"/>
                  <a:pt x="2539" y="1722"/>
                </a:cubicBezTo>
                <a:cubicBezTo>
                  <a:pt x="2539" y="1716"/>
                  <a:pt x="2538" y="1712"/>
                  <a:pt x="2537" y="1706"/>
                </a:cubicBezTo>
                <a:cubicBezTo>
                  <a:pt x="2536" y="1703"/>
                  <a:pt x="2535" y="1699"/>
                  <a:pt x="2534" y="1696"/>
                </a:cubicBezTo>
                <a:cubicBezTo>
                  <a:pt x="2533" y="1692"/>
                  <a:pt x="2532" y="1689"/>
                  <a:pt x="2530" y="1685"/>
                </a:cubicBezTo>
                <a:cubicBezTo>
                  <a:pt x="2528" y="1681"/>
                  <a:pt x="2525" y="1679"/>
                  <a:pt x="2525" y="1675"/>
                </a:cubicBezTo>
                <a:cubicBezTo>
                  <a:pt x="2525" y="1672"/>
                  <a:pt x="2529" y="1672"/>
                  <a:pt x="2530" y="1670"/>
                </a:cubicBezTo>
                <a:cubicBezTo>
                  <a:pt x="2532" y="1668"/>
                  <a:pt x="2532" y="1666"/>
                  <a:pt x="2534" y="1664"/>
                </a:cubicBezTo>
                <a:cubicBezTo>
                  <a:pt x="2536" y="1662"/>
                  <a:pt x="2537" y="1661"/>
                  <a:pt x="2539" y="1659"/>
                </a:cubicBezTo>
                <a:cubicBezTo>
                  <a:pt x="2541" y="1658"/>
                  <a:pt x="2543" y="1658"/>
                  <a:pt x="2544" y="1658"/>
                </a:cubicBezTo>
                <a:cubicBezTo>
                  <a:pt x="2546" y="1657"/>
                  <a:pt x="2546" y="1654"/>
                  <a:pt x="2547" y="1653"/>
                </a:cubicBezTo>
                <a:cubicBezTo>
                  <a:pt x="2549" y="1651"/>
                  <a:pt x="2551" y="1650"/>
                  <a:pt x="2552" y="1647"/>
                </a:cubicBezTo>
                <a:cubicBezTo>
                  <a:pt x="2554" y="1646"/>
                  <a:pt x="2553" y="1643"/>
                  <a:pt x="2555" y="1642"/>
                </a:cubicBezTo>
                <a:cubicBezTo>
                  <a:pt x="2559" y="1640"/>
                  <a:pt x="2561" y="1638"/>
                  <a:pt x="2565" y="1637"/>
                </a:cubicBezTo>
                <a:cubicBezTo>
                  <a:pt x="2567" y="1637"/>
                  <a:pt x="2569" y="1636"/>
                  <a:pt x="2571" y="1636"/>
                </a:cubicBezTo>
                <a:cubicBezTo>
                  <a:pt x="2572" y="1635"/>
                  <a:pt x="2574" y="1636"/>
                  <a:pt x="2576" y="1636"/>
                </a:cubicBezTo>
                <a:cubicBezTo>
                  <a:pt x="2578" y="1635"/>
                  <a:pt x="2579" y="1633"/>
                  <a:pt x="2581" y="1632"/>
                </a:cubicBezTo>
                <a:cubicBezTo>
                  <a:pt x="2585" y="1630"/>
                  <a:pt x="2589" y="1628"/>
                  <a:pt x="2591" y="1625"/>
                </a:cubicBezTo>
                <a:cubicBezTo>
                  <a:pt x="2594" y="1622"/>
                  <a:pt x="2597" y="1619"/>
                  <a:pt x="2598" y="1615"/>
                </a:cubicBezTo>
                <a:cubicBezTo>
                  <a:pt x="2599" y="1611"/>
                  <a:pt x="2598" y="1608"/>
                  <a:pt x="2598" y="1604"/>
                </a:cubicBezTo>
                <a:cubicBezTo>
                  <a:pt x="2598" y="1602"/>
                  <a:pt x="2599" y="1601"/>
                  <a:pt x="2599" y="1599"/>
                </a:cubicBezTo>
                <a:cubicBezTo>
                  <a:pt x="2599" y="1591"/>
                  <a:pt x="2599" y="1591"/>
                  <a:pt x="2599" y="1591"/>
                </a:cubicBezTo>
                <a:cubicBezTo>
                  <a:pt x="2599" y="1588"/>
                  <a:pt x="2600" y="1586"/>
                  <a:pt x="2599" y="1583"/>
                </a:cubicBezTo>
                <a:cubicBezTo>
                  <a:pt x="2599" y="1581"/>
                  <a:pt x="2597" y="1580"/>
                  <a:pt x="2597" y="1578"/>
                </a:cubicBezTo>
                <a:cubicBezTo>
                  <a:pt x="2597" y="1547"/>
                  <a:pt x="2597" y="1547"/>
                  <a:pt x="2597" y="1547"/>
                </a:cubicBezTo>
                <a:cubicBezTo>
                  <a:pt x="2595" y="1545"/>
                  <a:pt x="2593" y="1545"/>
                  <a:pt x="2591" y="1543"/>
                </a:cubicBezTo>
                <a:cubicBezTo>
                  <a:pt x="2588" y="1537"/>
                  <a:pt x="2587" y="1532"/>
                  <a:pt x="2584" y="1526"/>
                </a:cubicBezTo>
                <a:cubicBezTo>
                  <a:pt x="2584" y="1522"/>
                  <a:pt x="2586" y="1519"/>
                  <a:pt x="2586" y="1515"/>
                </a:cubicBezTo>
                <a:cubicBezTo>
                  <a:pt x="2586" y="1514"/>
                  <a:pt x="2585" y="1513"/>
                  <a:pt x="2585" y="1511"/>
                </a:cubicBezTo>
                <a:cubicBezTo>
                  <a:pt x="2585" y="1508"/>
                  <a:pt x="2587" y="1507"/>
                  <a:pt x="2586" y="1505"/>
                </a:cubicBezTo>
                <a:cubicBezTo>
                  <a:pt x="2586" y="1503"/>
                  <a:pt x="2584" y="1502"/>
                  <a:pt x="2584" y="1500"/>
                </a:cubicBezTo>
                <a:cubicBezTo>
                  <a:pt x="2583" y="1498"/>
                  <a:pt x="2581" y="1497"/>
                  <a:pt x="2581" y="1495"/>
                </a:cubicBezTo>
                <a:cubicBezTo>
                  <a:pt x="2581" y="1492"/>
                  <a:pt x="2581" y="1492"/>
                  <a:pt x="2581" y="1492"/>
                </a:cubicBezTo>
                <a:cubicBezTo>
                  <a:pt x="2581" y="1489"/>
                  <a:pt x="2582" y="1487"/>
                  <a:pt x="2582" y="1484"/>
                </a:cubicBezTo>
                <a:cubicBezTo>
                  <a:pt x="2583" y="1483"/>
                  <a:pt x="2582" y="1481"/>
                  <a:pt x="2582" y="1479"/>
                </a:cubicBezTo>
                <a:cubicBezTo>
                  <a:pt x="2583" y="1477"/>
                  <a:pt x="2586" y="1477"/>
                  <a:pt x="2588" y="1475"/>
                </a:cubicBezTo>
                <a:cubicBezTo>
                  <a:pt x="2592" y="1469"/>
                  <a:pt x="2597" y="1466"/>
                  <a:pt x="2601" y="1459"/>
                </a:cubicBezTo>
                <a:cubicBezTo>
                  <a:pt x="2601" y="1458"/>
                  <a:pt x="2601" y="1456"/>
                  <a:pt x="2602" y="1454"/>
                </a:cubicBezTo>
                <a:cubicBezTo>
                  <a:pt x="2603" y="1452"/>
                  <a:pt x="2605" y="1451"/>
                  <a:pt x="2606" y="1449"/>
                </a:cubicBezTo>
                <a:cubicBezTo>
                  <a:pt x="2607" y="1447"/>
                  <a:pt x="2607" y="1445"/>
                  <a:pt x="2607" y="1444"/>
                </a:cubicBezTo>
                <a:cubicBezTo>
                  <a:pt x="2609" y="1440"/>
                  <a:pt x="2610" y="1437"/>
                  <a:pt x="2612" y="1433"/>
                </a:cubicBezTo>
                <a:cubicBezTo>
                  <a:pt x="2614" y="1431"/>
                  <a:pt x="2616" y="1431"/>
                  <a:pt x="2618" y="1429"/>
                </a:cubicBezTo>
                <a:cubicBezTo>
                  <a:pt x="2619" y="1428"/>
                  <a:pt x="2621" y="1427"/>
                  <a:pt x="2623" y="1425"/>
                </a:cubicBezTo>
                <a:cubicBezTo>
                  <a:pt x="2624" y="1424"/>
                  <a:pt x="2625" y="1422"/>
                  <a:pt x="2627" y="1420"/>
                </a:cubicBezTo>
                <a:cubicBezTo>
                  <a:pt x="2630" y="1417"/>
                  <a:pt x="2633" y="1414"/>
                  <a:pt x="2637" y="1411"/>
                </a:cubicBezTo>
                <a:cubicBezTo>
                  <a:pt x="2639" y="1409"/>
                  <a:pt x="2640" y="1408"/>
                  <a:pt x="2642" y="1406"/>
                </a:cubicBezTo>
                <a:cubicBezTo>
                  <a:pt x="2644" y="1404"/>
                  <a:pt x="2645" y="1402"/>
                  <a:pt x="2648" y="1401"/>
                </a:cubicBezTo>
                <a:cubicBezTo>
                  <a:pt x="2651" y="1398"/>
                  <a:pt x="2655" y="1397"/>
                  <a:pt x="2658" y="1394"/>
                </a:cubicBezTo>
                <a:cubicBezTo>
                  <a:pt x="2660" y="1393"/>
                  <a:pt x="2659" y="1390"/>
                  <a:pt x="2661" y="1389"/>
                </a:cubicBezTo>
                <a:cubicBezTo>
                  <a:pt x="2662" y="1387"/>
                  <a:pt x="2664" y="1387"/>
                  <a:pt x="2666" y="1385"/>
                </a:cubicBezTo>
                <a:cubicBezTo>
                  <a:pt x="2667" y="1384"/>
                  <a:pt x="2666" y="1381"/>
                  <a:pt x="2667" y="1380"/>
                </a:cubicBezTo>
                <a:cubicBezTo>
                  <a:pt x="2669" y="1379"/>
                  <a:pt x="2671" y="1379"/>
                  <a:pt x="2672" y="1378"/>
                </a:cubicBezTo>
                <a:cubicBezTo>
                  <a:pt x="2674" y="1377"/>
                  <a:pt x="2676" y="1375"/>
                  <a:pt x="2678" y="1374"/>
                </a:cubicBezTo>
                <a:cubicBezTo>
                  <a:pt x="2680" y="1374"/>
                  <a:pt x="2681" y="1372"/>
                  <a:pt x="2683" y="1371"/>
                </a:cubicBezTo>
                <a:cubicBezTo>
                  <a:pt x="2685" y="1370"/>
                  <a:pt x="2687" y="1369"/>
                  <a:pt x="2688" y="1368"/>
                </a:cubicBezTo>
                <a:cubicBezTo>
                  <a:pt x="2690" y="1366"/>
                  <a:pt x="2691" y="1365"/>
                  <a:pt x="2692" y="1363"/>
                </a:cubicBezTo>
                <a:cubicBezTo>
                  <a:pt x="2695" y="1358"/>
                  <a:pt x="2694" y="1353"/>
                  <a:pt x="2696" y="1347"/>
                </a:cubicBezTo>
                <a:cubicBezTo>
                  <a:pt x="2697" y="1345"/>
                  <a:pt x="2700" y="1345"/>
                  <a:pt x="2701" y="1343"/>
                </a:cubicBezTo>
                <a:cubicBezTo>
                  <a:pt x="2703" y="1341"/>
                  <a:pt x="2704" y="1340"/>
                  <a:pt x="2706" y="1338"/>
                </a:cubicBezTo>
                <a:cubicBezTo>
                  <a:pt x="2709" y="1336"/>
                  <a:pt x="2711" y="1336"/>
                  <a:pt x="2713" y="1334"/>
                </a:cubicBezTo>
                <a:cubicBezTo>
                  <a:pt x="2715" y="1332"/>
                  <a:pt x="2716" y="1331"/>
                  <a:pt x="2717" y="1329"/>
                </a:cubicBezTo>
                <a:cubicBezTo>
                  <a:pt x="2718" y="1327"/>
                  <a:pt x="2720" y="1326"/>
                  <a:pt x="2721" y="1324"/>
                </a:cubicBezTo>
                <a:cubicBezTo>
                  <a:pt x="2722" y="1320"/>
                  <a:pt x="2722" y="1317"/>
                  <a:pt x="2722" y="1313"/>
                </a:cubicBezTo>
                <a:cubicBezTo>
                  <a:pt x="2722" y="1309"/>
                  <a:pt x="2722" y="1307"/>
                  <a:pt x="2722" y="1303"/>
                </a:cubicBezTo>
                <a:cubicBezTo>
                  <a:pt x="2723" y="1296"/>
                  <a:pt x="2726" y="1292"/>
                  <a:pt x="2726" y="1285"/>
                </a:cubicBezTo>
                <a:cubicBezTo>
                  <a:pt x="2726" y="1275"/>
                  <a:pt x="2726" y="1275"/>
                  <a:pt x="2726" y="1275"/>
                </a:cubicBezTo>
                <a:cubicBezTo>
                  <a:pt x="2723" y="1275"/>
                  <a:pt x="2721" y="1274"/>
                  <a:pt x="2718" y="1274"/>
                </a:cubicBezTo>
                <a:cubicBezTo>
                  <a:pt x="2715" y="1274"/>
                  <a:pt x="2712" y="1274"/>
                  <a:pt x="2709" y="1275"/>
                </a:cubicBezTo>
                <a:cubicBezTo>
                  <a:pt x="2707" y="1276"/>
                  <a:pt x="2706" y="1278"/>
                  <a:pt x="2704" y="1279"/>
                </a:cubicBezTo>
                <a:cubicBezTo>
                  <a:pt x="2698" y="1283"/>
                  <a:pt x="2693" y="1287"/>
                  <a:pt x="2686" y="1287"/>
                </a:cubicBezTo>
                <a:cubicBezTo>
                  <a:pt x="2682" y="1287"/>
                  <a:pt x="2680" y="1285"/>
                  <a:pt x="2676" y="1284"/>
                </a:cubicBezTo>
                <a:cubicBezTo>
                  <a:pt x="2671" y="1284"/>
                  <a:pt x="2671" y="1284"/>
                  <a:pt x="2671" y="1284"/>
                </a:cubicBezTo>
                <a:cubicBezTo>
                  <a:pt x="2667" y="1284"/>
                  <a:pt x="2665" y="1285"/>
                  <a:pt x="2661" y="1286"/>
                </a:cubicBezTo>
                <a:cubicBezTo>
                  <a:pt x="2657" y="1286"/>
                  <a:pt x="2654" y="1286"/>
                  <a:pt x="2650" y="1286"/>
                </a:cubicBezTo>
                <a:cubicBezTo>
                  <a:pt x="2648" y="1286"/>
                  <a:pt x="2644" y="1283"/>
                  <a:pt x="2642" y="1283"/>
                </a:cubicBezTo>
                <a:cubicBezTo>
                  <a:pt x="2640" y="1278"/>
                  <a:pt x="2640" y="1278"/>
                  <a:pt x="2640" y="1278"/>
                </a:cubicBezTo>
                <a:cubicBezTo>
                  <a:pt x="2639" y="1276"/>
                  <a:pt x="2637" y="1275"/>
                  <a:pt x="2636" y="1273"/>
                </a:cubicBezTo>
                <a:cubicBezTo>
                  <a:pt x="2635" y="1271"/>
                  <a:pt x="2637" y="1269"/>
                  <a:pt x="2636" y="1267"/>
                </a:cubicBezTo>
                <a:cubicBezTo>
                  <a:pt x="2635" y="1266"/>
                  <a:pt x="2632" y="1267"/>
                  <a:pt x="2631" y="1265"/>
                </a:cubicBezTo>
                <a:cubicBezTo>
                  <a:pt x="2628" y="1260"/>
                  <a:pt x="2628" y="1260"/>
                  <a:pt x="2628" y="1260"/>
                </a:cubicBezTo>
                <a:cubicBezTo>
                  <a:pt x="2627" y="1258"/>
                  <a:pt x="2629" y="1256"/>
                  <a:pt x="2628" y="1254"/>
                </a:cubicBezTo>
                <a:cubicBezTo>
                  <a:pt x="2627" y="1252"/>
                  <a:pt x="2625" y="1252"/>
                  <a:pt x="2623" y="1250"/>
                </a:cubicBezTo>
                <a:cubicBezTo>
                  <a:pt x="2622" y="1250"/>
                  <a:pt x="2619" y="1251"/>
                  <a:pt x="2618" y="1250"/>
                </a:cubicBezTo>
                <a:cubicBezTo>
                  <a:pt x="2615" y="1249"/>
                  <a:pt x="2614" y="1247"/>
                  <a:pt x="2612" y="1245"/>
                </a:cubicBezTo>
                <a:cubicBezTo>
                  <a:pt x="2611" y="1244"/>
                  <a:pt x="2610" y="1242"/>
                  <a:pt x="2608" y="1240"/>
                </a:cubicBezTo>
                <a:cubicBezTo>
                  <a:pt x="2607" y="1239"/>
                  <a:pt x="2605" y="1239"/>
                  <a:pt x="2603" y="1237"/>
                </a:cubicBezTo>
                <a:cubicBezTo>
                  <a:pt x="2601" y="1236"/>
                  <a:pt x="2601" y="1233"/>
                  <a:pt x="2599" y="1232"/>
                </a:cubicBezTo>
                <a:cubicBezTo>
                  <a:pt x="2598" y="1231"/>
                  <a:pt x="2596" y="1230"/>
                  <a:pt x="2594" y="1230"/>
                </a:cubicBezTo>
                <a:cubicBezTo>
                  <a:pt x="2592" y="1229"/>
                  <a:pt x="2591" y="1230"/>
                  <a:pt x="2589" y="1230"/>
                </a:cubicBezTo>
                <a:cubicBezTo>
                  <a:pt x="2587" y="1229"/>
                  <a:pt x="2585" y="1227"/>
                  <a:pt x="2584" y="1226"/>
                </a:cubicBezTo>
                <a:cubicBezTo>
                  <a:pt x="2580" y="1223"/>
                  <a:pt x="2579" y="1219"/>
                  <a:pt x="2578" y="1215"/>
                </a:cubicBezTo>
                <a:cubicBezTo>
                  <a:pt x="2578" y="1214"/>
                  <a:pt x="2577" y="1212"/>
                  <a:pt x="2577" y="1210"/>
                </a:cubicBezTo>
                <a:cubicBezTo>
                  <a:pt x="2577" y="1206"/>
                  <a:pt x="2577" y="1203"/>
                  <a:pt x="2576" y="1200"/>
                </a:cubicBezTo>
                <a:cubicBezTo>
                  <a:pt x="2575" y="1198"/>
                  <a:pt x="2572" y="1198"/>
                  <a:pt x="2571" y="1196"/>
                </a:cubicBezTo>
                <a:cubicBezTo>
                  <a:pt x="2567" y="1192"/>
                  <a:pt x="2565" y="1190"/>
                  <a:pt x="2563" y="1185"/>
                </a:cubicBezTo>
                <a:cubicBezTo>
                  <a:pt x="2562" y="1183"/>
                  <a:pt x="2559" y="1183"/>
                  <a:pt x="2559" y="1180"/>
                </a:cubicBezTo>
                <a:cubicBezTo>
                  <a:pt x="2559" y="1178"/>
                  <a:pt x="2560" y="1177"/>
                  <a:pt x="2560" y="1175"/>
                </a:cubicBezTo>
                <a:cubicBezTo>
                  <a:pt x="2560" y="1169"/>
                  <a:pt x="2560" y="1169"/>
                  <a:pt x="2560" y="1169"/>
                </a:cubicBezTo>
                <a:cubicBezTo>
                  <a:pt x="2560" y="1166"/>
                  <a:pt x="2560" y="1163"/>
                  <a:pt x="2559" y="1159"/>
                </a:cubicBezTo>
                <a:cubicBezTo>
                  <a:pt x="2558" y="1157"/>
                  <a:pt x="2556" y="1156"/>
                  <a:pt x="2555" y="1154"/>
                </a:cubicBezTo>
                <a:cubicBezTo>
                  <a:pt x="2553" y="1150"/>
                  <a:pt x="2552" y="1147"/>
                  <a:pt x="2550" y="1143"/>
                </a:cubicBezTo>
                <a:cubicBezTo>
                  <a:pt x="2549" y="1142"/>
                  <a:pt x="2548" y="1140"/>
                  <a:pt x="2547" y="1138"/>
                </a:cubicBezTo>
                <a:cubicBezTo>
                  <a:pt x="2546" y="1136"/>
                  <a:pt x="2543" y="1137"/>
                  <a:pt x="2542" y="1136"/>
                </a:cubicBezTo>
                <a:cubicBezTo>
                  <a:pt x="2541" y="1134"/>
                  <a:pt x="2540" y="1132"/>
                  <a:pt x="2539" y="1130"/>
                </a:cubicBezTo>
                <a:cubicBezTo>
                  <a:pt x="2539" y="1129"/>
                  <a:pt x="2539" y="1127"/>
                  <a:pt x="2539" y="1125"/>
                </a:cubicBezTo>
                <a:cubicBezTo>
                  <a:pt x="2539" y="1121"/>
                  <a:pt x="2540" y="1118"/>
                  <a:pt x="2539" y="1115"/>
                </a:cubicBezTo>
                <a:cubicBezTo>
                  <a:pt x="2539" y="1113"/>
                  <a:pt x="2538" y="1111"/>
                  <a:pt x="2538" y="1109"/>
                </a:cubicBezTo>
                <a:cubicBezTo>
                  <a:pt x="2537" y="1107"/>
                  <a:pt x="2535" y="1106"/>
                  <a:pt x="2534" y="1104"/>
                </a:cubicBezTo>
                <a:cubicBezTo>
                  <a:pt x="2531" y="1100"/>
                  <a:pt x="2527" y="1098"/>
                  <a:pt x="2525" y="1094"/>
                </a:cubicBezTo>
                <a:cubicBezTo>
                  <a:pt x="2524" y="1092"/>
                  <a:pt x="2523" y="1090"/>
                  <a:pt x="2522" y="1089"/>
                </a:cubicBezTo>
                <a:cubicBezTo>
                  <a:pt x="2521" y="1085"/>
                  <a:pt x="2523" y="1082"/>
                  <a:pt x="2522" y="1078"/>
                </a:cubicBezTo>
                <a:cubicBezTo>
                  <a:pt x="2522" y="1074"/>
                  <a:pt x="2519" y="1071"/>
                  <a:pt x="2517" y="1068"/>
                </a:cubicBezTo>
                <a:cubicBezTo>
                  <a:pt x="2516" y="1066"/>
                  <a:pt x="2515" y="1064"/>
                  <a:pt x="2513" y="1062"/>
                </a:cubicBezTo>
                <a:cubicBezTo>
                  <a:pt x="2512" y="1060"/>
                  <a:pt x="2511" y="1059"/>
                  <a:pt x="2509" y="1057"/>
                </a:cubicBezTo>
                <a:cubicBezTo>
                  <a:pt x="2508" y="1056"/>
                  <a:pt x="2506" y="1055"/>
                  <a:pt x="2504" y="1053"/>
                </a:cubicBezTo>
                <a:cubicBezTo>
                  <a:pt x="2502" y="1052"/>
                  <a:pt x="2500" y="1043"/>
                  <a:pt x="2499" y="1042"/>
                </a:cubicBezTo>
                <a:close/>
                <a:moveTo>
                  <a:pt x="1171" y="2041"/>
                </a:moveTo>
                <a:cubicBezTo>
                  <a:pt x="1170" y="2041"/>
                  <a:pt x="1169" y="2041"/>
                  <a:pt x="1168" y="2040"/>
                </a:cubicBezTo>
                <a:cubicBezTo>
                  <a:pt x="1167" y="2040"/>
                  <a:pt x="1166" y="2040"/>
                  <a:pt x="1166" y="2039"/>
                </a:cubicBezTo>
                <a:cubicBezTo>
                  <a:pt x="1165" y="2038"/>
                  <a:pt x="1166" y="2037"/>
                  <a:pt x="1166" y="2037"/>
                </a:cubicBezTo>
                <a:cubicBezTo>
                  <a:pt x="1165" y="2036"/>
                  <a:pt x="1165" y="2035"/>
                  <a:pt x="1165" y="2034"/>
                </a:cubicBezTo>
                <a:cubicBezTo>
                  <a:pt x="1164" y="2033"/>
                  <a:pt x="1164" y="2032"/>
                  <a:pt x="1162" y="2032"/>
                </a:cubicBezTo>
                <a:cubicBezTo>
                  <a:pt x="1161" y="2032"/>
                  <a:pt x="1161" y="2033"/>
                  <a:pt x="1160" y="2033"/>
                </a:cubicBezTo>
                <a:cubicBezTo>
                  <a:pt x="1160" y="2041"/>
                  <a:pt x="1160" y="2041"/>
                  <a:pt x="1160" y="2041"/>
                </a:cubicBezTo>
                <a:cubicBezTo>
                  <a:pt x="1158" y="2041"/>
                  <a:pt x="1156" y="2041"/>
                  <a:pt x="1154" y="2042"/>
                </a:cubicBezTo>
                <a:cubicBezTo>
                  <a:pt x="1154" y="2043"/>
                  <a:pt x="1154" y="2044"/>
                  <a:pt x="1153" y="2045"/>
                </a:cubicBezTo>
                <a:cubicBezTo>
                  <a:pt x="1152" y="2046"/>
                  <a:pt x="1151" y="2046"/>
                  <a:pt x="1151" y="2047"/>
                </a:cubicBezTo>
                <a:cubicBezTo>
                  <a:pt x="1151" y="2050"/>
                  <a:pt x="1153" y="2052"/>
                  <a:pt x="1156" y="2053"/>
                </a:cubicBezTo>
                <a:cubicBezTo>
                  <a:pt x="1157" y="2053"/>
                  <a:pt x="1158" y="2052"/>
                  <a:pt x="1159" y="2052"/>
                </a:cubicBezTo>
                <a:cubicBezTo>
                  <a:pt x="1160" y="2052"/>
                  <a:pt x="1161" y="2053"/>
                  <a:pt x="1162" y="2053"/>
                </a:cubicBezTo>
                <a:cubicBezTo>
                  <a:pt x="1162" y="2053"/>
                  <a:pt x="1163" y="2053"/>
                  <a:pt x="1164" y="2053"/>
                </a:cubicBezTo>
                <a:cubicBezTo>
                  <a:pt x="1165" y="2053"/>
                  <a:pt x="1165" y="2055"/>
                  <a:pt x="1166" y="2055"/>
                </a:cubicBezTo>
                <a:cubicBezTo>
                  <a:pt x="1166" y="2056"/>
                  <a:pt x="1166" y="2057"/>
                  <a:pt x="1166" y="2058"/>
                </a:cubicBezTo>
                <a:cubicBezTo>
                  <a:pt x="1165" y="2059"/>
                  <a:pt x="1163" y="2059"/>
                  <a:pt x="1163" y="2061"/>
                </a:cubicBezTo>
                <a:cubicBezTo>
                  <a:pt x="1163" y="2062"/>
                  <a:pt x="1164" y="2062"/>
                  <a:pt x="1164" y="2063"/>
                </a:cubicBezTo>
                <a:cubicBezTo>
                  <a:pt x="1164" y="2064"/>
                  <a:pt x="1164" y="2065"/>
                  <a:pt x="1164" y="2066"/>
                </a:cubicBezTo>
                <a:cubicBezTo>
                  <a:pt x="1167" y="2066"/>
                  <a:pt x="1169" y="2066"/>
                  <a:pt x="1171" y="2067"/>
                </a:cubicBezTo>
                <a:cubicBezTo>
                  <a:pt x="1173" y="2067"/>
                  <a:pt x="1175" y="2068"/>
                  <a:pt x="1177" y="2069"/>
                </a:cubicBezTo>
                <a:cubicBezTo>
                  <a:pt x="1176" y="2070"/>
                  <a:pt x="1175" y="2071"/>
                  <a:pt x="1175" y="2072"/>
                </a:cubicBezTo>
                <a:cubicBezTo>
                  <a:pt x="1175" y="2073"/>
                  <a:pt x="1175" y="2073"/>
                  <a:pt x="1175" y="2074"/>
                </a:cubicBezTo>
                <a:cubicBezTo>
                  <a:pt x="1173" y="2074"/>
                  <a:pt x="1172" y="2074"/>
                  <a:pt x="1170" y="2074"/>
                </a:cubicBezTo>
                <a:cubicBezTo>
                  <a:pt x="1169" y="2074"/>
                  <a:pt x="1168" y="2074"/>
                  <a:pt x="1167" y="2074"/>
                </a:cubicBezTo>
                <a:cubicBezTo>
                  <a:pt x="1166" y="2075"/>
                  <a:pt x="1164" y="2076"/>
                  <a:pt x="1162" y="2076"/>
                </a:cubicBezTo>
                <a:cubicBezTo>
                  <a:pt x="1160" y="2077"/>
                  <a:pt x="1159" y="2076"/>
                  <a:pt x="1157" y="2076"/>
                </a:cubicBezTo>
                <a:cubicBezTo>
                  <a:pt x="1156" y="2077"/>
                  <a:pt x="1155" y="2078"/>
                  <a:pt x="1154" y="2078"/>
                </a:cubicBezTo>
                <a:cubicBezTo>
                  <a:pt x="1153" y="2079"/>
                  <a:pt x="1152" y="2079"/>
                  <a:pt x="1152" y="2081"/>
                </a:cubicBezTo>
                <a:cubicBezTo>
                  <a:pt x="1152" y="2082"/>
                  <a:pt x="1152" y="2082"/>
                  <a:pt x="1152" y="2082"/>
                </a:cubicBezTo>
                <a:cubicBezTo>
                  <a:pt x="1152" y="2083"/>
                  <a:pt x="1153" y="2084"/>
                  <a:pt x="1153" y="2085"/>
                </a:cubicBezTo>
                <a:cubicBezTo>
                  <a:pt x="1153" y="2086"/>
                  <a:pt x="1153" y="2087"/>
                  <a:pt x="1153" y="2087"/>
                </a:cubicBezTo>
                <a:cubicBezTo>
                  <a:pt x="1153" y="2088"/>
                  <a:pt x="1153" y="2089"/>
                  <a:pt x="1153" y="2090"/>
                </a:cubicBezTo>
                <a:cubicBezTo>
                  <a:pt x="1153" y="2091"/>
                  <a:pt x="1155" y="2091"/>
                  <a:pt x="1156" y="2091"/>
                </a:cubicBezTo>
                <a:cubicBezTo>
                  <a:pt x="1157" y="2093"/>
                  <a:pt x="1158" y="2094"/>
                  <a:pt x="1158" y="2095"/>
                </a:cubicBezTo>
                <a:cubicBezTo>
                  <a:pt x="1158" y="2097"/>
                  <a:pt x="1158" y="2097"/>
                  <a:pt x="1158" y="2097"/>
                </a:cubicBezTo>
                <a:cubicBezTo>
                  <a:pt x="1158" y="2098"/>
                  <a:pt x="1156" y="2098"/>
                  <a:pt x="1156" y="2099"/>
                </a:cubicBezTo>
                <a:cubicBezTo>
                  <a:pt x="1155" y="2100"/>
                  <a:pt x="1154" y="2101"/>
                  <a:pt x="1154" y="2102"/>
                </a:cubicBezTo>
                <a:cubicBezTo>
                  <a:pt x="1154" y="2104"/>
                  <a:pt x="1157" y="2105"/>
                  <a:pt x="1158" y="2106"/>
                </a:cubicBezTo>
                <a:cubicBezTo>
                  <a:pt x="1160" y="2108"/>
                  <a:pt x="1161" y="2109"/>
                  <a:pt x="1161" y="2112"/>
                </a:cubicBezTo>
                <a:cubicBezTo>
                  <a:pt x="1161" y="2113"/>
                  <a:pt x="1158" y="2112"/>
                  <a:pt x="1158" y="2113"/>
                </a:cubicBezTo>
                <a:cubicBezTo>
                  <a:pt x="1158" y="2114"/>
                  <a:pt x="1159" y="2115"/>
                  <a:pt x="1159" y="2116"/>
                </a:cubicBezTo>
                <a:cubicBezTo>
                  <a:pt x="1159" y="2116"/>
                  <a:pt x="1161" y="2116"/>
                  <a:pt x="1162" y="2117"/>
                </a:cubicBezTo>
                <a:cubicBezTo>
                  <a:pt x="1162" y="2117"/>
                  <a:pt x="1163" y="2117"/>
                  <a:pt x="1164" y="2118"/>
                </a:cubicBezTo>
                <a:cubicBezTo>
                  <a:pt x="1165" y="2119"/>
                  <a:pt x="1164" y="2120"/>
                  <a:pt x="1164" y="2121"/>
                </a:cubicBezTo>
                <a:cubicBezTo>
                  <a:pt x="1159" y="2123"/>
                  <a:pt x="1159" y="2123"/>
                  <a:pt x="1159" y="2123"/>
                </a:cubicBezTo>
                <a:cubicBezTo>
                  <a:pt x="1160" y="2127"/>
                  <a:pt x="1160" y="2127"/>
                  <a:pt x="1160" y="2127"/>
                </a:cubicBezTo>
                <a:cubicBezTo>
                  <a:pt x="1161" y="2126"/>
                  <a:pt x="1162" y="2126"/>
                  <a:pt x="1163" y="2126"/>
                </a:cubicBezTo>
                <a:cubicBezTo>
                  <a:pt x="1168" y="2126"/>
                  <a:pt x="1168" y="2126"/>
                  <a:pt x="1168" y="2126"/>
                </a:cubicBezTo>
                <a:cubicBezTo>
                  <a:pt x="1169" y="2126"/>
                  <a:pt x="1170" y="2126"/>
                  <a:pt x="1171" y="2127"/>
                </a:cubicBezTo>
                <a:cubicBezTo>
                  <a:pt x="1170" y="2128"/>
                  <a:pt x="1171" y="2129"/>
                  <a:pt x="1170" y="2130"/>
                </a:cubicBezTo>
                <a:cubicBezTo>
                  <a:pt x="1168" y="2131"/>
                  <a:pt x="1167" y="2132"/>
                  <a:pt x="1165" y="2132"/>
                </a:cubicBezTo>
                <a:cubicBezTo>
                  <a:pt x="1167" y="2134"/>
                  <a:pt x="1167" y="2136"/>
                  <a:pt x="1169" y="2137"/>
                </a:cubicBezTo>
                <a:cubicBezTo>
                  <a:pt x="1170" y="2137"/>
                  <a:pt x="1171" y="2137"/>
                  <a:pt x="1172" y="2137"/>
                </a:cubicBezTo>
                <a:cubicBezTo>
                  <a:pt x="1173" y="2137"/>
                  <a:pt x="1174" y="2137"/>
                  <a:pt x="1175" y="2137"/>
                </a:cubicBezTo>
                <a:cubicBezTo>
                  <a:pt x="1175" y="2137"/>
                  <a:pt x="1174" y="2139"/>
                  <a:pt x="1175" y="2139"/>
                </a:cubicBezTo>
                <a:cubicBezTo>
                  <a:pt x="1172" y="2141"/>
                  <a:pt x="1172" y="2141"/>
                  <a:pt x="1172" y="2141"/>
                </a:cubicBezTo>
                <a:cubicBezTo>
                  <a:pt x="1173" y="2142"/>
                  <a:pt x="1173" y="2143"/>
                  <a:pt x="1174" y="2144"/>
                </a:cubicBezTo>
                <a:cubicBezTo>
                  <a:pt x="1175" y="2145"/>
                  <a:pt x="1176" y="2144"/>
                  <a:pt x="1177" y="2146"/>
                </a:cubicBezTo>
                <a:cubicBezTo>
                  <a:pt x="1177" y="2147"/>
                  <a:pt x="1177" y="2148"/>
                  <a:pt x="1177" y="2149"/>
                </a:cubicBezTo>
                <a:cubicBezTo>
                  <a:pt x="1177" y="2150"/>
                  <a:pt x="1176" y="2151"/>
                  <a:pt x="1177" y="2151"/>
                </a:cubicBezTo>
                <a:cubicBezTo>
                  <a:pt x="1177" y="2153"/>
                  <a:pt x="1178" y="2153"/>
                  <a:pt x="1179" y="2153"/>
                </a:cubicBezTo>
                <a:cubicBezTo>
                  <a:pt x="1182" y="2155"/>
                  <a:pt x="1184" y="2155"/>
                  <a:pt x="1187" y="2157"/>
                </a:cubicBezTo>
                <a:cubicBezTo>
                  <a:pt x="1188" y="2157"/>
                  <a:pt x="1189" y="2158"/>
                  <a:pt x="1190" y="2159"/>
                </a:cubicBezTo>
                <a:cubicBezTo>
                  <a:pt x="1190" y="2159"/>
                  <a:pt x="1190" y="2160"/>
                  <a:pt x="1190" y="2161"/>
                </a:cubicBezTo>
                <a:cubicBezTo>
                  <a:pt x="1191" y="2162"/>
                  <a:pt x="1191" y="2163"/>
                  <a:pt x="1191" y="2164"/>
                </a:cubicBezTo>
                <a:cubicBezTo>
                  <a:pt x="1191" y="2165"/>
                  <a:pt x="1193" y="2165"/>
                  <a:pt x="1194" y="2165"/>
                </a:cubicBezTo>
                <a:cubicBezTo>
                  <a:pt x="1195" y="2166"/>
                  <a:pt x="1197" y="2166"/>
                  <a:pt x="1197" y="2167"/>
                </a:cubicBezTo>
                <a:cubicBezTo>
                  <a:pt x="1197" y="2168"/>
                  <a:pt x="1196" y="2169"/>
                  <a:pt x="1196" y="2170"/>
                </a:cubicBezTo>
                <a:cubicBezTo>
                  <a:pt x="1196" y="2171"/>
                  <a:pt x="1197" y="2172"/>
                  <a:pt x="1197" y="2174"/>
                </a:cubicBezTo>
                <a:cubicBezTo>
                  <a:pt x="1199" y="2174"/>
                  <a:pt x="1200" y="2174"/>
                  <a:pt x="1202" y="2174"/>
                </a:cubicBezTo>
                <a:cubicBezTo>
                  <a:pt x="1203" y="2174"/>
                  <a:pt x="1204" y="2174"/>
                  <a:pt x="1205" y="2174"/>
                </a:cubicBezTo>
                <a:cubicBezTo>
                  <a:pt x="1206" y="2175"/>
                  <a:pt x="1207" y="2174"/>
                  <a:pt x="1207" y="2175"/>
                </a:cubicBezTo>
                <a:cubicBezTo>
                  <a:pt x="1208" y="2175"/>
                  <a:pt x="1207" y="2177"/>
                  <a:pt x="1207" y="2178"/>
                </a:cubicBezTo>
                <a:cubicBezTo>
                  <a:pt x="1209" y="2180"/>
                  <a:pt x="1210" y="2181"/>
                  <a:pt x="1212" y="2182"/>
                </a:cubicBezTo>
                <a:cubicBezTo>
                  <a:pt x="1214" y="2183"/>
                  <a:pt x="1215" y="2182"/>
                  <a:pt x="1217" y="2182"/>
                </a:cubicBezTo>
                <a:cubicBezTo>
                  <a:pt x="1218" y="2182"/>
                  <a:pt x="1219" y="2183"/>
                  <a:pt x="1220" y="2183"/>
                </a:cubicBezTo>
                <a:cubicBezTo>
                  <a:pt x="1221" y="2184"/>
                  <a:pt x="1222" y="2184"/>
                  <a:pt x="1222" y="2184"/>
                </a:cubicBezTo>
                <a:cubicBezTo>
                  <a:pt x="1223" y="2184"/>
                  <a:pt x="1224" y="2185"/>
                  <a:pt x="1225" y="2185"/>
                </a:cubicBezTo>
                <a:cubicBezTo>
                  <a:pt x="1226" y="2185"/>
                  <a:pt x="1226" y="2186"/>
                  <a:pt x="1228" y="2187"/>
                </a:cubicBezTo>
                <a:cubicBezTo>
                  <a:pt x="1229" y="2187"/>
                  <a:pt x="1231" y="2187"/>
                  <a:pt x="1233" y="2187"/>
                </a:cubicBezTo>
                <a:cubicBezTo>
                  <a:pt x="1235" y="2187"/>
                  <a:pt x="1235" y="2187"/>
                  <a:pt x="1235" y="2187"/>
                </a:cubicBezTo>
                <a:cubicBezTo>
                  <a:pt x="1237" y="2187"/>
                  <a:pt x="1237" y="2188"/>
                  <a:pt x="1238" y="2189"/>
                </a:cubicBezTo>
                <a:cubicBezTo>
                  <a:pt x="1239" y="2189"/>
                  <a:pt x="1240" y="2189"/>
                  <a:pt x="1241" y="2189"/>
                </a:cubicBezTo>
                <a:cubicBezTo>
                  <a:pt x="1262" y="2189"/>
                  <a:pt x="1262" y="2189"/>
                  <a:pt x="1262" y="2189"/>
                </a:cubicBezTo>
                <a:cubicBezTo>
                  <a:pt x="1263" y="2189"/>
                  <a:pt x="1264" y="2191"/>
                  <a:pt x="1265" y="2191"/>
                </a:cubicBezTo>
                <a:cubicBezTo>
                  <a:pt x="1266" y="2191"/>
                  <a:pt x="1266" y="2189"/>
                  <a:pt x="1267" y="2189"/>
                </a:cubicBezTo>
                <a:cubicBezTo>
                  <a:pt x="1268" y="2188"/>
                  <a:pt x="1268" y="2187"/>
                  <a:pt x="1268" y="2186"/>
                </a:cubicBezTo>
                <a:cubicBezTo>
                  <a:pt x="1269" y="2185"/>
                  <a:pt x="1270" y="2184"/>
                  <a:pt x="1271" y="2184"/>
                </a:cubicBezTo>
                <a:cubicBezTo>
                  <a:pt x="1272" y="2183"/>
                  <a:pt x="1273" y="2184"/>
                  <a:pt x="1275" y="2184"/>
                </a:cubicBezTo>
                <a:cubicBezTo>
                  <a:pt x="1277" y="2184"/>
                  <a:pt x="1278" y="2184"/>
                  <a:pt x="1280" y="2184"/>
                </a:cubicBezTo>
                <a:cubicBezTo>
                  <a:pt x="1279" y="2182"/>
                  <a:pt x="1280" y="2180"/>
                  <a:pt x="1278" y="2179"/>
                </a:cubicBezTo>
                <a:cubicBezTo>
                  <a:pt x="1278" y="2178"/>
                  <a:pt x="1276" y="2179"/>
                  <a:pt x="1275" y="2179"/>
                </a:cubicBezTo>
                <a:cubicBezTo>
                  <a:pt x="1273" y="2178"/>
                  <a:pt x="1272" y="2177"/>
                  <a:pt x="1270" y="2176"/>
                </a:cubicBezTo>
                <a:cubicBezTo>
                  <a:pt x="1269" y="2176"/>
                  <a:pt x="1268" y="2176"/>
                  <a:pt x="1267" y="2176"/>
                </a:cubicBezTo>
                <a:cubicBezTo>
                  <a:pt x="1267" y="2176"/>
                  <a:pt x="1266" y="2176"/>
                  <a:pt x="1265" y="2176"/>
                </a:cubicBezTo>
                <a:cubicBezTo>
                  <a:pt x="1262" y="2175"/>
                  <a:pt x="1261" y="2176"/>
                  <a:pt x="1259" y="2176"/>
                </a:cubicBezTo>
                <a:cubicBezTo>
                  <a:pt x="1258" y="2176"/>
                  <a:pt x="1257" y="2175"/>
                  <a:pt x="1256" y="2175"/>
                </a:cubicBezTo>
                <a:cubicBezTo>
                  <a:pt x="1256" y="2169"/>
                  <a:pt x="1256" y="2169"/>
                  <a:pt x="1256" y="2169"/>
                </a:cubicBezTo>
                <a:cubicBezTo>
                  <a:pt x="1254" y="2169"/>
                  <a:pt x="1253" y="2169"/>
                  <a:pt x="1251" y="2169"/>
                </a:cubicBezTo>
                <a:cubicBezTo>
                  <a:pt x="1250" y="2169"/>
                  <a:pt x="1249" y="2170"/>
                  <a:pt x="1248" y="2169"/>
                </a:cubicBezTo>
                <a:cubicBezTo>
                  <a:pt x="1247" y="2168"/>
                  <a:pt x="1246" y="2168"/>
                  <a:pt x="1246" y="2167"/>
                </a:cubicBezTo>
                <a:cubicBezTo>
                  <a:pt x="1245" y="2166"/>
                  <a:pt x="1246" y="2165"/>
                  <a:pt x="1245" y="2164"/>
                </a:cubicBezTo>
                <a:cubicBezTo>
                  <a:pt x="1245" y="2162"/>
                  <a:pt x="1244" y="2161"/>
                  <a:pt x="1244" y="2159"/>
                </a:cubicBezTo>
                <a:cubicBezTo>
                  <a:pt x="1244" y="2158"/>
                  <a:pt x="1244" y="2157"/>
                  <a:pt x="1244" y="2156"/>
                </a:cubicBezTo>
                <a:cubicBezTo>
                  <a:pt x="1244" y="2155"/>
                  <a:pt x="1244" y="2154"/>
                  <a:pt x="1244" y="2153"/>
                </a:cubicBezTo>
                <a:cubicBezTo>
                  <a:pt x="1243" y="2152"/>
                  <a:pt x="1242" y="2153"/>
                  <a:pt x="1241" y="2151"/>
                </a:cubicBezTo>
                <a:cubicBezTo>
                  <a:pt x="1241" y="2150"/>
                  <a:pt x="1240" y="2150"/>
                  <a:pt x="1240" y="2149"/>
                </a:cubicBezTo>
                <a:cubicBezTo>
                  <a:pt x="1240" y="2148"/>
                  <a:pt x="1240" y="2147"/>
                  <a:pt x="1240" y="2146"/>
                </a:cubicBezTo>
                <a:cubicBezTo>
                  <a:pt x="1240" y="2144"/>
                  <a:pt x="1240" y="2144"/>
                  <a:pt x="1240" y="2144"/>
                </a:cubicBezTo>
                <a:cubicBezTo>
                  <a:pt x="1240" y="2143"/>
                  <a:pt x="1239" y="2142"/>
                  <a:pt x="1239" y="2141"/>
                </a:cubicBezTo>
                <a:cubicBezTo>
                  <a:pt x="1239" y="2139"/>
                  <a:pt x="1239" y="2138"/>
                  <a:pt x="1239" y="2136"/>
                </a:cubicBezTo>
                <a:cubicBezTo>
                  <a:pt x="1239" y="2135"/>
                  <a:pt x="1238" y="2134"/>
                  <a:pt x="1238" y="2133"/>
                </a:cubicBezTo>
                <a:cubicBezTo>
                  <a:pt x="1238" y="2132"/>
                  <a:pt x="1237" y="2132"/>
                  <a:pt x="1237" y="2131"/>
                </a:cubicBezTo>
                <a:cubicBezTo>
                  <a:pt x="1236" y="2129"/>
                  <a:pt x="1234" y="2129"/>
                  <a:pt x="1234" y="2127"/>
                </a:cubicBezTo>
                <a:cubicBezTo>
                  <a:pt x="1234" y="2126"/>
                  <a:pt x="1235" y="2125"/>
                  <a:pt x="1235" y="2123"/>
                </a:cubicBezTo>
                <a:cubicBezTo>
                  <a:pt x="1235" y="2121"/>
                  <a:pt x="1235" y="2121"/>
                  <a:pt x="1235" y="2121"/>
                </a:cubicBezTo>
                <a:cubicBezTo>
                  <a:pt x="1235" y="2120"/>
                  <a:pt x="1234" y="2119"/>
                  <a:pt x="1233" y="2118"/>
                </a:cubicBezTo>
                <a:cubicBezTo>
                  <a:pt x="1233" y="2110"/>
                  <a:pt x="1233" y="2110"/>
                  <a:pt x="1233" y="2110"/>
                </a:cubicBezTo>
                <a:cubicBezTo>
                  <a:pt x="1233" y="2107"/>
                  <a:pt x="1234" y="2106"/>
                  <a:pt x="1234" y="2103"/>
                </a:cubicBezTo>
                <a:cubicBezTo>
                  <a:pt x="1247" y="2103"/>
                  <a:pt x="1247" y="2103"/>
                  <a:pt x="1247" y="2103"/>
                </a:cubicBezTo>
                <a:cubicBezTo>
                  <a:pt x="1247" y="2102"/>
                  <a:pt x="1247" y="2101"/>
                  <a:pt x="1247" y="2099"/>
                </a:cubicBezTo>
                <a:cubicBezTo>
                  <a:pt x="1247" y="2098"/>
                  <a:pt x="1246" y="2098"/>
                  <a:pt x="1246" y="2097"/>
                </a:cubicBezTo>
                <a:cubicBezTo>
                  <a:pt x="1246" y="2095"/>
                  <a:pt x="1246" y="2093"/>
                  <a:pt x="1247" y="2091"/>
                </a:cubicBezTo>
                <a:cubicBezTo>
                  <a:pt x="1248" y="2090"/>
                  <a:pt x="1248" y="2089"/>
                  <a:pt x="1249" y="2089"/>
                </a:cubicBezTo>
                <a:cubicBezTo>
                  <a:pt x="1250" y="2088"/>
                  <a:pt x="1251" y="2088"/>
                  <a:pt x="1252" y="2088"/>
                </a:cubicBezTo>
                <a:cubicBezTo>
                  <a:pt x="1254" y="2088"/>
                  <a:pt x="1255" y="2088"/>
                  <a:pt x="1257" y="2087"/>
                </a:cubicBezTo>
                <a:cubicBezTo>
                  <a:pt x="1258" y="2087"/>
                  <a:pt x="1259" y="2086"/>
                  <a:pt x="1260" y="2085"/>
                </a:cubicBezTo>
                <a:cubicBezTo>
                  <a:pt x="1262" y="2081"/>
                  <a:pt x="1262" y="2078"/>
                  <a:pt x="1263" y="2074"/>
                </a:cubicBezTo>
                <a:cubicBezTo>
                  <a:pt x="1264" y="2074"/>
                  <a:pt x="1264" y="2073"/>
                  <a:pt x="1264" y="2072"/>
                </a:cubicBezTo>
                <a:cubicBezTo>
                  <a:pt x="1265" y="2071"/>
                  <a:pt x="1265" y="2070"/>
                  <a:pt x="1266" y="2069"/>
                </a:cubicBezTo>
                <a:cubicBezTo>
                  <a:pt x="1267" y="2069"/>
                  <a:pt x="1268" y="2068"/>
                  <a:pt x="1269" y="2068"/>
                </a:cubicBezTo>
                <a:cubicBezTo>
                  <a:pt x="1270" y="2067"/>
                  <a:pt x="1270" y="2066"/>
                  <a:pt x="1271" y="2066"/>
                </a:cubicBezTo>
                <a:cubicBezTo>
                  <a:pt x="1272" y="2066"/>
                  <a:pt x="1273" y="2066"/>
                  <a:pt x="1274" y="2066"/>
                </a:cubicBezTo>
                <a:cubicBezTo>
                  <a:pt x="1275" y="2065"/>
                  <a:pt x="1275" y="2064"/>
                  <a:pt x="1275" y="2063"/>
                </a:cubicBezTo>
                <a:cubicBezTo>
                  <a:pt x="1275" y="2058"/>
                  <a:pt x="1275" y="2058"/>
                  <a:pt x="1275" y="2058"/>
                </a:cubicBezTo>
                <a:cubicBezTo>
                  <a:pt x="1274" y="2058"/>
                  <a:pt x="1273" y="2057"/>
                  <a:pt x="1271" y="2057"/>
                </a:cubicBezTo>
                <a:cubicBezTo>
                  <a:pt x="1269" y="2057"/>
                  <a:pt x="1268" y="2058"/>
                  <a:pt x="1265" y="2057"/>
                </a:cubicBezTo>
                <a:cubicBezTo>
                  <a:pt x="1264" y="2057"/>
                  <a:pt x="1264" y="2057"/>
                  <a:pt x="1263" y="2056"/>
                </a:cubicBezTo>
                <a:cubicBezTo>
                  <a:pt x="1262" y="2056"/>
                  <a:pt x="1262" y="2054"/>
                  <a:pt x="1262" y="2053"/>
                </a:cubicBezTo>
                <a:cubicBezTo>
                  <a:pt x="1261" y="2052"/>
                  <a:pt x="1261" y="2051"/>
                  <a:pt x="1260" y="2051"/>
                </a:cubicBezTo>
                <a:cubicBezTo>
                  <a:pt x="1259" y="2051"/>
                  <a:pt x="1258" y="2051"/>
                  <a:pt x="1257" y="2050"/>
                </a:cubicBezTo>
                <a:cubicBezTo>
                  <a:pt x="1256" y="2050"/>
                  <a:pt x="1255" y="2049"/>
                  <a:pt x="1254" y="2048"/>
                </a:cubicBezTo>
                <a:cubicBezTo>
                  <a:pt x="1253" y="2048"/>
                  <a:pt x="1252" y="2047"/>
                  <a:pt x="1252" y="2046"/>
                </a:cubicBezTo>
                <a:cubicBezTo>
                  <a:pt x="1251" y="2045"/>
                  <a:pt x="1250" y="2044"/>
                  <a:pt x="1250" y="2043"/>
                </a:cubicBezTo>
                <a:cubicBezTo>
                  <a:pt x="1249" y="2041"/>
                  <a:pt x="1249" y="2040"/>
                  <a:pt x="1249" y="2038"/>
                </a:cubicBezTo>
                <a:cubicBezTo>
                  <a:pt x="1249" y="2035"/>
                  <a:pt x="1249" y="2035"/>
                  <a:pt x="1249" y="2035"/>
                </a:cubicBezTo>
                <a:cubicBezTo>
                  <a:pt x="1249" y="2034"/>
                  <a:pt x="1250" y="2034"/>
                  <a:pt x="1250" y="2033"/>
                </a:cubicBezTo>
                <a:cubicBezTo>
                  <a:pt x="1251" y="2031"/>
                  <a:pt x="1252" y="2031"/>
                  <a:pt x="1253" y="2030"/>
                </a:cubicBezTo>
                <a:cubicBezTo>
                  <a:pt x="1255" y="2028"/>
                  <a:pt x="1257" y="2025"/>
                  <a:pt x="1261" y="2025"/>
                </a:cubicBezTo>
                <a:cubicBezTo>
                  <a:pt x="1277" y="2025"/>
                  <a:pt x="1277" y="2025"/>
                  <a:pt x="1277" y="2025"/>
                </a:cubicBezTo>
                <a:cubicBezTo>
                  <a:pt x="1277" y="2011"/>
                  <a:pt x="1277" y="2011"/>
                  <a:pt x="1277" y="2011"/>
                </a:cubicBezTo>
                <a:cubicBezTo>
                  <a:pt x="1277" y="2010"/>
                  <a:pt x="1277" y="2009"/>
                  <a:pt x="1277" y="2008"/>
                </a:cubicBezTo>
                <a:cubicBezTo>
                  <a:pt x="1278" y="2007"/>
                  <a:pt x="1279" y="2007"/>
                  <a:pt x="1280" y="2006"/>
                </a:cubicBezTo>
                <a:cubicBezTo>
                  <a:pt x="1281" y="2005"/>
                  <a:pt x="1282" y="2003"/>
                  <a:pt x="1282" y="2001"/>
                </a:cubicBezTo>
                <a:cubicBezTo>
                  <a:pt x="1283" y="2000"/>
                  <a:pt x="1284" y="2000"/>
                  <a:pt x="1284" y="1999"/>
                </a:cubicBezTo>
                <a:cubicBezTo>
                  <a:pt x="1284" y="1998"/>
                  <a:pt x="1284" y="1997"/>
                  <a:pt x="1284" y="1996"/>
                </a:cubicBezTo>
                <a:cubicBezTo>
                  <a:pt x="1284" y="1995"/>
                  <a:pt x="1283" y="1994"/>
                  <a:pt x="1283" y="1993"/>
                </a:cubicBezTo>
                <a:cubicBezTo>
                  <a:pt x="1283" y="1993"/>
                  <a:pt x="1284" y="1992"/>
                  <a:pt x="1284" y="1991"/>
                </a:cubicBezTo>
                <a:cubicBezTo>
                  <a:pt x="1284" y="1990"/>
                  <a:pt x="1285" y="1988"/>
                  <a:pt x="1286" y="1988"/>
                </a:cubicBezTo>
                <a:cubicBezTo>
                  <a:pt x="1289" y="1988"/>
                  <a:pt x="1290" y="1990"/>
                  <a:pt x="1293" y="1990"/>
                </a:cubicBezTo>
                <a:cubicBezTo>
                  <a:pt x="1295" y="1990"/>
                  <a:pt x="1295" y="1989"/>
                  <a:pt x="1297" y="1988"/>
                </a:cubicBezTo>
                <a:cubicBezTo>
                  <a:pt x="1298" y="1988"/>
                  <a:pt x="1299" y="1987"/>
                  <a:pt x="1299" y="1986"/>
                </a:cubicBezTo>
                <a:cubicBezTo>
                  <a:pt x="1300" y="1985"/>
                  <a:pt x="1299" y="1984"/>
                  <a:pt x="1299" y="1983"/>
                </a:cubicBezTo>
                <a:cubicBezTo>
                  <a:pt x="1299" y="1980"/>
                  <a:pt x="1299" y="1980"/>
                  <a:pt x="1299" y="1980"/>
                </a:cubicBezTo>
                <a:cubicBezTo>
                  <a:pt x="1299" y="1979"/>
                  <a:pt x="1298" y="1979"/>
                  <a:pt x="1298" y="1978"/>
                </a:cubicBezTo>
                <a:cubicBezTo>
                  <a:pt x="1297" y="1978"/>
                  <a:pt x="1296" y="1978"/>
                  <a:pt x="1295" y="1978"/>
                </a:cubicBezTo>
                <a:cubicBezTo>
                  <a:pt x="1294" y="1978"/>
                  <a:pt x="1294" y="1979"/>
                  <a:pt x="1293" y="1979"/>
                </a:cubicBezTo>
                <a:cubicBezTo>
                  <a:pt x="1292" y="1980"/>
                  <a:pt x="1292" y="1981"/>
                  <a:pt x="1290" y="1982"/>
                </a:cubicBezTo>
                <a:cubicBezTo>
                  <a:pt x="1289" y="1982"/>
                  <a:pt x="1288" y="1982"/>
                  <a:pt x="1288" y="1982"/>
                </a:cubicBezTo>
                <a:cubicBezTo>
                  <a:pt x="1287" y="1981"/>
                  <a:pt x="1283" y="1981"/>
                  <a:pt x="1283" y="1980"/>
                </a:cubicBezTo>
                <a:cubicBezTo>
                  <a:pt x="1283" y="1978"/>
                  <a:pt x="1283" y="1977"/>
                  <a:pt x="1283" y="1975"/>
                </a:cubicBezTo>
                <a:cubicBezTo>
                  <a:pt x="1283" y="1973"/>
                  <a:pt x="1282" y="1972"/>
                  <a:pt x="1282" y="1970"/>
                </a:cubicBezTo>
                <a:cubicBezTo>
                  <a:pt x="1282" y="1969"/>
                  <a:pt x="1282" y="1968"/>
                  <a:pt x="1282" y="1967"/>
                </a:cubicBezTo>
                <a:cubicBezTo>
                  <a:pt x="1282" y="1959"/>
                  <a:pt x="1282" y="1959"/>
                  <a:pt x="1282" y="1959"/>
                </a:cubicBezTo>
                <a:cubicBezTo>
                  <a:pt x="1286" y="1959"/>
                  <a:pt x="1286" y="1959"/>
                  <a:pt x="1286" y="1959"/>
                </a:cubicBezTo>
                <a:cubicBezTo>
                  <a:pt x="1288" y="1959"/>
                  <a:pt x="1289" y="1960"/>
                  <a:pt x="1291" y="1961"/>
                </a:cubicBezTo>
                <a:cubicBezTo>
                  <a:pt x="1294" y="1962"/>
                  <a:pt x="1294" y="1965"/>
                  <a:pt x="1297" y="1965"/>
                </a:cubicBezTo>
                <a:cubicBezTo>
                  <a:pt x="1313" y="1965"/>
                  <a:pt x="1313" y="1965"/>
                  <a:pt x="1313" y="1965"/>
                </a:cubicBezTo>
                <a:cubicBezTo>
                  <a:pt x="1313" y="1964"/>
                  <a:pt x="1314" y="1964"/>
                  <a:pt x="1314" y="1962"/>
                </a:cubicBezTo>
                <a:cubicBezTo>
                  <a:pt x="1314" y="1961"/>
                  <a:pt x="1313" y="1961"/>
                  <a:pt x="1312" y="1960"/>
                </a:cubicBezTo>
                <a:cubicBezTo>
                  <a:pt x="1312" y="1957"/>
                  <a:pt x="1312" y="1957"/>
                  <a:pt x="1312" y="1957"/>
                </a:cubicBezTo>
                <a:cubicBezTo>
                  <a:pt x="1312" y="1956"/>
                  <a:pt x="1312" y="1955"/>
                  <a:pt x="1312" y="1955"/>
                </a:cubicBezTo>
                <a:cubicBezTo>
                  <a:pt x="1313" y="1954"/>
                  <a:pt x="1313" y="1953"/>
                  <a:pt x="1314" y="1952"/>
                </a:cubicBezTo>
                <a:cubicBezTo>
                  <a:pt x="1314" y="1951"/>
                  <a:pt x="1316" y="1952"/>
                  <a:pt x="1316" y="1951"/>
                </a:cubicBezTo>
                <a:cubicBezTo>
                  <a:pt x="1317" y="1950"/>
                  <a:pt x="1316" y="1949"/>
                  <a:pt x="1316" y="1948"/>
                </a:cubicBezTo>
                <a:cubicBezTo>
                  <a:pt x="1316" y="1947"/>
                  <a:pt x="1316" y="1946"/>
                  <a:pt x="1316" y="1945"/>
                </a:cubicBezTo>
                <a:cubicBezTo>
                  <a:pt x="1316" y="1943"/>
                  <a:pt x="1315" y="1942"/>
                  <a:pt x="1314" y="1940"/>
                </a:cubicBezTo>
                <a:cubicBezTo>
                  <a:pt x="1314" y="1939"/>
                  <a:pt x="1314" y="1939"/>
                  <a:pt x="1314" y="1938"/>
                </a:cubicBezTo>
                <a:cubicBezTo>
                  <a:pt x="1314" y="1932"/>
                  <a:pt x="1314" y="1932"/>
                  <a:pt x="1314" y="1932"/>
                </a:cubicBezTo>
                <a:cubicBezTo>
                  <a:pt x="1326" y="1932"/>
                  <a:pt x="1326" y="1932"/>
                  <a:pt x="1326" y="1932"/>
                </a:cubicBezTo>
                <a:cubicBezTo>
                  <a:pt x="1327" y="1932"/>
                  <a:pt x="1328" y="1931"/>
                  <a:pt x="1329" y="1931"/>
                </a:cubicBezTo>
                <a:cubicBezTo>
                  <a:pt x="1334" y="1931"/>
                  <a:pt x="1334" y="1931"/>
                  <a:pt x="1334" y="1931"/>
                </a:cubicBezTo>
                <a:cubicBezTo>
                  <a:pt x="1336" y="1931"/>
                  <a:pt x="1337" y="1931"/>
                  <a:pt x="1339" y="1930"/>
                </a:cubicBezTo>
                <a:cubicBezTo>
                  <a:pt x="1341" y="1930"/>
                  <a:pt x="1342" y="1928"/>
                  <a:pt x="1345" y="1928"/>
                </a:cubicBezTo>
                <a:cubicBezTo>
                  <a:pt x="1357" y="1928"/>
                  <a:pt x="1357" y="1928"/>
                  <a:pt x="1357" y="1928"/>
                </a:cubicBezTo>
                <a:cubicBezTo>
                  <a:pt x="1360" y="1928"/>
                  <a:pt x="1360" y="1930"/>
                  <a:pt x="1363" y="1930"/>
                </a:cubicBezTo>
                <a:cubicBezTo>
                  <a:pt x="1364" y="1930"/>
                  <a:pt x="1364" y="1929"/>
                  <a:pt x="1365" y="1928"/>
                </a:cubicBezTo>
                <a:cubicBezTo>
                  <a:pt x="1366" y="1928"/>
                  <a:pt x="1366" y="1927"/>
                  <a:pt x="1366" y="1926"/>
                </a:cubicBezTo>
                <a:cubicBezTo>
                  <a:pt x="1366" y="1925"/>
                  <a:pt x="1366" y="1924"/>
                  <a:pt x="1367" y="1923"/>
                </a:cubicBezTo>
                <a:cubicBezTo>
                  <a:pt x="1367" y="1922"/>
                  <a:pt x="1368" y="1922"/>
                  <a:pt x="1368" y="1921"/>
                </a:cubicBezTo>
                <a:cubicBezTo>
                  <a:pt x="1370" y="1919"/>
                  <a:pt x="1370" y="1917"/>
                  <a:pt x="1372" y="1915"/>
                </a:cubicBezTo>
                <a:cubicBezTo>
                  <a:pt x="1373" y="1914"/>
                  <a:pt x="1374" y="1914"/>
                  <a:pt x="1375" y="1913"/>
                </a:cubicBezTo>
                <a:cubicBezTo>
                  <a:pt x="1377" y="1912"/>
                  <a:pt x="1378" y="1911"/>
                  <a:pt x="1380" y="1910"/>
                </a:cubicBezTo>
                <a:cubicBezTo>
                  <a:pt x="1381" y="1910"/>
                  <a:pt x="1382" y="1909"/>
                  <a:pt x="1382" y="1908"/>
                </a:cubicBezTo>
                <a:cubicBezTo>
                  <a:pt x="1383" y="1907"/>
                  <a:pt x="1384" y="1906"/>
                  <a:pt x="1384" y="1905"/>
                </a:cubicBezTo>
                <a:cubicBezTo>
                  <a:pt x="1385" y="1902"/>
                  <a:pt x="1385" y="1902"/>
                  <a:pt x="1385" y="1902"/>
                </a:cubicBezTo>
                <a:cubicBezTo>
                  <a:pt x="1386" y="1901"/>
                  <a:pt x="1387" y="1901"/>
                  <a:pt x="1387" y="1900"/>
                </a:cubicBezTo>
                <a:cubicBezTo>
                  <a:pt x="1387" y="1892"/>
                  <a:pt x="1387" y="1892"/>
                  <a:pt x="1387" y="1892"/>
                </a:cubicBezTo>
                <a:cubicBezTo>
                  <a:pt x="1384" y="1892"/>
                  <a:pt x="1384" y="1892"/>
                  <a:pt x="1384" y="1892"/>
                </a:cubicBezTo>
                <a:cubicBezTo>
                  <a:pt x="1383" y="1892"/>
                  <a:pt x="1383" y="1891"/>
                  <a:pt x="1382" y="1891"/>
                </a:cubicBezTo>
                <a:cubicBezTo>
                  <a:pt x="1382" y="1886"/>
                  <a:pt x="1382" y="1886"/>
                  <a:pt x="1382" y="1886"/>
                </a:cubicBezTo>
                <a:cubicBezTo>
                  <a:pt x="1382" y="1885"/>
                  <a:pt x="1382" y="1884"/>
                  <a:pt x="1382" y="1883"/>
                </a:cubicBezTo>
                <a:cubicBezTo>
                  <a:pt x="1381" y="1883"/>
                  <a:pt x="1381" y="1882"/>
                  <a:pt x="1381" y="1881"/>
                </a:cubicBezTo>
                <a:cubicBezTo>
                  <a:pt x="1381" y="1880"/>
                  <a:pt x="1379" y="1879"/>
                  <a:pt x="1378" y="1879"/>
                </a:cubicBezTo>
                <a:cubicBezTo>
                  <a:pt x="1377" y="1878"/>
                  <a:pt x="1376" y="1878"/>
                  <a:pt x="1375" y="1877"/>
                </a:cubicBezTo>
                <a:cubicBezTo>
                  <a:pt x="1373" y="1876"/>
                  <a:pt x="1372" y="1874"/>
                  <a:pt x="1370" y="1872"/>
                </a:cubicBezTo>
                <a:cubicBezTo>
                  <a:pt x="1369" y="1872"/>
                  <a:pt x="1368" y="1872"/>
                  <a:pt x="1367" y="1871"/>
                </a:cubicBezTo>
                <a:cubicBezTo>
                  <a:pt x="1367" y="1870"/>
                  <a:pt x="1366" y="1869"/>
                  <a:pt x="1365" y="1868"/>
                </a:cubicBezTo>
                <a:cubicBezTo>
                  <a:pt x="1365" y="1868"/>
                  <a:pt x="1365" y="1867"/>
                  <a:pt x="1365" y="1866"/>
                </a:cubicBezTo>
                <a:cubicBezTo>
                  <a:pt x="1376" y="1866"/>
                  <a:pt x="1376" y="1866"/>
                  <a:pt x="1376" y="1866"/>
                </a:cubicBezTo>
                <a:cubicBezTo>
                  <a:pt x="1378" y="1866"/>
                  <a:pt x="1379" y="1866"/>
                  <a:pt x="1382" y="1867"/>
                </a:cubicBezTo>
                <a:cubicBezTo>
                  <a:pt x="1384" y="1868"/>
                  <a:pt x="1384" y="1870"/>
                  <a:pt x="1387" y="1871"/>
                </a:cubicBezTo>
                <a:cubicBezTo>
                  <a:pt x="1388" y="1871"/>
                  <a:pt x="1388" y="1873"/>
                  <a:pt x="1389" y="1873"/>
                </a:cubicBezTo>
                <a:cubicBezTo>
                  <a:pt x="1390" y="1873"/>
                  <a:pt x="1391" y="1873"/>
                  <a:pt x="1392" y="1873"/>
                </a:cubicBezTo>
                <a:cubicBezTo>
                  <a:pt x="1395" y="1874"/>
                  <a:pt x="1397" y="1874"/>
                  <a:pt x="1400" y="1874"/>
                </a:cubicBezTo>
                <a:cubicBezTo>
                  <a:pt x="1401" y="1874"/>
                  <a:pt x="1402" y="1874"/>
                  <a:pt x="1402" y="1874"/>
                </a:cubicBezTo>
                <a:cubicBezTo>
                  <a:pt x="1404" y="1874"/>
                  <a:pt x="1404" y="1872"/>
                  <a:pt x="1405" y="1872"/>
                </a:cubicBezTo>
                <a:cubicBezTo>
                  <a:pt x="1407" y="1871"/>
                  <a:pt x="1408" y="1872"/>
                  <a:pt x="1410" y="1872"/>
                </a:cubicBezTo>
                <a:cubicBezTo>
                  <a:pt x="1412" y="1872"/>
                  <a:pt x="1414" y="1872"/>
                  <a:pt x="1416" y="1872"/>
                </a:cubicBezTo>
                <a:cubicBezTo>
                  <a:pt x="1417" y="1871"/>
                  <a:pt x="1417" y="1870"/>
                  <a:pt x="1418" y="1870"/>
                </a:cubicBezTo>
                <a:cubicBezTo>
                  <a:pt x="1419" y="1869"/>
                  <a:pt x="1420" y="1870"/>
                  <a:pt x="1421" y="1869"/>
                </a:cubicBezTo>
                <a:cubicBezTo>
                  <a:pt x="1422" y="1868"/>
                  <a:pt x="1422" y="1867"/>
                  <a:pt x="1423" y="1866"/>
                </a:cubicBezTo>
                <a:cubicBezTo>
                  <a:pt x="1424" y="1865"/>
                  <a:pt x="1424" y="1863"/>
                  <a:pt x="1425" y="1861"/>
                </a:cubicBezTo>
                <a:cubicBezTo>
                  <a:pt x="1426" y="1860"/>
                  <a:pt x="1426" y="1859"/>
                  <a:pt x="1427" y="1859"/>
                </a:cubicBezTo>
                <a:cubicBezTo>
                  <a:pt x="1427" y="1857"/>
                  <a:pt x="1428" y="1857"/>
                  <a:pt x="1429" y="1856"/>
                </a:cubicBezTo>
                <a:cubicBezTo>
                  <a:pt x="1430" y="1855"/>
                  <a:pt x="1431" y="1856"/>
                  <a:pt x="1432" y="1855"/>
                </a:cubicBezTo>
                <a:cubicBezTo>
                  <a:pt x="1433" y="1855"/>
                  <a:pt x="1434" y="1855"/>
                  <a:pt x="1435" y="1853"/>
                </a:cubicBezTo>
                <a:cubicBezTo>
                  <a:pt x="1436" y="1852"/>
                  <a:pt x="1437" y="1852"/>
                  <a:pt x="1437" y="1851"/>
                </a:cubicBezTo>
                <a:cubicBezTo>
                  <a:pt x="1437" y="1850"/>
                  <a:pt x="1438" y="1849"/>
                  <a:pt x="1438" y="1848"/>
                </a:cubicBezTo>
                <a:cubicBezTo>
                  <a:pt x="1438" y="1846"/>
                  <a:pt x="1438" y="1845"/>
                  <a:pt x="1438" y="1843"/>
                </a:cubicBezTo>
                <a:cubicBezTo>
                  <a:pt x="1439" y="1841"/>
                  <a:pt x="1441" y="1840"/>
                  <a:pt x="1442" y="1838"/>
                </a:cubicBezTo>
                <a:cubicBezTo>
                  <a:pt x="1443" y="1837"/>
                  <a:pt x="1444" y="1836"/>
                  <a:pt x="1444" y="1835"/>
                </a:cubicBezTo>
                <a:cubicBezTo>
                  <a:pt x="1445" y="1832"/>
                  <a:pt x="1444" y="1830"/>
                  <a:pt x="1444" y="1827"/>
                </a:cubicBezTo>
                <a:cubicBezTo>
                  <a:pt x="1444" y="1826"/>
                  <a:pt x="1445" y="1825"/>
                  <a:pt x="1445" y="1825"/>
                </a:cubicBezTo>
                <a:cubicBezTo>
                  <a:pt x="1445" y="1824"/>
                  <a:pt x="1445" y="1823"/>
                  <a:pt x="1445" y="1822"/>
                </a:cubicBezTo>
                <a:cubicBezTo>
                  <a:pt x="1445" y="1821"/>
                  <a:pt x="1446" y="1820"/>
                  <a:pt x="1446" y="1819"/>
                </a:cubicBezTo>
                <a:cubicBezTo>
                  <a:pt x="1447" y="1818"/>
                  <a:pt x="1449" y="1816"/>
                  <a:pt x="1451" y="1815"/>
                </a:cubicBezTo>
                <a:cubicBezTo>
                  <a:pt x="1452" y="1815"/>
                  <a:pt x="1452" y="1814"/>
                  <a:pt x="1453" y="1814"/>
                </a:cubicBezTo>
                <a:cubicBezTo>
                  <a:pt x="1455" y="1814"/>
                  <a:pt x="1455" y="1815"/>
                  <a:pt x="1456" y="1815"/>
                </a:cubicBezTo>
                <a:cubicBezTo>
                  <a:pt x="1456" y="1816"/>
                  <a:pt x="1455" y="1817"/>
                  <a:pt x="1455" y="1818"/>
                </a:cubicBezTo>
                <a:cubicBezTo>
                  <a:pt x="1455" y="1819"/>
                  <a:pt x="1454" y="1820"/>
                  <a:pt x="1454" y="1821"/>
                </a:cubicBezTo>
                <a:cubicBezTo>
                  <a:pt x="1454" y="1822"/>
                  <a:pt x="1453" y="1822"/>
                  <a:pt x="1453" y="1823"/>
                </a:cubicBezTo>
                <a:cubicBezTo>
                  <a:pt x="1453" y="1825"/>
                  <a:pt x="1454" y="1825"/>
                  <a:pt x="1455" y="1826"/>
                </a:cubicBezTo>
                <a:cubicBezTo>
                  <a:pt x="1457" y="1825"/>
                  <a:pt x="1458" y="1825"/>
                  <a:pt x="1460" y="1823"/>
                </a:cubicBezTo>
                <a:cubicBezTo>
                  <a:pt x="1461" y="1823"/>
                  <a:pt x="1461" y="1822"/>
                  <a:pt x="1461" y="1821"/>
                </a:cubicBezTo>
                <a:cubicBezTo>
                  <a:pt x="1462" y="1819"/>
                  <a:pt x="1463" y="1817"/>
                  <a:pt x="1464" y="1815"/>
                </a:cubicBezTo>
                <a:cubicBezTo>
                  <a:pt x="1464" y="1815"/>
                  <a:pt x="1465" y="1814"/>
                  <a:pt x="1465" y="1813"/>
                </a:cubicBezTo>
                <a:cubicBezTo>
                  <a:pt x="1466" y="1812"/>
                  <a:pt x="1467" y="1811"/>
                  <a:pt x="1468" y="1810"/>
                </a:cubicBezTo>
                <a:cubicBezTo>
                  <a:pt x="1468" y="1809"/>
                  <a:pt x="1469" y="1809"/>
                  <a:pt x="1469" y="1808"/>
                </a:cubicBezTo>
                <a:cubicBezTo>
                  <a:pt x="1470" y="1807"/>
                  <a:pt x="1471" y="1806"/>
                  <a:pt x="1471" y="1805"/>
                </a:cubicBezTo>
                <a:cubicBezTo>
                  <a:pt x="1471" y="1804"/>
                  <a:pt x="1471" y="1803"/>
                  <a:pt x="1472" y="1802"/>
                </a:cubicBezTo>
                <a:cubicBezTo>
                  <a:pt x="1472" y="1801"/>
                  <a:pt x="1473" y="1801"/>
                  <a:pt x="1473" y="1800"/>
                </a:cubicBezTo>
                <a:cubicBezTo>
                  <a:pt x="1473" y="1799"/>
                  <a:pt x="1473" y="1798"/>
                  <a:pt x="1473" y="1797"/>
                </a:cubicBezTo>
                <a:cubicBezTo>
                  <a:pt x="1473" y="1796"/>
                  <a:pt x="1474" y="1795"/>
                  <a:pt x="1474" y="1795"/>
                </a:cubicBezTo>
                <a:cubicBezTo>
                  <a:pt x="1475" y="1794"/>
                  <a:pt x="1475" y="1793"/>
                  <a:pt x="1476" y="1792"/>
                </a:cubicBezTo>
                <a:cubicBezTo>
                  <a:pt x="1477" y="1792"/>
                  <a:pt x="1478" y="1792"/>
                  <a:pt x="1479" y="1791"/>
                </a:cubicBezTo>
                <a:cubicBezTo>
                  <a:pt x="1480" y="1791"/>
                  <a:pt x="1481" y="1791"/>
                  <a:pt x="1481" y="1791"/>
                </a:cubicBezTo>
                <a:cubicBezTo>
                  <a:pt x="1483" y="1790"/>
                  <a:pt x="1483" y="1789"/>
                  <a:pt x="1484" y="1789"/>
                </a:cubicBezTo>
                <a:cubicBezTo>
                  <a:pt x="1485" y="1788"/>
                  <a:pt x="1486" y="1787"/>
                  <a:pt x="1487" y="1786"/>
                </a:cubicBezTo>
                <a:cubicBezTo>
                  <a:pt x="1487" y="1785"/>
                  <a:pt x="1488" y="1785"/>
                  <a:pt x="1488" y="1783"/>
                </a:cubicBezTo>
                <a:cubicBezTo>
                  <a:pt x="1488" y="1782"/>
                  <a:pt x="1488" y="1780"/>
                  <a:pt x="1488" y="1778"/>
                </a:cubicBezTo>
                <a:cubicBezTo>
                  <a:pt x="1488" y="1776"/>
                  <a:pt x="1488" y="1775"/>
                  <a:pt x="1488" y="1773"/>
                </a:cubicBezTo>
                <a:cubicBezTo>
                  <a:pt x="1488" y="1771"/>
                  <a:pt x="1486" y="1770"/>
                  <a:pt x="1486" y="1768"/>
                </a:cubicBezTo>
                <a:cubicBezTo>
                  <a:pt x="1486" y="1767"/>
                  <a:pt x="1486" y="1766"/>
                  <a:pt x="1486" y="1765"/>
                </a:cubicBezTo>
                <a:cubicBezTo>
                  <a:pt x="1486" y="1764"/>
                  <a:pt x="1485" y="1763"/>
                  <a:pt x="1485" y="1762"/>
                </a:cubicBezTo>
                <a:cubicBezTo>
                  <a:pt x="1485" y="1760"/>
                  <a:pt x="1485" y="1758"/>
                  <a:pt x="1485" y="1756"/>
                </a:cubicBezTo>
                <a:cubicBezTo>
                  <a:pt x="1485" y="1754"/>
                  <a:pt x="1485" y="1752"/>
                  <a:pt x="1485" y="1750"/>
                </a:cubicBezTo>
                <a:cubicBezTo>
                  <a:pt x="1486" y="1749"/>
                  <a:pt x="1486" y="1749"/>
                  <a:pt x="1487" y="1748"/>
                </a:cubicBezTo>
                <a:cubicBezTo>
                  <a:pt x="1487" y="1746"/>
                  <a:pt x="1488" y="1746"/>
                  <a:pt x="1489" y="1746"/>
                </a:cubicBezTo>
                <a:cubicBezTo>
                  <a:pt x="1490" y="1745"/>
                  <a:pt x="1491" y="1744"/>
                  <a:pt x="1492" y="1743"/>
                </a:cubicBezTo>
                <a:cubicBezTo>
                  <a:pt x="1494" y="1742"/>
                  <a:pt x="1495" y="1741"/>
                  <a:pt x="1497" y="1740"/>
                </a:cubicBezTo>
                <a:cubicBezTo>
                  <a:pt x="1498" y="1739"/>
                  <a:pt x="1499" y="1739"/>
                  <a:pt x="1500" y="1739"/>
                </a:cubicBezTo>
                <a:cubicBezTo>
                  <a:pt x="1501" y="1739"/>
                  <a:pt x="1500" y="1737"/>
                  <a:pt x="1501" y="1736"/>
                </a:cubicBezTo>
                <a:cubicBezTo>
                  <a:pt x="1502" y="1735"/>
                  <a:pt x="1503" y="1735"/>
                  <a:pt x="1504" y="1733"/>
                </a:cubicBezTo>
                <a:cubicBezTo>
                  <a:pt x="1504" y="1732"/>
                  <a:pt x="1505" y="1732"/>
                  <a:pt x="1506" y="1731"/>
                </a:cubicBezTo>
                <a:cubicBezTo>
                  <a:pt x="1506" y="1729"/>
                  <a:pt x="1507" y="1728"/>
                  <a:pt x="1508" y="1727"/>
                </a:cubicBezTo>
                <a:cubicBezTo>
                  <a:pt x="1508" y="1726"/>
                  <a:pt x="1509" y="1726"/>
                  <a:pt x="1510" y="1725"/>
                </a:cubicBezTo>
                <a:cubicBezTo>
                  <a:pt x="1511" y="1725"/>
                  <a:pt x="1512" y="1723"/>
                  <a:pt x="1513" y="1723"/>
                </a:cubicBezTo>
                <a:cubicBezTo>
                  <a:pt x="1526" y="1723"/>
                  <a:pt x="1526" y="1723"/>
                  <a:pt x="1526" y="1723"/>
                </a:cubicBezTo>
                <a:cubicBezTo>
                  <a:pt x="1528" y="1723"/>
                  <a:pt x="1529" y="1721"/>
                  <a:pt x="1531" y="1720"/>
                </a:cubicBezTo>
                <a:cubicBezTo>
                  <a:pt x="1532" y="1720"/>
                  <a:pt x="1533" y="1719"/>
                  <a:pt x="1534" y="1718"/>
                </a:cubicBezTo>
                <a:cubicBezTo>
                  <a:pt x="1534" y="1717"/>
                  <a:pt x="1534" y="1716"/>
                  <a:pt x="1535" y="1716"/>
                </a:cubicBezTo>
                <a:cubicBezTo>
                  <a:pt x="1536" y="1715"/>
                  <a:pt x="1537" y="1714"/>
                  <a:pt x="1538" y="1714"/>
                </a:cubicBezTo>
                <a:cubicBezTo>
                  <a:pt x="1570" y="1714"/>
                  <a:pt x="1570" y="1714"/>
                  <a:pt x="1570" y="1714"/>
                </a:cubicBezTo>
                <a:cubicBezTo>
                  <a:pt x="1570" y="1712"/>
                  <a:pt x="1570" y="1711"/>
                  <a:pt x="1570" y="1710"/>
                </a:cubicBezTo>
                <a:cubicBezTo>
                  <a:pt x="1570" y="1709"/>
                  <a:pt x="1570" y="1708"/>
                  <a:pt x="1570" y="1707"/>
                </a:cubicBezTo>
                <a:cubicBezTo>
                  <a:pt x="1571" y="1706"/>
                  <a:pt x="1572" y="1705"/>
                  <a:pt x="1573" y="1704"/>
                </a:cubicBezTo>
                <a:cubicBezTo>
                  <a:pt x="1574" y="1704"/>
                  <a:pt x="1575" y="1704"/>
                  <a:pt x="1575" y="1704"/>
                </a:cubicBezTo>
                <a:cubicBezTo>
                  <a:pt x="1576" y="1703"/>
                  <a:pt x="1576" y="1702"/>
                  <a:pt x="1577" y="1701"/>
                </a:cubicBezTo>
                <a:cubicBezTo>
                  <a:pt x="1578" y="1699"/>
                  <a:pt x="1579" y="1698"/>
                  <a:pt x="1581" y="1696"/>
                </a:cubicBezTo>
                <a:cubicBezTo>
                  <a:pt x="1582" y="1694"/>
                  <a:pt x="1583" y="1693"/>
                  <a:pt x="1584" y="1691"/>
                </a:cubicBezTo>
                <a:cubicBezTo>
                  <a:pt x="1584" y="1690"/>
                  <a:pt x="1584" y="1689"/>
                  <a:pt x="1584" y="1688"/>
                </a:cubicBezTo>
                <a:cubicBezTo>
                  <a:pt x="1585" y="1687"/>
                  <a:pt x="1585" y="1686"/>
                  <a:pt x="1586" y="1686"/>
                </a:cubicBezTo>
                <a:cubicBezTo>
                  <a:pt x="1587" y="1684"/>
                  <a:pt x="1590" y="1685"/>
                  <a:pt x="1591" y="1684"/>
                </a:cubicBezTo>
                <a:cubicBezTo>
                  <a:pt x="1592" y="1683"/>
                  <a:pt x="1592" y="1681"/>
                  <a:pt x="1592" y="1679"/>
                </a:cubicBezTo>
                <a:cubicBezTo>
                  <a:pt x="1593" y="1675"/>
                  <a:pt x="1593" y="1672"/>
                  <a:pt x="1594" y="1669"/>
                </a:cubicBezTo>
                <a:cubicBezTo>
                  <a:pt x="1595" y="1668"/>
                  <a:pt x="1595" y="1667"/>
                  <a:pt x="1596" y="1666"/>
                </a:cubicBezTo>
                <a:cubicBezTo>
                  <a:pt x="1596" y="1665"/>
                  <a:pt x="1596" y="1664"/>
                  <a:pt x="1597" y="1663"/>
                </a:cubicBezTo>
                <a:cubicBezTo>
                  <a:pt x="1597" y="1663"/>
                  <a:pt x="1599" y="1663"/>
                  <a:pt x="1600" y="1663"/>
                </a:cubicBezTo>
                <a:cubicBezTo>
                  <a:pt x="1600" y="1662"/>
                  <a:pt x="1600" y="1661"/>
                  <a:pt x="1601" y="1660"/>
                </a:cubicBezTo>
                <a:cubicBezTo>
                  <a:pt x="1601" y="1659"/>
                  <a:pt x="1602" y="1658"/>
                  <a:pt x="1602" y="1658"/>
                </a:cubicBezTo>
                <a:cubicBezTo>
                  <a:pt x="1602" y="1657"/>
                  <a:pt x="1602" y="1656"/>
                  <a:pt x="1602" y="1655"/>
                </a:cubicBezTo>
                <a:cubicBezTo>
                  <a:pt x="1602" y="1653"/>
                  <a:pt x="1603" y="1652"/>
                  <a:pt x="1603" y="1650"/>
                </a:cubicBezTo>
                <a:cubicBezTo>
                  <a:pt x="1603" y="1647"/>
                  <a:pt x="1603" y="1645"/>
                  <a:pt x="1603" y="1642"/>
                </a:cubicBezTo>
                <a:cubicBezTo>
                  <a:pt x="1603" y="1641"/>
                  <a:pt x="1604" y="1640"/>
                  <a:pt x="1604" y="1639"/>
                </a:cubicBezTo>
                <a:cubicBezTo>
                  <a:pt x="1604" y="1637"/>
                  <a:pt x="1604" y="1637"/>
                  <a:pt x="1604" y="1637"/>
                </a:cubicBezTo>
                <a:cubicBezTo>
                  <a:pt x="1604" y="1636"/>
                  <a:pt x="1605" y="1635"/>
                  <a:pt x="1605" y="1634"/>
                </a:cubicBezTo>
                <a:cubicBezTo>
                  <a:pt x="1606" y="1632"/>
                  <a:pt x="1607" y="1630"/>
                  <a:pt x="1607" y="1628"/>
                </a:cubicBezTo>
                <a:cubicBezTo>
                  <a:pt x="1608" y="1627"/>
                  <a:pt x="1608" y="1626"/>
                  <a:pt x="1608" y="1625"/>
                </a:cubicBezTo>
                <a:cubicBezTo>
                  <a:pt x="1608" y="1625"/>
                  <a:pt x="1609" y="1624"/>
                  <a:pt x="1609" y="1623"/>
                </a:cubicBezTo>
                <a:cubicBezTo>
                  <a:pt x="1609" y="1622"/>
                  <a:pt x="1609" y="1621"/>
                  <a:pt x="1609" y="1620"/>
                </a:cubicBezTo>
                <a:cubicBezTo>
                  <a:pt x="1610" y="1619"/>
                  <a:pt x="1609" y="1618"/>
                  <a:pt x="1609" y="1616"/>
                </a:cubicBezTo>
                <a:cubicBezTo>
                  <a:pt x="1609" y="1612"/>
                  <a:pt x="1609" y="1612"/>
                  <a:pt x="1609" y="1612"/>
                </a:cubicBezTo>
                <a:cubicBezTo>
                  <a:pt x="1609" y="1610"/>
                  <a:pt x="1608" y="1609"/>
                  <a:pt x="1608" y="1606"/>
                </a:cubicBezTo>
                <a:cubicBezTo>
                  <a:pt x="1608" y="1600"/>
                  <a:pt x="1608" y="1600"/>
                  <a:pt x="1608" y="1600"/>
                </a:cubicBezTo>
                <a:cubicBezTo>
                  <a:pt x="1608" y="1599"/>
                  <a:pt x="1607" y="1599"/>
                  <a:pt x="1607" y="1598"/>
                </a:cubicBezTo>
                <a:cubicBezTo>
                  <a:pt x="1607" y="1582"/>
                  <a:pt x="1607" y="1582"/>
                  <a:pt x="1607" y="1582"/>
                </a:cubicBezTo>
                <a:cubicBezTo>
                  <a:pt x="1608" y="1582"/>
                  <a:pt x="1609" y="1581"/>
                  <a:pt x="1610" y="1581"/>
                </a:cubicBezTo>
                <a:cubicBezTo>
                  <a:pt x="1611" y="1581"/>
                  <a:pt x="1612" y="1581"/>
                  <a:pt x="1613" y="1581"/>
                </a:cubicBezTo>
                <a:cubicBezTo>
                  <a:pt x="1614" y="1581"/>
                  <a:pt x="1614" y="1580"/>
                  <a:pt x="1615" y="1579"/>
                </a:cubicBezTo>
                <a:cubicBezTo>
                  <a:pt x="1616" y="1579"/>
                  <a:pt x="1617" y="1578"/>
                  <a:pt x="1618" y="1578"/>
                </a:cubicBezTo>
                <a:cubicBezTo>
                  <a:pt x="1621" y="1576"/>
                  <a:pt x="1623" y="1574"/>
                  <a:pt x="1624" y="1571"/>
                </a:cubicBezTo>
                <a:cubicBezTo>
                  <a:pt x="1624" y="1570"/>
                  <a:pt x="1624" y="1569"/>
                  <a:pt x="1624" y="1567"/>
                </a:cubicBezTo>
                <a:cubicBezTo>
                  <a:pt x="1625" y="1565"/>
                  <a:pt x="1625" y="1564"/>
                  <a:pt x="1626" y="1562"/>
                </a:cubicBezTo>
                <a:cubicBezTo>
                  <a:pt x="1627" y="1561"/>
                  <a:pt x="1627" y="1560"/>
                  <a:pt x="1628" y="1560"/>
                </a:cubicBezTo>
                <a:cubicBezTo>
                  <a:pt x="1629" y="1559"/>
                  <a:pt x="1630" y="1560"/>
                  <a:pt x="1631" y="1560"/>
                </a:cubicBezTo>
                <a:cubicBezTo>
                  <a:pt x="1632" y="1559"/>
                  <a:pt x="1633" y="1559"/>
                  <a:pt x="1634" y="1559"/>
                </a:cubicBezTo>
                <a:cubicBezTo>
                  <a:pt x="1636" y="1558"/>
                  <a:pt x="1637" y="1555"/>
                  <a:pt x="1639" y="1554"/>
                </a:cubicBezTo>
                <a:cubicBezTo>
                  <a:pt x="1639" y="1553"/>
                  <a:pt x="1641" y="1554"/>
                  <a:pt x="1641" y="1553"/>
                </a:cubicBezTo>
                <a:cubicBezTo>
                  <a:pt x="1643" y="1552"/>
                  <a:pt x="1643" y="1550"/>
                  <a:pt x="1644" y="1548"/>
                </a:cubicBezTo>
                <a:cubicBezTo>
                  <a:pt x="1646" y="1544"/>
                  <a:pt x="1648" y="1541"/>
                  <a:pt x="1650" y="1537"/>
                </a:cubicBezTo>
                <a:cubicBezTo>
                  <a:pt x="1650" y="1536"/>
                  <a:pt x="1650" y="1535"/>
                  <a:pt x="1651" y="1534"/>
                </a:cubicBezTo>
                <a:cubicBezTo>
                  <a:pt x="1651" y="1533"/>
                  <a:pt x="1652" y="1533"/>
                  <a:pt x="1653" y="1532"/>
                </a:cubicBezTo>
                <a:cubicBezTo>
                  <a:pt x="1654" y="1531"/>
                  <a:pt x="1655" y="1531"/>
                  <a:pt x="1656" y="1530"/>
                </a:cubicBezTo>
                <a:cubicBezTo>
                  <a:pt x="1656" y="1529"/>
                  <a:pt x="1656" y="1528"/>
                  <a:pt x="1656" y="1528"/>
                </a:cubicBezTo>
                <a:cubicBezTo>
                  <a:pt x="1658" y="1525"/>
                  <a:pt x="1658" y="1525"/>
                  <a:pt x="1658" y="1525"/>
                </a:cubicBezTo>
                <a:cubicBezTo>
                  <a:pt x="1659" y="1523"/>
                  <a:pt x="1661" y="1522"/>
                  <a:pt x="1661" y="1519"/>
                </a:cubicBezTo>
                <a:cubicBezTo>
                  <a:pt x="1661" y="1518"/>
                  <a:pt x="1661" y="1517"/>
                  <a:pt x="1661" y="1515"/>
                </a:cubicBezTo>
                <a:cubicBezTo>
                  <a:pt x="1661" y="1514"/>
                  <a:pt x="1661" y="1513"/>
                  <a:pt x="1661" y="1511"/>
                </a:cubicBezTo>
                <a:cubicBezTo>
                  <a:pt x="1661" y="1510"/>
                  <a:pt x="1660" y="1510"/>
                  <a:pt x="1659" y="1509"/>
                </a:cubicBezTo>
                <a:cubicBezTo>
                  <a:pt x="1658" y="1506"/>
                  <a:pt x="1657" y="1505"/>
                  <a:pt x="1656" y="1503"/>
                </a:cubicBezTo>
                <a:cubicBezTo>
                  <a:pt x="1655" y="1501"/>
                  <a:pt x="1653" y="1498"/>
                  <a:pt x="1653" y="1496"/>
                </a:cubicBezTo>
                <a:cubicBezTo>
                  <a:pt x="1653" y="1494"/>
                  <a:pt x="1653" y="1493"/>
                  <a:pt x="1653" y="1491"/>
                </a:cubicBezTo>
                <a:cubicBezTo>
                  <a:pt x="1653" y="1489"/>
                  <a:pt x="1653" y="1487"/>
                  <a:pt x="1652" y="1485"/>
                </a:cubicBezTo>
                <a:cubicBezTo>
                  <a:pt x="1652" y="1484"/>
                  <a:pt x="1652" y="1483"/>
                  <a:pt x="1651" y="1483"/>
                </a:cubicBezTo>
                <a:cubicBezTo>
                  <a:pt x="1649" y="1481"/>
                  <a:pt x="1647" y="1480"/>
                  <a:pt x="1645" y="1480"/>
                </a:cubicBezTo>
                <a:cubicBezTo>
                  <a:pt x="1632" y="1480"/>
                  <a:pt x="1632" y="1480"/>
                  <a:pt x="1632" y="1480"/>
                </a:cubicBezTo>
                <a:cubicBezTo>
                  <a:pt x="1631" y="1480"/>
                  <a:pt x="1631" y="1479"/>
                  <a:pt x="1630" y="1479"/>
                </a:cubicBezTo>
                <a:cubicBezTo>
                  <a:pt x="1629" y="1479"/>
                  <a:pt x="1628" y="1478"/>
                  <a:pt x="1627" y="1478"/>
                </a:cubicBezTo>
                <a:cubicBezTo>
                  <a:pt x="1626" y="1478"/>
                  <a:pt x="1625" y="1478"/>
                  <a:pt x="1624" y="1478"/>
                </a:cubicBezTo>
                <a:cubicBezTo>
                  <a:pt x="1623" y="1478"/>
                  <a:pt x="1622" y="1477"/>
                  <a:pt x="1621" y="1477"/>
                </a:cubicBezTo>
                <a:cubicBezTo>
                  <a:pt x="1619" y="1477"/>
                  <a:pt x="1618" y="1476"/>
                  <a:pt x="1616" y="1475"/>
                </a:cubicBezTo>
                <a:cubicBezTo>
                  <a:pt x="1615" y="1474"/>
                  <a:pt x="1614" y="1474"/>
                  <a:pt x="1613" y="1473"/>
                </a:cubicBezTo>
                <a:cubicBezTo>
                  <a:pt x="1613" y="1473"/>
                  <a:pt x="1613" y="1472"/>
                  <a:pt x="1613" y="1471"/>
                </a:cubicBezTo>
                <a:cubicBezTo>
                  <a:pt x="1612" y="1469"/>
                  <a:pt x="1611" y="1468"/>
                  <a:pt x="1611" y="1466"/>
                </a:cubicBezTo>
                <a:cubicBezTo>
                  <a:pt x="1611" y="1465"/>
                  <a:pt x="1611" y="1464"/>
                  <a:pt x="1611" y="1463"/>
                </a:cubicBezTo>
                <a:cubicBezTo>
                  <a:pt x="1610" y="1462"/>
                  <a:pt x="1609" y="1462"/>
                  <a:pt x="1608" y="1461"/>
                </a:cubicBezTo>
                <a:cubicBezTo>
                  <a:pt x="1607" y="1460"/>
                  <a:pt x="1606" y="1460"/>
                  <a:pt x="1605" y="1459"/>
                </a:cubicBezTo>
                <a:cubicBezTo>
                  <a:pt x="1604" y="1458"/>
                  <a:pt x="1603" y="1457"/>
                  <a:pt x="1602" y="1456"/>
                </a:cubicBezTo>
                <a:cubicBezTo>
                  <a:pt x="1601" y="1456"/>
                  <a:pt x="1600" y="1456"/>
                  <a:pt x="1600" y="1456"/>
                </a:cubicBezTo>
                <a:cubicBezTo>
                  <a:pt x="1598" y="1455"/>
                  <a:pt x="1597" y="1455"/>
                  <a:pt x="1596" y="1455"/>
                </a:cubicBezTo>
                <a:cubicBezTo>
                  <a:pt x="1593" y="1455"/>
                  <a:pt x="1592" y="1457"/>
                  <a:pt x="1589" y="1457"/>
                </a:cubicBezTo>
                <a:cubicBezTo>
                  <a:pt x="1573" y="1457"/>
                  <a:pt x="1573" y="1457"/>
                  <a:pt x="1573" y="1457"/>
                </a:cubicBezTo>
                <a:cubicBezTo>
                  <a:pt x="1572" y="1457"/>
                  <a:pt x="1571" y="1457"/>
                  <a:pt x="1570" y="1456"/>
                </a:cubicBezTo>
                <a:cubicBezTo>
                  <a:pt x="1567" y="1455"/>
                  <a:pt x="1567" y="1454"/>
                  <a:pt x="1564" y="1452"/>
                </a:cubicBezTo>
                <a:cubicBezTo>
                  <a:pt x="1563" y="1452"/>
                  <a:pt x="1563" y="1452"/>
                  <a:pt x="1562" y="1451"/>
                </a:cubicBezTo>
                <a:cubicBezTo>
                  <a:pt x="1560" y="1451"/>
                  <a:pt x="1559" y="1451"/>
                  <a:pt x="1556" y="1451"/>
                </a:cubicBezTo>
                <a:cubicBezTo>
                  <a:pt x="1554" y="1451"/>
                  <a:pt x="1552" y="1451"/>
                  <a:pt x="1550" y="1451"/>
                </a:cubicBezTo>
                <a:cubicBezTo>
                  <a:pt x="1550" y="1454"/>
                  <a:pt x="1550" y="1456"/>
                  <a:pt x="1550" y="1459"/>
                </a:cubicBezTo>
                <a:cubicBezTo>
                  <a:pt x="1548" y="1459"/>
                  <a:pt x="1548" y="1459"/>
                  <a:pt x="1546" y="1459"/>
                </a:cubicBezTo>
                <a:cubicBezTo>
                  <a:pt x="1545" y="1459"/>
                  <a:pt x="1544" y="1458"/>
                  <a:pt x="1543" y="1458"/>
                </a:cubicBezTo>
                <a:cubicBezTo>
                  <a:pt x="1543" y="1458"/>
                  <a:pt x="1542" y="1459"/>
                  <a:pt x="1541" y="1458"/>
                </a:cubicBezTo>
                <a:cubicBezTo>
                  <a:pt x="1540" y="1458"/>
                  <a:pt x="1539" y="1458"/>
                  <a:pt x="1538" y="1457"/>
                </a:cubicBezTo>
                <a:cubicBezTo>
                  <a:pt x="1537" y="1457"/>
                  <a:pt x="1536" y="1456"/>
                  <a:pt x="1536" y="1456"/>
                </a:cubicBezTo>
                <a:cubicBezTo>
                  <a:pt x="1535" y="1455"/>
                  <a:pt x="1535" y="1454"/>
                  <a:pt x="1535" y="1453"/>
                </a:cubicBezTo>
                <a:cubicBezTo>
                  <a:pt x="1536" y="1452"/>
                  <a:pt x="1536" y="1451"/>
                  <a:pt x="1537" y="1451"/>
                </a:cubicBezTo>
                <a:cubicBezTo>
                  <a:pt x="1538" y="1450"/>
                  <a:pt x="1539" y="1450"/>
                  <a:pt x="1540" y="1450"/>
                </a:cubicBezTo>
                <a:cubicBezTo>
                  <a:pt x="1541" y="1449"/>
                  <a:pt x="1541" y="1448"/>
                  <a:pt x="1542" y="1448"/>
                </a:cubicBezTo>
                <a:cubicBezTo>
                  <a:pt x="1541" y="1445"/>
                  <a:pt x="1541" y="1445"/>
                  <a:pt x="1541" y="1445"/>
                </a:cubicBezTo>
                <a:cubicBezTo>
                  <a:pt x="1540" y="1445"/>
                  <a:pt x="1539" y="1445"/>
                  <a:pt x="1538" y="1445"/>
                </a:cubicBezTo>
                <a:cubicBezTo>
                  <a:pt x="1537" y="1445"/>
                  <a:pt x="1537" y="1444"/>
                  <a:pt x="1536" y="1444"/>
                </a:cubicBezTo>
                <a:cubicBezTo>
                  <a:pt x="1535" y="1444"/>
                  <a:pt x="1534" y="1444"/>
                  <a:pt x="1532" y="1443"/>
                </a:cubicBezTo>
                <a:cubicBezTo>
                  <a:pt x="1531" y="1443"/>
                  <a:pt x="1531" y="1442"/>
                  <a:pt x="1530" y="1441"/>
                </a:cubicBezTo>
                <a:cubicBezTo>
                  <a:pt x="1529" y="1441"/>
                  <a:pt x="1528" y="1440"/>
                  <a:pt x="1526" y="1439"/>
                </a:cubicBezTo>
                <a:cubicBezTo>
                  <a:pt x="1526" y="1439"/>
                  <a:pt x="1526" y="1437"/>
                  <a:pt x="1525" y="1437"/>
                </a:cubicBezTo>
                <a:cubicBezTo>
                  <a:pt x="1524" y="1436"/>
                  <a:pt x="1523" y="1436"/>
                  <a:pt x="1522" y="1436"/>
                </a:cubicBezTo>
                <a:cubicBezTo>
                  <a:pt x="1521" y="1436"/>
                  <a:pt x="1519" y="1434"/>
                  <a:pt x="1518" y="1434"/>
                </a:cubicBezTo>
                <a:cubicBezTo>
                  <a:pt x="1517" y="1434"/>
                  <a:pt x="1516" y="1434"/>
                  <a:pt x="1515" y="1434"/>
                </a:cubicBezTo>
                <a:cubicBezTo>
                  <a:pt x="1514" y="1434"/>
                  <a:pt x="1513" y="1434"/>
                  <a:pt x="1512" y="1434"/>
                </a:cubicBezTo>
                <a:cubicBezTo>
                  <a:pt x="1510" y="1434"/>
                  <a:pt x="1510" y="1434"/>
                  <a:pt x="1510" y="1434"/>
                </a:cubicBezTo>
                <a:cubicBezTo>
                  <a:pt x="1509" y="1433"/>
                  <a:pt x="1508" y="1433"/>
                  <a:pt x="1507" y="1432"/>
                </a:cubicBezTo>
                <a:cubicBezTo>
                  <a:pt x="1505" y="1432"/>
                  <a:pt x="1504" y="1431"/>
                  <a:pt x="1503" y="1430"/>
                </a:cubicBezTo>
                <a:cubicBezTo>
                  <a:pt x="1501" y="1429"/>
                  <a:pt x="1499" y="1429"/>
                  <a:pt x="1497" y="1429"/>
                </a:cubicBezTo>
                <a:cubicBezTo>
                  <a:pt x="1495" y="1429"/>
                  <a:pt x="1494" y="1429"/>
                  <a:pt x="1492" y="1430"/>
                </a:cubicBezTo>
                <a:cubicBezTo>
                  <a:pt x="1492" y="1442"/>
                  <a:pt x="1492" y="1442"/>
                  <a:pt x="1492" y="1442"/>
                </a:cubicBezTo>
                <a:cubicBezTo>
                  <a:pt x="1481" y="1442"/>
                  <a:pt x="1481" y="1442"/>
                  <a:pt x="1481" y="1442"/>
                </a:cubicBezTo>
                <a:cubicBezTo>
                  <a:pt x="1481" y="1437"/>
                  <a:pt x="1481" y="1437"/>
                  <a:pt x="1481" y="1437"/>
                </a:cubicBezTo>
                <a:cubicBezTo>
                  <a:pt x="1481" y="1436"/>
                  <a:pt x="1481" y="1435"/>
                  <a:pt x="1481" y="1434"/>
                </a:cubicBezTo>
                <a:cubicBezTo>
                  <a:pt x="1482" y="1433"/>
                  <a:pt x="1483" y="1432"/>
                  <a:pt x="1484" y="1432"/>
                </a:cubicBezTo>
                <a:cubicBezTo>
                  <a:pt x="1485" y="1431"/>
                  <a:pt x="1485" y="1430"/>
                  <a:pt x="1486" y="1429"/>
                </a:cubicBezTo>
                <a:cubicBezTo>
                  <a:pt x="1487" y="1429"/>
                  <a:pt x="1488" y="1429"/>
                  <a:pt x="1489" y="1428"/>
                </a:cubicBezTo>
                <a:cubicBezTo>
                  <a:pt x="1490" y="1427"/>
                  <a:pt x="1489" y="1425"/>
                  <a:pt x="1489" y="1423"/>
                </a:cubicBezTo>
                <a:cubicBezTo>
                  <a:pt x="1487" y="1423"/>
                  <a:pt x="1486" y="1423"/>
                  <a:pt x="1484" y="1422"/>
                </a:cubicBezTo>
                <a:cubicBezTo>
                  <a:pt x="1483" y="1422"/>
                  <a:pt x="1483" y="1421"/>
                  <a:pt x="1481" y="1420"/>
                </a:cubicBezTo>
                <a:cubicBezTo>
                  <a:pt x="1480" y="1420"/>
                  <a:pt x="1478" y="1420"/>
                  <a:pt x="1476" y="1419"/>
                </a:cubicBezTo>
                <a:cubicBezTo>
                  <a:pt x="1475" y="1419"/>
                  <a:pt x="1474" y="1418"/>
                  <a:pt x="1473" y="1418"/>
                </a:cubicBezTo>
                <a:cubicBezTo>
                  <a:pt x="1470" y="1418"/>
                  <a:pt x="1470" y="1418"/>
                  <a:pt x="1470" y="1418"/>
                </a:cubicBezTo>
                <a:cubicBezTo>
                  <a:pt x="1468" y="1418"/>
                  <a:pt x="1468" y="1418"/>
                  <a:pt x="1468" y="1418"/>
                </a:cubicBezTo>
                <a:cubicBezTo>
                  <a:pt x="1466" y="1418"/>
                  <a:pt x="1466" y="1418"/>
                  <a:pt x="1464" y="1419"/>
                </a:cubicBezTo>
                <a:cubicBezTo>
                  <a:pt x="1464" y="1420"/>
                  <a:pt x="1465" y="1422"/>
                  <a:pt x="1464" y="1424"/>
                </a:cubicBezTo>
                <a:cubicBezTo>
                  <a:pt x="1464" y="1425"/>
                  <a:pt x="1465" y="1426"/>
                  <a:pt x="1464" y="1426"/>
                </a:cubicBezTo>
                <a:cubicBezTo>
                  <a:pt x="1463" y="1429"/>
                  <a:pt x="1461" y="1430"/>
                  <a:pt x="1459" y="1430"/>
                </a:cubicBezTo>
                <a:cubicBezTo>
                  <a:pt x="1457" y="1430"/>
                  <a:pt x="1456" y="1430"/>
                  <a:pt x="1454" y="1430"/>
                </a:cubicBezTo>
                <a:cubicBezTo>
                  <a:pt x="1454" y="1424"/>
                  <a:pt x="1454" y="1424"/>
                  <a:pt x="1454" y="1424"/>
                </a:cubicBezTo>
                <a:cubicBezTo>
                  <a:pt x="1454" y="1423"/>
                  <a:pt x="1455" y="1423"/>
                  <a:pt x="1455" y="1422"/>
                </a:cubicBezTo>
                <a:cubicBezTo>
                  <a:pt x="1455" y="1421"/>
                  <a:pt x="1454" y="1420"/>
                  <a:pt x="1454" y="1419"/>
                </a:cubicBezTo>
                <a:cubicBezTo>
                  <a:pt x="1457" y="1419"/>
                  <a:pt x="1459" y="1420"/>
                  <a:pt x="1462" y="1419"/>
                </a:cubicBezTo>
                <a:cubicBezTo>
                  <a:pt x="1463" y="1418"/>
                  <a:pt x="1464" y="1418"/>
                  <a:pt x="1464" y="1418"/>
                </a:cubicBezTo>
                <a:cubicBezTo>
                  <a:pt x="1465" y="1417"/>
                  <a:pt x="1465" y="1416"/>
                  <a:pt x="1466" y="1415"/>
                </a:cubicBezTo>
                <a:cubicBezTo>
                  <a:pt x="1466" y="1413"/>
                  <a:pt x="1466" y="1412"/>
                  <a:pt x="1466" y="1410"/>
                </a:cubicBezTo>
                <a:cubicBezTo>
                  <a:pt x="1466" y="1408"/>
                  <a:pt x="1466" y="1407"/>
                  <a:pt x="1466" y="1405"/>
                </a:cubicBezTo>
                <a:cubicBezTo>
                  <a:pt x="1467" y="1403"/>
                  <a:pt x="1467" y="1403"/>
                  <a:pt x="1467" y="1401"/>
                </a:cubicBezTo>
                <a:cubicBezTo>
                  <a:pt x="1467" y="1398"/>
                  <a:pt x="1467" y="1397"/>
                  <a:pt x="1466" y="1394"/>
                </a:cubicBezTo>
                <a:cubicBezTo>
                  <a:pt x="1465" y="1394"/>
                  <a:pt x="1464" y="1394"/>
                  <a:pt x="1463" y="1394"/>
                </a:cubicBezTo>
                <a:cubicBezTo>
                  <a:pt x="1462" y="1394"/>
                  <a:pt x="1461" y="1394"/>
                  <a:pt x="1460" y="1394"/>
                </a:cubicBezTo>
                <a:cubicBezTo>
                  <a:pt x="1459" y="1394"/>
                  <a:pt x="1459" y="1394"/>
                  <a:pt x="1458" y="1394"/>
                </a:cubicBezTo>
                <a:cubicBezTo>
                  <a:pt x="1458" y="1380"/>
                  <a:pt x="1458" y="1380"/>
                  <a:pt x="1458" y="1380"/>
                </a:cubicBezTo>
                <a:cubicBezTo>
                  <a:pt x="1458" y="1379"/>
                  <a:pt x="1457" y="1378"/>
                  <a:pt x="1457" y="1377"/>
                </a:cubicBezTo>
                <a:cubicBezTo>
                  <a:pt x="1456" y="1376"/>
                  <a:pt x="1456" y="1375"/>
                  <a:pt x="1456" y="1374"/>
                </a:cubicBezTo>
                <a:cubicBezTo>
                  <a:pt x="1456" y="1373"/>
                  <a:pt x="1456" y="1372"/>
                  <a:pt x="1455" y="1372"/>
                </a:cubicBezTo>
                <a:cubicBezTo>
                  <a:pt x="1455" y="1370"/>
                  <a:pt x="1453" y="1370"/>
                  <a:pt x="1453" y="1369"/>
                </a:cubicBezTo>
                <a:cubicBezTo>
                  <a:pt x="1452" y="1368"/>
                  <a:pt x="1453" y="1367"/>
                  <a:pt x="1453" y="1366"/>
                </a:cubicBezTo>
                <a:cubicBezTo>
                  <a:pt x="1452" y="1365"/>
                  <a:pt x="1452" y="1364"/>
                  <a:pt x="1451" y="1364"/>
                </a:cubicBezTo>
                <a:cubicBezTo>
                  <a:pt x="1450" y="1363"/>
                  <a:pt x="1449" y="1364"/>
                  <a:pt x="1448" y="1364"/>
                </a:cubicBezTo>
                <a:cubicBezTo>
                  <a:pt x="1446" y="1363"/>
                  <a:pt x="1443" y="1361"/>
                  <a:pt x="1441" y="1360"/>
                </a:cubicBezTo>
                <a:cubicBezTo>
                  <a:pt x="1440" y="1360"/>
                  <a:pt x="1438" y="1360"/>
                  <a:pt x="1438" y="1359"/>
                </a:cubicBezTo>
                <a:cubicBezTo>
                  <a:pt x="1437" y="1357"/>
                  <a:pt x="1437" y="1355"/>
                  <a:pt x="1436" y="1354"/>
                </a:cubicBezTo>
                <a:cubicBezTo>
                  <a:pt x="1435" y="1353"/>
                  <a:pt x="1434" y="1354"/>
                  <a:pt x="1433" y="1353"/>
                </a:cubicBezTo>
                <a:cubicBezTo>
                  <a:pt x="1433" y="1353"/>
                  <a:pt x="1432" y="1352"/>
                  <a:pt x="1431" y="1352"/>
                </a:cubicBezTo>
                <a:cubicBezTo>
                  <a:pt x="1430" y="1351"/>
                  <a:pt x="1430" y="1350"/>
                  <a:pt x="1429" y="1349"/>
                </a:cubicBezTo>
                <a:cubicBezTo>
                  <a:pt x="1427" y="1348"/>
                  <a:pt x="1425" y="1349"/>
                  <a:pt x="1423" y="1349"/>
                </a:cubicBezTo>
                <a:cubicBezTo>
                  <a:pt x="1422" y="1349"/>
                  <a:pt x="1421" y="1348"/>
                  <a:pt x="1420" y="1348"/>
                </a:cubicBezTo>
                <a:cubicBezTo>
                  <a:pt x="1418" y="1347"/>
                  <a:pt x="1418" y="1346"/>
                  <a:pt x="1416" y="1346"/>
                </a:cubicBezTo>
                <a:cubicBezTo>
                  <a:pt x="1414" y="1345"/>
                  <a:pt x="1414" y="1345"/>
                  <a:pt x="1414" y="1345"/>
                </a:cubicBezTo>
                <a:cubicBezTo>
                  <a:pt x="1412" y="1344"/>
                  <a:pt x="1412" y="1343"/>
                  <a:pt x="1410" y="1343"/>
                </a:cubicBezTo>
                <a:cubicBezTo>
                  <a:pt x="1408" y="1343"/>
                  <a:pt x="1407" y="1343"/>
                  <a:pt x="1406" y="1343"/>
                </a:cubicBezTo>
                <a:cubicBezTo>
                  <a:pt x="1405" y="1344"/>
                  <a:pt x="1405" y="1345"/>
                  <a:pt x="1404" y="1346"/>
                </a:cubicBezTo>
                <a:cubicBezTo>
                  <a:pt x="1402" y="1347"/>
                  <a:pt x="1400" y="1347"/>
                  <a:pt x="1397" y="1347"/>
                </a:cubicBezTo>
                <a:cubicBezTo>
                  <a:pt x="1393" y="1347"/>
                  <a:pt x="1393" y="1347"/>
                  <a:pt x="1393" y="1347"/>
                </a:cubicBezTo>
                <a:cubicBezTo>
                  <a:pt x="1392" y="1347"/>
                  <a:pt x="1391" y="1346"/>
                  <a:pt x="1390" y="1346"/>
                </a:cubicBezTo>
                <a:cubicBezTo>
                  <a:pt x="1388" y="1346"/>
                  <a:pt x="1387" y="1346"/>
                  <a:pt x="1385" y="1345"/>
                </a:cubicBezTo>
                <a:cubicBezTo>
                  <a:pt x="1383" y="1345"/>
                  <a:pt x="1382" y="1343"/>
                  <a:pt x="1380" y="1343"/>
                </a:cubicBezTo>
                <a:cubicBezTo>
                  <a:pt x="1379" y="1342"/>
                  <a:pt x="1378" y="1342"/>
                  <a:pt x="1377" y="1342"/>
                </a:cubicBezTo>
                <a:cubicBezTo>
                  <a:pt x="1375" y="1341"/>
                  <a:pt x="1374" y="1340"/>
                  <a:pt x="1372" y="1339"/>
                </a:cubicBezTo>
                <a:cubicBezTo>
                  <a:pt x="1370" y="1337"/>
                  <a:pt x="1368" y="1337"/>
                  <a:pt x="1366" y="1335"/>
                </a:cubicBezTo>
                <a:cubicBezTo>
                  <a:pt x="1365" y="1335"/>
                  <a:pt x="1365" y="1334"/>
                  <a:pt x="1364" y="1333"/>
                </a:cubicBezTo>
                <a:cubicBezTo>
                  <a:pt x="1364" y="1332"/>
                  <a:pt x="1362" y="1331"/>
                  <a:pt x="1362" y="1330"/>
                </a:cubicBezTo>
                <a:cubicBezTo>
                  <a:pt x="1362" y="1327"/>
                  <a:pt x="1362" y="1325"/>
                  <a:pt x="1362" y="1322"/>
                </a:cubicBezTo>
                <a:cubicBezTo>
                  <a:pt x="1361" y="1322"/>
                  <a:pt x="1360" y="1321"/>
                  <a:pt x="1359" y="1321"/>
                </a:cubicBezTo>
                <a:cubicBezTo>
                  <a:pt x="1358" y="1321"/>
                  <a:pt x="1357" y="1321"/>
                  <a:pt x="1356" y="1321"/>
                </a:cubicBezTo>
                <a:cubicBezTo>
                  <a:pt x="1355" y="1321"/>
                  <a:pt x="1355" y="1320"/>
                  <a:pt x="1354" y="1319"/>
                </a:cubicBezTo>
                <a:cubicBezTo>
                  <a:pt x="1353" y="1319"/>
                  <a:pt x="1352" y="1318"/>
                  <a:pt x="1351" y="1318"/>
                </a:cubicBezTo>
                <a:cubicBezTo>
                  <a:pt x="1350" y="1317"/>
                  <a:pt x="1350" y="1316"/>
                  <a:pt x="1349" y="1315"/>
                </a:cubicBezTo>
                <a:cubicBezTo>
                  <a:pt x="1348" y="1314"/>
                  <a:pt x="1347" y="1315"/>
                  <a:pt x="1346" y="1314"/>
                </a:cubicBezTo>
                <a:cubicBezTo>
                  <a:pt x="1345" y="1313"/>
                  <a:pt x="1347" y="1312"/>
                  <a:pt x="1346" y="1311"/>
                </a:cubicBezTo>
                <a:cubicBezTo>
                  <a:pt x="1345" y="1311"/>
                  <a:pt x="1344" y="1312"/>
                  <a:pt x="1343" y="1311"/>
                </a:cubicBezTo>
                <a:cubicBezTo>
                  <a:pt x="1342" y="1311"/>
                  <a:pt x="1341" y="1310"/>
                  <a:pt x="1340" y="1309"/>
                </a:cubicBezTo>
                <a:cubicBezTo>
                  <a:pt x="1339" y="1309"/>
                  <a:pt x="1338" y="1309"/>
                  <a:pt x="1337" y="1307"/>
                </a:cubicBezTo>
                <a:cubicBezTo>
                  <a:pt x="1337" y="1307"/>
                  <a:pt x="1337" y="1306"/>
                  <a:pt x="1337" y="1305"/>
                </a:cubicBezTo>
                <a:cubicBezTo>
                  <a:pt x="1336" y="1303"/>
                  <a:pt x="1337" y="1301"/>
                  <a:pt x="1337" y="1299"/>
                </a:cubicBezTo>
                <a:cubicBezTo>
                  <a:pt x="1334" y="1299"/>
                  <a:pt x="1334" y="1299"/>
                  <a:pt x="1334" y="1299"/>
                </a:cubicBezTo>
                <a:cubicBezTo>
                  <a:pt x="1332" y="1299"/>
                  <a:pt x="1331" y="1300"/>
                  <a:pt x="1329" y="1300"/>
                </a:cubicBezTo>
                <a:cubicBezTo>
                  <a:pt x="1327" y="1301"/>
                  <a:pt x="1326" y="1302"/>
                  <a:pt x="1324" y="1302"/>
                </a:cubicBezTo>
                <a:cubicBezTo>
                  <a:pt x="1323" y="1302"/>
                  <a:pt x="1322" y="1303"/>
                  <a:pt x="1321" y="1303"/>
                </a:cubicBezTo>
                <a:cubicBezTo>
                  <a:pt x="1320" y="1303"/>
                  <a:pt x="1318" y="1303"/>
                  <a:pt x="1318" y="1301"/>
                </a:cubicBezTo>
                <a:cubicBezTo>
                  <a:pt x="1318" y="1301"/>
                  <a:pt x="1318" y="1300"/>
                  <a:pt x="1318" y="1299"/>
                </a:cubicBezTo>
                <a:cubicBezTo>
                  <a:pt x="1317" y="1296"/>
                  <a:pt x="1317" y="1295"/>
                  <a:pt x="1317" y="1292"/>
                </a:cubicBezTo>
                <a:cubicBezTo>
                  <a:pt x="1320" y="1292"/>
                  <a:pt x="1320" y="1292"/>
                  <a:pt x="1320" y="1292"/>
                </a:cubicBezTo>
                <a:cubicBezTo>
                  <a:pt x="1322" y="1291"/>
                  <a:pt x="1322" y="1290"/>
                  <a:pt x="1323" y="1290"/>
                </a:cubicBezTo>
                <a:cubicBezTo>
                  <a:pt x="1322" y="1288"/>
                  <a:pt x="1322" y="1287"/>
                  <a:pt x="1320" y="1287"/>
                </a:cubicBezTo>
                <a:cubicBezTo>
                  <a:pt x="1319" y="1286"/>
                  <a:pt x="1318" y="1286"/>
                  <a:pt x="1317" y="1286"/>
                </a:cubicBezTo>
                <a:cubicBezTo>
                  <a:pt x="1316" y="1286"/>
                  <a:pt x="1316" y="1285"/>
                  <a:pt x="1315" y="1285"/>
                </a:cubicBezTo>
                <a:cubicBezTo>
                  <a:pt x="1313" y="1284"/>
                  <a:pt x="1312" y="1284"/>
                  <a:pt x="1311" y="1284"/>
                </a:cubicBezTo>
                <a:cubicBezTo>
                  <a:pt x="1305" y="1288"/>
                  <a:pt x="1305" y="1288"/>
                  <a:pt x="1305" y="1288"/>
                </a:cubicBezTo>
                <a:cubicBezTo>
                  <a:pt x="1304" y="1288"/>
                  <a:pt x="1304" y="1288"/>
                  <a:pt x="1304" y="1288"/>
                </a:cubicBezTo>
                <a:cubicBezTo>
                  <a:pt x="1303" y="1288"/>
                  <a:pt x="1303" y="1287"/>
                  <a:pt x="1302" y="1287"/>
                </a:cubicBezTo>
                <a:cubicBezTo>
                  <a:pt x="1300" y="1287"/>
                  <a:pt x="1299" y="1286"/>
                  <a:pt x="1297" y="1286"/>
                </a:cubicBezTo>
                <a:cubicBezTo>
                  <a:pt x="1295" y="1286"/>
                  <a:pt x="1293" y="1286"/>
                  <a:pt x="1292" y="1287"/>
                </a:cubicBezTo>
                <a:cubicBezTo>
                  <a:pt x="1292" y="1288"/>
                  <a:pt x="1292" y="1289"/>
                  <a:pt x="1292" y="1290"/>
                </a:cubicBezTo>
                <a:cubicBezTo>
                  <a:pt x="1291" y="1291"/>
                  <a:pt x="1291" y="1292"/>
                  <a:pt x="1291" y="1292"/>
                </a:cubicBezTo>
                <a:cubicBezTo>
                  <a:pt x="1291" y="1293"/>
                  <a:pt x="1290" y="1294"/>
                  <a:pt x="1290" y="1295"/>
                </a:cubicBezTo>
                <a:cubicBezTo>
                  <a:pt x="1289" y="1297"/>
                  <a:pt x="1287" y="1299"/>
                  <a:pt x="1285" y="1299"/>
                </a:cubicBezTo>
                <a:cubicBezTo>
                  <a:pt x="1284" y="1299"/>
                  <a:pt x="1283" y="1299"/>
                  <a:pt x="1282" y="1298"/>
                </a:cubicBezTo>
                <a:cubicBezTo>
                  <a:pt x="1281" y="1298"/>
                  <a:pt x="1281" y="1296"/>
                  <a:pt x="1281" y="1296"/>
                </a:cubicBezTo>
                <a:cubicBezTo>
                  <a:pt x="1280" y="1295"/>
                  <a:pt x="1279" y="1294"/>
                  <a:pt x="1279" y="1293"/>
                </a:cubicBezTo>
                <a:cubicBezTo>
                  <a:pt x="1278" y="1292"/>
                  <a:pt x="1278" y="1291"/>
                  <a:pt x="1277" y="1290"/>
                </a:cubicBezTo>
                <a:cubicBezTo>
                  <a:pt x="1275" y="1289"/>
                  <a:pt x="1273" y="1289"/>
                  <a:pt x="1271" y="1288"/>
                </a:cubicBezTo>
                <a:cubicBezTo>
                  <a:pt x="1270" y="1288"/>
                  <a:pt x="1269" y="1288"/>
                  <a:pt x="1267" y="1288"/>
                </a:cubicBezTo>
                <a:cubicBezTo>
                  <a:pt x="1254" y="1288"/>
                  <a:pt x="1254" y="1288"/>
                  <a:pt x="1254" y="1288"/>
                </a:cubicBezTo>
                <a:cubicBezTo>
                  <a:pt x="1253" y="1288"/>
                  <a:pt x="1252" y="1287"/>
                  <a:pt x="1251" y="1287"/>
                </a:cubicBezTo>
                <a:cubicBezTo>
                  <a:pt x="1249" y="1286"/>
                  <a:pt x="1247" y="1286"/>
                  <a:pt x="1245" y="1285"/>
                </a:cubicBezTo>
                <a:cubicBezTo>
                  <a:pt x="1245" y="1277"/>
                  <a:pt x="1245" y="1277"/>
                  <a:pt x="1245" y="1277"/>
                </a:cubicBezTo>
                <a:cubicBezTo>
                  <a:pt x="1243" y="1277"/>
                  <a:pt x="1241" y="1278"/>
                  <a:pt x="1240" y="1277"/>
                </a:cubicBezTo>
                <a:cubicBezTo>
                  <a:pt x="1238" y="1277"/>
                  <a:pt x="1238" y="1276"/>
                  <a:pt x="1237" y="1276"/>
                </a:cubicBezTo>
                <a:cubicBezTo>
                  <a:pt x="1236" y="1276"/>
                  <a:pt x="1235" y="1275"/>
                  <a:pt x="1234" y="1275"/>
                </a:cubicBezTo>
                <a:cubicBezTo>
                  <a:pt x="1233" y="1274"/>
                  <a:pt x="1233" y="1273"/>
                  <a:pt x="1232" y="1272"/>
                </a:cubicBezTo>
                <a:cubicBezTo>
                  <a:pt x="1231" y="1272"/>
                  <a:pt x="1230" y="1272"/>
                  <a:pt x="1229" y="1271"/>
                </a:cubicBezTo>
                <a:cubicBezTo>
                  <a:pt x="1226" y="1270"/>
                  <a:pt x="1224" y="1270"/>
                  <a:pt x="1220" y="1270"/>
                </a:cubicBezTo>
                <a:cubicBezTo>
                  <a:pt x="1220" y="1271"/>
                  <a:pt x="1220" y="1273"/>
                  <a:pt x="1220" y="1275"/>
                </a:cubicBezTo>
                <a:cubicBezTo>
                  <a:pt x="1220" y="1276"/>
                  <a:pt x="1219" y="1277"/>
                  <a:pt x="1219" y="1278"/>
                </a:cubicBezTo>
                <a:cubicBezTo>
                  <a:pt x="1218" y="1279"/>
                  <a:pt x="1218" y="1280"/>
                  <a:pt x="1217" y="1281"/>
                </a:cubicBezTo>
                <a:cubicBezTo>
                  <a:pt x="1215" y="1281"/>
                  <a:pt x="1213" y="1280"/>
                  <a:pt x="1211" y="1281"/>
                </a:cubicBezTo>
                <a:cubicBezTo>
                  <a:pt x="1210" y="1281"/>
                  <a:pt x="1210" y="1282"/>
                  <a:pt x="1209" y="1283"/>
                </a:cubicBezTo>
                <a:cubicBezTo>
                  <a:pt x="1208" y="1283"/>
                  <a:pt x="1207" y="1284"/>
                  <a:pt x="1206" y="1285"/>
                </a:cubicBezTo>
                <a:cubicBezTo>
                  <a:pt x="1205" y="1285"/>
                  <a:pt x="1204" y="1286"/>
                  <a:pt x="1204" y="1287"/>
                </a:cubicBezTo>
                <a:cubicBezTo>
                  <a:pt x="1204" y="1288"/>
                  <a:pt x="1204" y="1289"/>
                  <a:pt x="1204" y="1290"/>
                </a:cubicBezTo>
                <a:cubicBezTo>
                  <a:pt x="1204" y="1291"/>
                  <a:pt x="1205" y="1292"/>
                  <a:pt x="1205" y="1292"/>
                </a:cubicBezTo>
                <a:cubicBezTo>
                  <a:pt x="1205" y="1293"/>
                  <a:pt x="1205" y="1294"/>
                  <a:pt x="1205" y="1295"/>
                </a:cubicBezTo>
                <a:cubicBezTo>
                  <a:pt x="1205" y="1296"/>
                  <a:pt x="1206" y="1297"/>
                  <a:pt x="1206" y="1298"/>
                </a:cubicBezTo>
                <a:cubicBezTo>
                  <a:pt x="1206" y="1299"/>
                  <a:pt x="1206" y="1300"/>
                  <a:pt x="1206" y="1301"/>
                </a:cubicBezTo>
                <a:cubicBezTo>
                  <a:pt x="1206" y="1303"/>
                  <a:pt x="1206" y="1304"/>
                  <a:pt x="1206" y="1305"/>
                </a:cubicBezTo>
                <a:cubicBezTo>
                  <a:pt x="1206" y="1307"/>
                  <a:pt x="1205" y="1308"/>
                  <a:pt x="1205" y="1309"/>
                </a:cubicBezTo>
                <a:cubicBezTo>
                  <a:pt x="1204" y="1308"/>
                  <a:pt x="1203" y="1308"/>
                  <a:pt x="1202" y="1307"/>
                </a:cubicBezTo>
                <a:cubicBezTo>
                  <a:pt x="1201" y="1307"/>
                  <a:pt x="1202" y="1306"/>
                  <a:pt x="1201" y="1305"/>
                </a:cubicBezTo>
                <a:cubicBezTo>
                  <a:pt x="1199" y="1302"/>
                  <a:pt x="1198" y="1301"/>
                  <a:pt x="1197" y="1298"/>
                </a:cubicBezTo>
                <a:cubicBezTo>
                  <a:pt x="1196" y="1296"/>
                  <a:pt x="1196" y="1295"/>
                  <a:pt x="1196" y="1292"/>
                </a:cubicBezTo>
                <a:cubicBezTo>
                  <a:pt x="1196" y="1291"/>
                  <a:pt x="1196" y="1291"/>
                  <a:pt x="1196" y="1290"/>
                </a:cubicBezTo>
                <a:cubicBezTo>
                  <a:pt x="1196" y="1289"/>
                  <a:pt x="1197" y="1288"/>
                  <a:pt x="1198" y="1287"/>
                </a:cubicBezTo>
                <a:cubicBezTo>
                  <a:pt x="1198" y="1286"/>
                  <a:pt x="1198" y="1285"/>
                  <a:pt x="1198" y="1285"/>
                </a:cubicBezTo>
                <a:cubicBezTo>
                  <a:pt x="1199" y="1284"/>
                  <a:pt x="1199" y="1283"/>
                  <a:pt x="1199" y="1282"/>
                </a:cubicBezTo>
                <a:cubicBezTo>
                  <a:pt x="1199" y="1280"/>
                  <a:pt x="1197" y="1280"/>
                  <a:pt x="1197" y="1278"/>
                </a:cubicBezTo>
                <a:cubicBezTo>
                  <a:pt x="1197" y="1275"/>
                  <a:pt x="1200" y="1273"/>
                  <a:pt x="1202" y="1271"/>
                </a:cubicBezTo>
                <a:cubicBezTo>
                  <a:pt x="1202" y="1271"/>
                  <a:pt x="1203" y="1270"/>
                  <a:pt x="1204" y="1270"/>
                </a:cubicBezTo>
                <a:cubicBezTo>
                  <a:pt x="1205" y="1269"/>
                  <a:pt x="1205" y="1268"/>
                  <a:pt x="1206" y="1267"/>
                </a:cubicBezTo>
                <a:cubicBezTo>
                  <a:pt x="1207" y="1266"/>
                  <a:pt x="1208" y="1266"/>
                  <a:pt x="1209" y="1266"/>
                </a:cubicBezTo>
                <a:cubicBezTo>
                  <a:pt x="1208" y="1263"/>
                  <a:pt x="1208" y="1263"/>
                  <a:pt x="1208" y="1263"/>
                </a:cubicBezTo>
                <a:cubicBezTo>
                  <a:pt x="1202" y="1263"/>
                  <a:pt x="1202" y="1263"/>
                  <a:pt x="1202" y="1263"/>
                </a:cubicBezTo>
                <a:cubicBezTo>
                  <a:pt x="1201" y="1263"/>
                  <a:pt x="1200" y="1263"/>
                  <a:pt x="1199" y="1264"/>
                </a:cubicBezTo>
                <a:cubicBezTo>
                  <a:pt x="1198" y="1264"/>
                  <a:pt x="1197" y="1264"/>
                  <a:pt x="1196" y="1264"/>
                </a:cubicBezTo>
                <a:cubicBezTo>
                  <a:pt x="1195" y="1265"/>
                  <a:pt x="1194" y="1265"/>
                  <a:pt x="1194" y="1266"/>
                </a:cubicBezTo>
                <a:cubicBezTo>
                  <a:pt x="1193" y="1266"/>
                  <a:pt x="1193" y="1267"/>
                  <a:pt x="1193" y="1268"/>
                </a:cubicBezTo>
                <a:cubicBezTo>
                  <a:pt x="1193" y="1270"/>
                  <a:pt x="1193" y="1272"/>
                  <a:pt x="1193" y="1274"/>
                </a:cubicBezTo>
                <a:cubicBezTo>
                  <a:pt x="1178" y="1274"/>
                  <a:pt x="1178" y="1274"/>
                  <a:pt x="1178" y="1274"/>
                </a:cubicBezTo>
                <a:cubicBezTo>
                  <a:pt x="1176" y="1274"/>
                  <a:pt x="1175" y="1276"/>
                  <a:pt x="1173" y="1277"/>
                </a:cubicBezTo>
                <a:cubicBezTo>
                  <a:pt x="1172" y="1278"/>
                  <a:pt x="1171" y="1279"/>
                  <a:pt x="1170" y="1279"/>
                </a:cubicBezTo>
                <a:cubicBezTo>
                  <a:pt x="1169" y="1280"/>
                  <a:pt x="1168" y="1280"/>
                  <a:pt x="1167" y="1281"/>
                </a:cubicBezTo>
                <a:cubicBezTo>
                  <a:pt x="1166" y="1281"/>
                  <a:pt x="1165" y="1282"/>
                  <a:pt x="1164" y="1282"/>
                </a:cubicBezTo>
                <a:cubicBezTo>
                  <a:pt x="1162" y="1282"/>
                  <a:pt x="1160" y="1283"/>
                  <a:pt x="1158" y="1283"/>
                </a:cubicBezTo>
                <a:cubicBezTo>
                  <a:pt x="1157" y="1283"/>
                  <a:pt x="1156" y="1284"/>
                  <a:pt x="1155" y="1284"/>
                </a:cubicBezTo>
                <a:cubicBezTo>
                  <a:pt x="1153" y="1284"/>
                  <a:pt x="1152" y="1284"/>
                  <a:pt x="1150" y="1284"/>
                </a:cubicBezTo>
                <a:cubicBezTo>
                  <a:pt x="1150" y="1299"/>
                  <a:pt x="1150" y="1299"/>
                  <a:pt x="1150" y="1299"/>
                </a:cubicBezTo>
                <a:cubicBezTo>
                  <a:pt x="1148" y="1301"/>
                  <a:pt x="1147" y="1302"/>
                  <a:pt x="1145" y="1303"/>
                </a:cubicBezTo>
                <a:cubicBezTo>
                  <a:pt x="1144" y="1303"/>
                  <a:pt x="1143" y="1303"/>
                  <a:pt x="1142" y="1303"/>
                </a:cubicBezTo>
                <a:cubicBezTo>
                  <a:pt x="1140" y="1304"/>
                  <a:pt x="1139" y="1303"/>
                  <a:pt x="1137" y="1303"/>
                </a:cubicBezTo>
                <a:cubicBezTo>
                  <a:pt x="1137" y="1305"/>
                  <a:pt x="1137" y="1306"/>
                  <a:pt x="1137" y="1307"/>
                </a:cubicBezTo>
                <a:cubicBezTo>
                  <a:pt x="1137" y="1308"/>
                  <a:pt x="1136" y="1309"/>
                  <a:pt x="1136" y="1310"/>
                </a:cubicBezTo>
                <a:cubicBezTo>
                  <a:pt x="1135" y="1311"/>
                  <a:pt x="1135" y="1312"/>
                  <a:pt x="1134" y="1313"/>
                </a:cubicBezTo>
                <a:cubicBezTo>
                  <a:pt x="1134" y="1313"/>
                  <a:pt x="1135" y="1314"/>
                  <a:pt x="1134" y="1315"/>
                </a:cubicBezTo>
                <a:cubicBezTo>
                  <a:pt x="1134" y="1316"/>
                  <a:pt x="1132" y="1316"/>
                  <a:pt x="1132" y="1317"/>
                </a:cubicBezTo>
                <a:cubicBezTo>
                  <a:pt x="1130" y="1319"/>
                  <a:pt x="1128" y="1319"/>
                  <a:pt x="1127" y="1321"/>
                </a:cubicBezTo>
                <a:cubicBezTo>
                  <a:pt x="1126" y="1322"/>
                  <a:pt x="1124" y="1322"/>
                  <a:pt x="1124" y="1323"/>
                </a:cubicBezTo>
                <a:cubicBezTo>
                  <a:pt x="1124" y="1324"/>
                  <a:pt x="1124" y="1325"/>
                  <a:pt x="1124" y="1326"/>
                </a:cubicBezTo>
                <a:cubicBezTo>
                  <a:pt x="1123" y="1327"/>
                  <a:pt x="1122" y="1327"/>
                  <a:pt x="1121" y="1328"/>
                </a:cubicBezTo>
                <a:cubicBezTo>
                  <a:pt x="1121" y="1329"/>
                  <a:pt x="1121" y="1330"/>
                  <a:pt x="1121" y="1331"/>
                </a:cubicBezTo>
                <a:cubicBezTo>
                  <a:pt x="1121" y="1331"/>
                  <a:pt x="1120" y="1333"/>
                  <a:pt x="1121" y="1333"/>
                </a:cubicBezTo>
                <a:cubicBezTo>
                  <a:pt x="1122" y="1334"/>
                  <a:pt x="1123" y="1333"/>
                  <a:pt x="1124" y="1333"/>
                </a:cubicBezTo>
                <a:cubicBezTo>
                  <a:pt x="1125" y="1334"/>
                  <a:pt x="1126" y="1334"/>
                  <a:pt x="1127" y="1334"/>
                </a:cubicBezTo>
                <a:cubicBezTo>
                  <a:pt x="1127" y="1338"/>
                  <a:pt x="1126" y="1341"/>
                  <a:pt x="1127" y="1344"/>
                </a:cubicBezTo>
                <a:cubicBezTo>
                  <a:pt x="1127" y="1345"/>
                  <a:pt x="1127" y="1346"/>
                  <a:pt x="1128" y="1347"/>
                </a:cubicBezTo>
                <a:cubicBezTo>
                  <a:pt x="1128" y="1349"/>
                  <a:pt x="1129" y="1350"/>
                  <a:pt x="1130" y="1352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2" y="1357"/>
                  <a:pt x="1132" y="1359"/>
                </a:cubicBezTo>
                <a:cubicBezTo>
                  <a:pt x="1132" y="1360"/>
                  <a:pt x="1131" y="1361"/>
                  <a:pt x="1131" y="1363"/>
                </a:cubicBezTo>
                <a:cubicBezTo>
                  <a:pt x="1130" y="1364"/>
                  <a:pt x="1129" y="1364"/>
                  <a:pt x="1128" y="1365"/>
                </a:cubicBezTo>
                <a:cubicBezTo>
                  <a:pt x="1127" y="1366"/>
                  <a:pt x="1125" y="1366"/>
                  <a:pt x="1125" y="1367"/>
                </a:cubicBezTo>
                <a:cubicBezTo>
                  <a:pt x="1125" y="1368"/>
                  <a:pt x="1125" y="1369"/>
                  <a:pt x="1125" y="1370"/>
                </a:cubicBezTo>
                <a:cubicBezTo>
                  <a:pt x="1125" y="1372"/>
                  <a:pt x="1126" y="1373"/>
                  <a:pt x="1126" y="1375"/>
                </a:cubicBezTo>
                <a:cubicBezTo>
                  <a:pt x="1126" y="1377"/>
                  <a:pt x="1126" y="1379"/>
                  <a:pt x="1125" y="1381"/>
                </a:cubicBezTo>
                <a:cubicBezTo>
                  <a:pt x="1125" y="1382"/>
                  <a:pt x="1123" y="1383"/>
                  <a:pt x="1122" y="1384"/>
                </a:cubicBezTo>
                <a:cubicBezTo>
                  <a:pt x="1121" y="1384"/>
                  <a:pt x="1122" y="1386"/>
                  <a:pt x="1120" y="1386"/>
                </a:cubicBezTo>
                <a:cubicBezTo>
                  <a:pt x="1120" y="1386"/>
                  <a:pt x="1119" y="1386"/>
                  <a:pt x="1118" y="1386"/>
                </a:cubicBezTo>
                <a:cubicBezTo>
                  <a:pt x="1116" y="1387"/>
                  <a:pt x="1115" y="1387"/>
                  <a:pt x="1113" y="1387"/>
                </a:cubicBezTo>
                <a:cubicBezTo>
                  <a:pt x="1112" y="1391"/>
                  <a:pt x="1112" y="1391"/>
                  <a:pt x="1112" y="1391"/>
                </a:cubicBezTo>
                <a:cubicBezTo>
                  <a:pt x="1112" y="1392"/>
                  <a:pt x="1114" y="1392"/>
                  <a:pt x="1114" y="1393"/>
                </a:cubicBezTo>
                <a:cubicBezTo>
                  <a:pt x="1114" y="1394"/>
                  <a:pt x="1114" y="1395"/>
                  <a:pt x="1114" y="1396"/>
                </a:cubicBezTo>
                <a:cubicBezTo>
                  <a:pt x="1111" y="1398"/>
                  <a:pt x="1109" y="1399"/>
                  <a:pt x="1106" y="1401"/>
                </a:cubicBezTo>
                <a:cubicBezTo>
                  <a:pt x="1105" y="1406"/>
                  <a:pt x="1105" y="1406"/>
                  <a:pt x="1105" y="1406"/>
                </a:cubicBezTo>
                <a:cubicBezTo>
                  <a:pt x="1105" y="1406"/>
                  <a:pt x="1104" y="1406"/>
                  <a:pt x="1103" y="1406"/>
                </a:cubicBezTo>
                <a:cubicBezTo>
                  <a:pt x="1101" y="1407"/>
                  <a:pt x="1099" y="1407"/>
                  <a:pt x="1098" y="1408"/>
                </a:cubicBezTo>
                <a:cubicBezTo>
                  <a:pt x="1097" y="1409"/>
                  <a:pt x="1096" y="1410"/>
                  <a:pt x="1096" y="1411"/>
                </a:cubicBezTo>
                <a:cubicBezTo>
                  <a:pt x="1094" y="1414"/>
                  <a:pt x="1094" y="1417"/>
                  <a:pt x="1094" y="1421"/>
                </a:cubicBezTo>
                <a:cubicBezTo>
                  <a:pt x="1083" y="1421"/>
                  <a:pt x="1083" y="1421"/>
                  <a:pt x="1083" y="1421"/>
                </a:cubicBezTo>
                <a:cubicBezTo>
                  <a:pt x="1083" y="1425"/>
                  <a:pt x="1084" y="1426"/>
                  <a:pt x="1083" y="1429"/>
                </a:cubicBezTo>
                <a:cubicBezTo>
                  <a:pt x="1083" y="1431"/>
                  <a:pt x="1083" y="1433"/>
                  <a:pt x="1083" y="1435"/>
                </a:cubicBezTo>
                <a:cubicBezTo>
                  <a:pt x="1083" y="1436"/>
                  <a:pt x="1082" y="1436"/>
                  <a:pt x="1082" y="1437"/>
                </a:cubicBezTo>
                <a:cubicBezTo>
                  <a:pt x="1082" y="1438"/>
                  <a:pt x="1083" y="1439"/>
                  <a:pt x="1083" y="1440"/>
                </a:cubicBezTo>
                <a:cubicBezTo>
                  <a:pt x="1083" y="1441"/>
                  <a:pt x="1082" y="1442"/>
                  <a:pt x="1082" y="1443"/>
                </a:cubicBezTo>
                <a:cubicBezTo>
                  <a:pt x="1082" y="1445"/>
                  <a:pt x="1083" y="1446"/>
                  <a:pt x="1085" y="1448"/>
                </a:cubicBezTo>
                <a:cubicBezTo>
                  <a:pt x="1086" y="1448"/>
                  <a:pt x="1086" y="1447"/>
                  <a:pt x="1087" y="1447"/>
                </a:cubicBezTo>
                <a:cubicBezTo>
                  <a:pt x="1089" y="1446"/>
                  <a:pt x="1090" y="1446"/>
                  <a:pt x="1091" y="1446"/>
                </a:cubicBezTo>
                <a:cubicBezTo>
                  <a:pt x="1094" y="1446"/>
                  <a:pt x="1095" y="1446"/>
                  <a:pt x="1097" y="1446"/>
                </a:cubicBezTo>
                <a:cubicBezTo>
                  <a:pt x="1097" y="1452"/>
                  <a:pt x="1097" y="1452"/>
                  <a:pt x="1097" y="1452"/>
                </a:cubicBezTo>
                <a:cubicBezTo>
                  <a:pt x="1096" y="1452"/>
                  <a:pt x="1096" y="1454"/>
                  <a:pt x="1096" y="1454"/>
                </a:cubicBezTo>
                <a:cubicBezTo>
                  <a:pt x="1094" y="1455"/>
                  <a:pt x="1092" y="1456"/>
                  <a:pt x="1090" y="1456"/>
                </a:cubicBezTo>
                <a:cubicBezTo>
                  <a:pt x="1090" y="1456"/>
                  <a:pt x="1089" y="1456"/>
                  <a:pt x="1088" y="1456"/>
                </a:cubicBezTo>
                <a:cubicBezTo>
                  <a:pt x="1087" y="1456"/>
                  <a:pt x="1086" y="1457"/>
                  <a:pt x="1085" y="1457"/>
                </a:cubicBezTo>
                <a:cubicBezTo>
                  <a:pt x="1085" y="1459"/>
                  <a:pt x="1085" y="1460"/>
                  <a:pt x="1085" y="1462"/>
                </a:cubicBezTo>
                <a:cubicBezTo>
                  <a:pt x="1084" y="1463"/>
                  <a:pt x="1085" y="1464"/>
                  <a:pt x="1084" y="1465"/>
                </a:cubicBezTo>
                <a:cubicBezTo>
                  <a:pt x="1083" y="1465"/>
                  <a:pt x="1082" y="1465"/>
                  <a:pt x="1081" y="1466"/>
                </a:cubicBezTo>
                <a:cubicBezTo>
                  <a:pt x="1080" y="1467"/>
                  <a:pt x="1080" y="1467"/>
                  <a:pt x="1079" y="1468"/>
                </a:cubicBezTo>
                <a:cubicBezTo>
                  <a:pt x="1078" y="1468"/>
                  <a:pt x="1077" y="1469"/>
                  <a:pt x="1076" y="1470"/>
                </a:cubicBezTo>
                <a:cubicBezTo>
                  <a:pt x="1076" y="1471"/>
                  <a:pt x="1075" y="1472"/>
                  <a:pt x="1075" y="1474"/>
                </a:cubicBezTo>
                <a:cubicBezTo>
                  <a:pt x="1075" y="1475"/>
                  <a:pt x="1076" y="1476"/>
                  <a:pt x="1076" y="1478"/>
                </a:cubicBezTo>
                <a:cubicBezTo>
                  <a:pt x="1076" y="1479"/>
                  <a:pt x="1078" y="1479"/>
                  <a:pt x="1078" y="1480"/>
                </a:cubicBezTo>
                <a:cubicBezTo>
                  <a:pt x="1079" y="1481"/>
                  <a:pt x="1080" y="1482"/>
                  <a:pt x="1080" y="1483"/>
                </a:cubicBezTo>
                <a:cubicBezTo>
                  <a:pt x="1080" y="1485"/>
                  <a:pt x="1080" y="1485"/>
                  <a:pt x="1080" y="1485"/>
                </a:cubicBezTo>
                <a:cubicBezTo>
                  <a:pt x="1080" y="1488"/>
                  <a:pt x="1080" y="1489"/>
                  <a:pt x="1080" y="1491"/>
                </a:cubicBezTo>
                <a:cubicBezTo>
                  <a:pt x="1080" y="1492"/>
                  <a:pt x="1080" y="1493"/>
                  <a:pt x="1080" y="1494"/>
                </a:cubicBezTo>
                <a:cubicBezTo>
                  <a:pt x="1080" y="1495"/>
                  <a:pt x="1081" y="1496"/>
                  <a:pt x="1082" y="1497"/>
                </a:cubicBezTo>
                <a:cubicBezTo>
                  <a:pt x="1083" y="1497"/>
                  <a:pt x="1084" y="1498"/>
                  <a:pt x="1085" y="1498"/>
                </a:cubicBezTo>
                <a:cubicBezTo>
                  <a:pt x="1085" y="1498"/>
                  <a:pt x="1086" y="1498"/>
                  <a:pt x="1087" y="1498"/>
                </a:cubicBezTo>
                <a:cubicBezTo>
                  <a:pt x="1088" y="1498"/>
                  <a:pt x="1089" y="1498"/>
                  <a:pt x="1090" y="1498"/>
                </a:cubicBezTo>
                <a:cubicBezTo>
                  <a:pt x="1091" y="1498"/>
                  <a:pt x="1091" y="1499"/>
                  <a:pt x="1092" y="1499"/>
                </a:cubicBezTo>
                <a:cubicBezTo>
                  <a:pt x="1093" y="1500"/>
                  <a:pt x="1094" y="1500"/>
                  <a:pt x="1095" y="1501"/>
                </a:cubicBezTo>
                <a:cubicBezTo>
                  <a:pt x="1096" y="1501"/>
                  <a:pt x="1097" y="1502"/>
                  <a:pt x="1098" y="1503"/>
                </a:cubicBezTo>
                <a:cubicBezTo>
                  <a:pt x="1098" y="1504"/>
                  <a:pt x="1098" y="1505"/>
                  <a:pt x="1099" y="1506"/>
                </a:cubicBezTo>
                <a:cubicBezTo>
                  <a:pt x="1099" y="1507"/>
                  <a:pt x="1100" y="1508"/>
                  <a:pt x="1101" y="1509"/>
                </a:cubicBezTo>
                <a:cubicBezTo>
                  <a:pt x="1101" y="1510"/>
                  <a:pt x="1102" y="1511"/>
                  <a:pt x="1102" y="1512"/>
                </a:cubicBezTo>
                <a:cubicBezTo>
                  <a:pt x="1103" y="1513"/>
                  <a:pt x="1104" y="1513"/>
                  <a:pt x="1105" y="1514"/>
                </a:cubicBezTo>
                <a:cubicBezTo>
                  <a:pt x="1105" y="1514"/>
                  <a:pt x="1106" y="1515"/>
                  <a:pt x="1106" y="1516"/>
                </a:cubicBezTo>
                <a:cubicBezTo>
                  <a:pt x="1107" y="1518"/>
                  <a:pt x="1106" y="1519"/>
                  <a:pt x="1106" y="1521"/>
                </a:cubicBezTo>
                <a:cubicBezTo>
                  <a:pt x="1106" y="1522"/>
                  <a:pt x="1107" y="1523"/>
                  <a:pt x="1107" y="1524"/>
                </a:cubicBezTo>
                <a:cubicBezTo>
                  <a:pt x="1107" y="1525"/>
                  <a:pt x="1107" y="1526"/>
                  <a:pt x="1107" y="1527"/>
                </a:cubicBezTo>
                <a:cubicBezTo>
                  <a:pt x="1108" y="1528"/>
                  <a:pt x="1109" y="1528"/>
                  <a:pt x="1110" y="1529"/>
                </a:cubicBezTo>
                <a:cubicBezTo>
                  <a:pt x="1111" y="1529"/>
                  <a:pt x="1111" y="1530"/>
                  <a:pt x="1112" y="1531"/>
                </a:cubicBezTo>
                <a:cubicBezTo>
                  <a:pt x="1113" y="1532"/>
                  <a:pt x="1114" y="1532"/>
                  <a:pt x="1115" y="1533"/>
                </a:cubicBezTo>
                <a:cubicBezTo>
                  <a:pt x="1115" y="1535"/>
                  <a:pt x="1115" y="1536"/>
                  <a:pt x="1115" y="1538"/>
                </a:cubicBezTo>
                <a:cubicBezTo>
                  <a:pt x="1115" y="1544"/>
                  <a:pt x="1115" y="1544"/>
                  <a:pt x="1115" y="1544"/>
                </a:cubicBezTo>
                <a:cubicBezTo>
                  <a:pt x="1116" y="1545"/>
                  <a:pt x="1117" y="1547"/>
                  <a:pt x="1117" y="1548"/>
                </a:cubicBezTo>
                <a:cubicBezTo>
                  <a:pt x="1118" y="1548"/>
                  <a:pt x="1118" y="1549"/>
                  <a:pt x="1119" y="1550"/>
                </a:cubicBezTo>
                <a:cubicBezTo>
                  <a:pt x="1119" y="1551"/>
                  <a:pt x="1120" y="1551"/>
                  <a:pt x="1121" y="1552"/>
                </a:cubicBezTo>
                <a:cubicBezTo>
                  <a:pt x="1123" y="1555"/>
                  <a:pt x="1124" y="1557"/>
                  <a:pt x="1124" y="1560"/>
                </a:cubicBezTo>
                <a:cubicBezTo>
                  <a:pt x="1125" y="1563"/>
                  <a:pt x="1124" y="1565"/>
                  <a:pt x="1125" y="1568"/>
                </a:cubicBezTo>
                <a:cubicBezTo>
                  <a:pt x="1125" y="1569"/>
                  <a:pt x="1126" y="1570"/>
                  <a:pt x="1126" y="1571"/>
                </a:cubicBezTo>
                <a:cubicBezTo>
                  <a:pt x="1127" y="1572"/>
                  <a:pt x="1128" y="1572"/>
                  <a:pt x="1129" y="1572"/>
                </a:cubicBezTo>
                <a:cubicBezTo>
                  <a:pt x="1130" y="1573"/>
                  <a:pt x="1129" y="1574"/>
                  <a:pt x="1130" y="1575"/>
                </a:cubicBezTo>
                <a:cubicBezTo>
                  <a:pt x="1131" y="1576"/>
                  <a:pt x="1132" y="1576"/>
                  <a:pt x="1133" y="1576"/>
                </a:cubicBezTo>
                <a:cubicBezTo>
                  <a:pt x="1134" y="1577"/>
                  <a:pt x="1135" y="1578"/>
                  <a:pt x="1135" y="1578"/>
                </a:cubicBezTo>
                <a:cubicBezTo>
                  <a:pt x="1136" y="1579"/>
                  <a:pt x="1137" y="1579"/>
                  <a:pt x="1138" y="1580"/>
                </a:cubicBezTo>
                <a:cubicBezTo>
                  <a:pt x="1139" y="1580"/>
                  <a:pt x="1139" y="1581"/>
                  <a:pt x="1139" y="1582"/>
                </a:cubicBezTo>
                <a:cubicBezTo>
                  <a:pt x="1140" y="1583"/>
                  <a:pt x="1139" y="1584"/>
                  <a:pt x="1139" y="1585"/>
                </a:cubicBezTo>
                <a:cubicBezTo>
                  <a:pt x="1140" y="1587"/>
                  <a:pt x="1139" y="1589"/>
                  <a:pt x="1139" y="1591"/>
                </a:cubicBezTo>
                <a:cubicBezTo>
                  <a:pt x="1139" y="1593"/>
                  <a:pt x="1140" y="1593"/>
                  <a:pt x="1140" y="1595"/>
                </a:cubicBezTo>
                <a:cubicBezTo>
                  <a:pt x="1140" y="1595"/>
                  <a:pt x="1140" y="1596"/>
                  <a:pt x="1140" y="1597"/>
                </a:cubicBezTo>
                <a:cubicBezTo>
                  <a:pt x="1141" y="1598"/>
                  <a:pt x="1142" y="1598"/>
                  <a:pt x="1143" y="1599"/>
                </a:cubicBezTo>
                <a:cubicBezTo>
                  <a:pt x="1144" y="1601"/>
                  <a:pt x="1144" y="1602"/>
                  <a:pt x="1145" y="1604"/>
                </a:cubicBezTo>
                <a:cubicBezTo>
                  <a:pt x="1146" y="1605"/>
                  <a:pt x="1146" y="1606"/>
                  <a:pt x="1147" y="1607"/>
                </a:cubicBezTo>
                <a:cubicBezTo>
                  <a:pt x="1147" y="1608"/>
                  <a:pt x="1148" y="1608"/>
                  <a:pt x="1149" y="1609"/>
                </a:cubicBezTo>
                <a:cubicBezTo>
                  <a:pt x="1150" y="1610"/>
                  <a:pt x="1151" y="1610"/>
                  <a:pt x="1152" y="1610"/>
                </a:cubicBezTo>
                <a:cubicBezTo>
                  <a:pt x="1153" y="1611"/>
                  <a:pt x="1154" y="1611"/>
                  <a:pt x="1155" y="1612"/>
                </a:cubicBezTo>
                <a:cubicBezTo>
                  <a:pt x="1156" y="1613"/>
                  <a:pt x="1157" y="1614"/>
                  <a:pt x="1158" y="1614"/>
                </a:cubicBezTo>
                <a:cubicBezTo>
                  <a:pt x="1159" y="1614"/>
                  <a:pt x="1159" y="1615"/>
                  <a:pt x="1160" y="1615"/>
                </a:cubicBezTo>
                <a:cubicBezTo>
                  <a:pt x="1162" y="1615"/>
                  <a:pt x="1164" y="1614"/>
                  <a:pt x="1166" y="1615"/>
                </a:cubicBezTo>
                <a:cubicBezTo>
                  <a:pt x="1167" y="1615"/>
                  <a:pt x="1167" y="1616"/>
                  <a:pt x="1168" y="1617"/>
                </a:cubicBezTo>
                <a:cubicBezTo>
                  <a:pt x="1169" y="1617"/>
                  <a:pt x="1170" y="1618"/>
                  <a:pt x="1171" y="1619"/>
                </a:cubicBezTo>
                <a:cubicBezTo>
                  <a:pt x="1172" y="1620"/>
                  <a:pt x="1172" y="1621"/>
                  <a:pt x="1173" y="1622"/>
                </a:cubicBezTo>
                <a:cubicBezTo>
                  <a:pt x="1174" y="1622"/>
                  <a:pt x="1175" y="1623"/>
                  <a:pt x="1175" y="1623"/>
                </a:cubicBezTo>
                <a:cubicBezTo>
                  <a:pt x="1176" y="1624"/>
                  <a:pt x="1177" y="1625"/>
                  <a:pt x="1178" y="1625"/>
                </a:cubicBezTo>
                <a:cubicBezTo>
                  <a:pt x="1180" y="1627"/>
                  <a:pt x="1181" y="1628"/>
                  <a:pt x="1183" y="1629"/>
                </a:cubicBezTo>
                <a:cubicBezTo>
                  <a:pt x="1185" y="1630"/>
                  <a:pt x="1186" y="1630"/>
                  <a:pt x="1188" y="1631"/>
                </a:cubicBezTo>
                <a:cubicBezTo>
                  <a:pt x="1189" y="1631"/>
                  <a:pt x="1190" y="1632"/>
                  <a:pt x="1191" y="1632"/>
                </a:cubicBezTo>
                <a:cubicBezTo>
                  <a:pt x="1193" y="1634"/>
                  <a:pt x="1195" y="1634"/>
                  <a:pt x="1197" y="1636"/>
                </a:cubicBezTo>
                <a:cubicBezTo>
                  <a:pt x="1198" y="1637"/>
                  <a:pt x="1198" y="1638"/>
                  <a:pt x="1198" y="1639"/>
                </a:cubicBezTo>
                <a:cubicBezTo>
                  <a:pt x="1199" y="1640"/>
                  <a:pt x="1200" y="1641"/>
                  <a:pt x="1201" y="1642"/>
                </a:cubicBezTo>
                <a:cubicBezTo>
                  <a:pt x="1202" y="1643"/>
                  <a:pt x="1203" y="1645"/>
                  <a:pt x="1205" y="1647"/>
                </a:cubicBezTo>
                <a:cubicBezTo>
                  <a:pt x="1206" y="1648"/>
                  <a:pt x="1206" y="1649"/>
                  <a:pt x="1207" y="1649"/>
                </a:cubicBezTo>
                <a:cubicBezTo>
                  <a:pt x="1208" y="1650"/>
                  <a:pt x="1209" y="1649"/>
                  <a:pt x="1210" y="1649"/>
                </a:cubicBezTo>
                <a:cubicBezTo>
                  <a:pt x="1212" y="1650"/>
                  <a:pt x="1213" y="1649"/>
                  <a:pt x="1215" y="1649"/>
                </a:cubicBezTo>
                <a:cubicBezTo>
                  <a:pt x="1215" y="1677"/>
                  <a:pt x="1215" y="1677"/>
                  <a:pt x="1215" y="1677"/>
                </a:cubicBezTo>
                <a:cubicBezTo>
                  <a:pt x="1215" y="1679"/>
                  <a:pt x="1214" y="1680"/>
                  <a:pt x="1214" y="1682"/>
                </a:cubicBezTo>
                <a:cubicBezTo>
                  <a:pt x="1214" y="1683"/>
                  <a:pt x="1215" y="1684"/>
                  <a:pt x="1215" y="1686"/>
                </a:cubicBezTo>
                <a:cubicBezTo>
                  <a:pt x="1215" y="1686"/>
                  <a:pt x="1214" y="1687"/>
                  <a:pt x="1214" y="1687"/>
                </a:cubicBezTo>
                <a:cubicBezTo>
                  <a:pt x="1214" y="1690"/>
                  <a:pt x="1214" y="1690"/>
                  <a:pt x="1214" y="1690"/>
                </a:cubicBezTo>
                <a:cubicBezTo>
                  <a:pt x="1214" y="1692"/>
                  <a:pt x="1215" y="1694"/>
                  <a:pt x="1215" y="1696"/>
                </a:cubicBezTo>
                <a:cubicBezTo>
                  <a:pt x="1215" y="1698"/>
                  <a:pt x="1215" y="1698"/>
                  <a:pt x="1215" y="1698"/>
                </a:cubicBezTo>
                <a:cubicBezTo>
                  <a:pt x="1215" y="1699"/>
                  <a:pt x="1214" y="1699"/>
                  <a:pt x="1214" y="1700"/>
                </a:cubicBezTo>
                <a:cubicBezTo>
                  <a:pt x="1214" y="1701"/>
                  <a:pt x="1214" y="1702"/>
                  <a:pt x="1214" y="1703"/>
                </a:cubicBezTo>
                <a:cubicBezTo>
                  <a:pt x="1214" y="1704"/>
                  <a:pt x="1213" y="1704"/>
                  <a:pt x="1213" y="1706"/>
                </a:cubicBezTo>
                <a:cubicBezTo>
                  <a:pt x="1212" y="1707"/>
                  <a:pt x="1213" y="1708"/>
                  <a:pt x="1213" y="1710"/>
                </a:cubicBezTo>
                <a:cubicBezTo>
                  <a:pt x="1213" y="1710"/>
                  <a:pt x="1213" y="1710"/>
                  <a:pt x="1213" y="1711"/>
                </a:cubicBezTo>
                <a:cubicBezTo>
                  <a:pt x="1213" y="1714"/>
                  <a:pt x="1213" y="1714"/>
                  <a:pt x="1213" y="1714"/>
                </a:cubicBezTo>
                <a:cubicBezTo>
                  <a:pt x="1213" y="1715"/>
                  <a:pt x="1214" y="1716"/>
                  <a:pt x="1214" y="1717"/>
                </a:cubicBezTo>
                <a:cubicBezTo>
                  <a:pt x="1214" y="1718"/>
                  <a:pt x="1214" y="1719"/>
                  <a:pt x="1214" y="1720"/>
                </a:cubicBezTo>
                <a:cubicBezTo>
                  <a:pt x="1214" y="1722"/>
                  <a:pt x="1214" y="1722"/>
                  <a:pt x="1214" y="1722"/>
                </a:cubicBezTo>
                <a:cubicBezTo>
                  <a:pt x="1214" y="1724"/>
                  <a:pt x="1214" y="1724"/>
                  <a:pt x="1214" y="1724"/>
                </a:cubicBezTo>
                <a:cubicBezTo>
                  <a:pt x="1214" y="1726"/>
                  <a:pt x="1212" y="1726"/>
                  <a:pt x="1212" y="1728"/>
                </a:cubicBezTo>
                <a:cubicBezTo>
                  <a:pt x="1212" y="1730"/>
                  <a:pt x="1212" y="1731"/>
                  <a:pt x="1212" y="1734"/>
                </a:cubicBezTo>
                <a:cubicBezTo>
                  <a:pt x="1212" y="1735"/>
                  <a:pt x="1214" y="1736"/>
                  <a:pt x="1214" y="1737"/>
                </a:cubicBezTo>
                <a:cubicBezTo>
                  <a:pt x="1214" y="1739"/>
                  <a:pt x="1214" y="1739"/>
                  <a:pt x="1214" y="1739"/>
                </a:cubicBezTo>
                <a:cubicBezTo>
                  <a:pt x="1214" y="1742"/>
                  <a:pt x="1214" y="1742"/>
                  <a:pt x="1214" y="1742"/>
                </a:cubicBezTo>
                <a:cubicBezTo>
                  <a:pt x="1214" y="1743"/>
                  <a:pt x="1213" y="1744"/>
                  <a:pt x="1213" y="1745"/>
                </a:cubicBezTo>
                <a:cubicBezTo>
                  <a:pt x="1212" y="1746"/>
                  <a:pt x="1213" y="1746"/>
                  <a:pt x="1213" y="1747"/>
                </a:cubicBezTo>
                <a:cubicBezTo>
                  <a:pt x="1212" y="1748"/>
                  <a:pt x="1212" y="1749"/>
                  <a:pt x="1212" y="1750"/>
                </a:cubicBezTo>
                <a:cubicBezTo>
                  <a:pt x="1212" y="1751"/>
                  <a:pt x="1211" y="1752"/>
                  <a:pt x="1211" y="1753"/>
                </a:cubicBezTo>
                <a:cubicBezTo>
                  <a:pt x="1210" y="1754"/>
                  <a:pt x="1210" y="1755"/>
                  <a:pt x="1209" y="1756"/>
                </a:cubicBezTo>
                <a:cubicBezTo>
                  <a:pt x="1208" y="1758"/>
                  <a:pt x="1207" y="1760"/>
                  <a:pt x="1206" y="1762"/>
                </a:cubicBezTo>
                <a:cubicBezTo>
                  <a:pt x="1206" y="1763"/>
                  <a:pt x="1205" y="1764"/>
                  <a:pt x="1205" y="1766"/>
                </a:cubicBezTo>
                <a:cubicBezTo>
                  <a:pt x="1205" y="1768"/>
                  <a:pt x="1205" y="1769"/>
                  <a:pt x="1205" y="1771"/>
                </a:cubicBezTo>
                <a:cubicBezTo>
                  <a:pt x="1205" y="1771"/>
                  <a:pt x="1204" y="1771"/>
                  <a:pt x="1204" y="1772"/>
                </a:cubicBezTo>
                <a:cubicBezTo>
                  <a:pt x="1204" y="1775"/>
                  <a:pt x="1205" y="1776"/>
                  <a:pt x="1205" y="1779"/>
                </a:cubicBezTo>
                <a:cubicBezTo>
                  <a:pt x="1205" y="1780"/>
                  <a:pt x="1205" y="1780"/>
                  <a:pt x="1205" y="1781"/>
                </a:cubicBezTo>
                <a:cubicBezTo>
                  <a:pt x="1205" y="1782"/>
                  <a:pt x="1205" y="1783"/>
                  <a:pt x="1205" y="1784"/>
                </a:cubicBezTo>
                <a:cubicBezTo>
                  <a:pt x="1205" y="1786"/>
                  <a:pt x="1205" y="1786"/>
                  <a:pt x="1205" y="1788"/>
                </a:cubicBezTo>
                <a:cubicBezTo>
                  <a:pt x="1205" y="1789"/>
                  <a:pt x="1205" y="1790"/>
                  <a:pt x="1205" y="1790"/>
                </a:cubicBezTo>
                <a:cubicBezTo>
                  <a:pt x="1205" y="1792"/>
                  <a:pt x="1203" y="1792"/>
                  <a:pt x="1203" y="1794"/>
                </a:cubicBezTo>
                <a:cubicBezTo>
                  <a:pt x="1202" y="1794"/>
                  <a:pt x="1202" y="1795"/>
                  <a:pt x="1202" y="1796"/>
                </a:cubicBezTo>
                <a:cubicBezTo>
                  <a:pt x="1202" y="1797"/>
                  <a:pt x="1201" y="1798"/>
                  <a:pt x="1200" y="1799"/>
                </a:cubicBezTo>
                <a:cubicBezTo>
                  <a:pt x="1199" y="1800"/>
                  <a:pt x="1198" y="1801"/>
                  <a:pt x="1198" y="1802"/>
                </a:cubicBezTo>
                <a:cubicBezTo>
                  <a:pt x="1196" y="1805"/>
                  <a:pt x="1194" y="1806"/>
                  <a:pt x="1194" y="1810"/>
                </a:cubicBezTo>
                <a:cubicBezTo>
                  <a:pt x="1194" y="1811"/>
                  <a:pt x="1194" y="1811"/>
                  <a:pt x="1194" y="1811"/>
                </a:cubicBezTo>
                <a:cubicBezTo>
                  <a:pt x="1194" y="1812"/>
                  <a:pt x="1194" y="1813"/>
                  <a:pt x="1194" y="1814"/>
                </a:cubicBezTo>
                <a:cubicBezTo>
                  <a:pt x="1194" y="1815"/>
                  <a:pt x="1194" y="1816"/>
                  <a:pt x="1194" y="1817"/>
                </a:cubicBezTo>
                <a:cubicBezTo>
                  <a:pt x="1195" y="1817"/>
                  <a:pt x="1195" y="1818"/>
                  <a:pt x="1196" y="1819"/>
                </a:cubicBezTo>
                <a:cubicBezTo>
                  <a:pt x="1196" y="1820"/>
                  <a:pt x="1197" y="1821"/>
                  <a:pt x="1198" y="1822"/>
                </a:cubicBezTo>
                <a:cubicBezTo>
                  <a:pt x="1199" y="1825"/>
                  <a:pt x="1201" y="1828"/>
                  <a:pt x="1201" y="1832"/>
                </a:cubicBezTo>
                <a:cubicBezTo>
                  <a:pt x="1201" y="1836"/>
                  <a:pt x="1200" y="1839"/>
                  <a:pt x="1199" y="1843"/>
                </a:cubicBezTo>
                <a:cubicBezTo>
                  <a:pt x="1199" y="1843"/>
                  <a:pt x="1198" y="1844"/>
                  <a:pt x="1198" y="1845"/>
                </a:cubicBezTo>
                <a:cubicBezTo>
                  <a:pt x="1198" y="1848"/>
                  <a:pt x="1198" y="1850"/>
                  <a:pt x="1198" y="1853"/>
                </a:cubicBezTo>
                <a:cubicBezTo>
                  <a:pt x="1198" y="1855"/>
                  <a:pt x="1197" y="1857"/>
                  <a:pt x="1196" y="1859"/>
                </a:cubicBezTo>
                <a:cubicBezTo>
                  <a:pt x="1196" y="1860"/>
                  <a:pt x="1196" y="1861"/>
                  <a:pt x="1196" y="1862"/>
                </a:cubicBezTo>
                <a:cubicBezTo>
                  <a:pt x="1195" y="1863"/>
                  <a:pt x="1193" y="1863"/>
                  <a:pt x="1193" y="1864"/>
                </a:cubicBezTo>
                <a:cubicBezTo>
                  <a:pt x="1193" y="1865"/>
                  <a:pt x="1193" y="1866"/>
                  <a:pt x="1193" y="1867"/>
                </a:cubicBezTo>
                <a:cubicBezTo>
                  <a:pt x="1193" y="1868"/>
                  <a:pt x="1192" y="1869"/>
                  <a:pt x="1192" y="1870"/>
                </a:cubicBezTo>
                <a:cubicBezTo>
                  <a:pt x="1191" y="1871"/>
                  <a:pt x="1190" y="1872"/>
                  <a:pt x="1190" y="1873"/>
                </a:cubicBezTo>
                <a:cubicBezTo>
                  <a:pt x="1189" y="1874"/>
                  <a:pt x="1188" y="1874"/>
                  <a:pt x="1187" y="1875"/>
                </a:cubicBezTo>
                <a:cubicBezTo>
                  <a:pt x="1187" y="1876"/>
                  <a:pt x="1185" y="1876"/>
                  <a:pt x="1185" y="1877"/>
                </a:cubicBezTo>
                <a:cubicBezTo>
                  <a:pt x="1185" y="1882"/>
                  <a:pt x="1185" y="1882"/>
                  <a:pt x="1185" y="1882"/>
                </a:cubicBezTo>
                <a:cubicBezTo>
                  <a:pt x="1185" y="1884"/>
                  <a:pt x="1186" y="1884"/>
                  <a:pt x="1186" y="1886"/>
                </a:cubicBezTo>
                <a:cubicBezTo>
                  <a:pt x="1186" y="1887"/>
                  <a:pt x="1185" y="1888"/>
                  <a:pt x="1185" y="1890"/>
                </a:cubicBezTo>
                <a:cubicBezTo>
                  <a:pt x="1185" y="1890"/>
                  <a:pt x="1186" y="1891"/>
                  <a:pt x="1186" y="1892"/>
                </a:cubicBezTo>
                <a:cubicBezTo>
                  <a:pt x="1186" y="1893"/>
                  <a:pt x="1186" y="1893"/>
                  <a:pt x="1186" y="1894"/>
                </a:cubicBezTo>
                <a:cubicBezTo>
                  <a:pt x="1185" y="1895"/>
                  <a:pt x="1184" y="1896"/>
                  <a:pt x="1184" y="1897"/>
                </a:cubicBezTo>
                <a:cubicBezTo>
                  <a:pt x="1183" y="1898"/>
                  <a:pt x="1183" y="1899"/>
                  <a:pt x="1183" y="1899"/>
                </a:cubicBezTo>
                <a:cubicBezTo>
                  <a:pt x="1182" y="1901"/>
                  <a:pt x="1180" y="1901"/>
                  <a:pt x="1180" y="1902"/>
                </a:cubicBezTo>
                <a:cubicBezTo>
                  <a:pt x="1179" y="1903"/>
                  <a:pt x="1179" y="1904"/>
                  <a:pt x="1179" y="1905"/>
                </a:cubicBezTo>
                <a:cubicBezTo>
                  <a:pt x="1178" y="1906"/>
                  <a:pt x="1176" y="1908"/>
                  <a:pt x="1175" y="1909"/>
                </a:cubicBezTo>
                <a:cubicBezTo>
                  <a:pt x="1175" y="1909"/>
                  <a:pt x="1173" y="1910"/>
                  <a:pt x="1173" y="1911"/>
                </a:cubicBezTo>
                <a:cubicBezTo>
                  <a:pt x="1172" y="1911"/>
                  <a:pt x="1172" y="1912"/>
                  <a:pt x="1171" y="1913"/>
                </a:cubicBezTo>
                <a:cubicBezTo>
                  <a:pt x="1171" y="1914"/>
                  <a:pt x="1171" y="1915"/>
                  <a:pt x="1171" y="1916"/>
                </a:cubicBezTo>
                <a:cubicBezTo>
                  <a:pt x="1171" y="1917"/>
                  <a:pt x="1173" y="1917"/>
                  <a:pt x="1173" y="1918"/>
                </a:cubicBezTo>
                <a:cubicBezTo>
                  <a:pt x="1174" y="1919"/>
                  <a:pt x="1173" y="1920"/>
                  <a:pt x="1173" y="1921"/>
                </a:cubicBezTo>
                <a:cubicBezTo>
                  <a:pt x="1174" y="1923"/>
                  <a:pt x="1175" y="1924"/>
                  <a:pt x="1175" y="1926"/>
                </a:cubicBezTo>
                <a:cubicBezTo>
                  <a:pt x="1175" y="1927"/>
                  <a:pt x="1175" y="1928"/>
                  <a:pt x="1175" y="1929"/>
                </a:cubicBezTo>
                <a:cubicBezTo>
                  <a:pt x="1175" y="1930"/>
                  <a:pt x="1176" y="1930"/>
                  <a:pt x="1176" y="1931"/>
                </a:cubicBezTo>
                <a:cubicBezTo>
                  <a:pt x="1176" y="1934"/>
                  <a:pt x="1176" y="1935"/>
                  <a:pt x="1176" y="1937"/>
                </a:cubicBezTo>
                <a:cubicBezTo>
                  <a:pt x="1176" y="1941"/>
                  <a:pt x="1176" y="1944"/>
                  <a:pt x="1174" y="1948"/>
                </a:cubicBezTo>
                <a:cubicBezTo>
                  <a:pt x="1174" y="1949"/>
                  <a:pt x="1173" y="1949"/>
                  <a:pt x="1172" y="1950"/>
                </a:cubicBezTo>
                <a:cubicBezTo>
                  <a:pt x="1171" y="1951"/>
                  <a:pt x="1170" y="1951"/>
                  <a:pt x="1169" y="1952"/>
                </a:cubicBezTo>
                <a:cubicBezTo>
                  <a:pt x="1169" y="1954"/>
                  <a:pt x="1169" y="1956"/>
                  <a:pt x="1169" y="1958"/>
                </a:cubicBezTo>
                <a:cubicBezTo>
                  <a:pt x="1169" y="1959"/>
                  <a:pt x="1169" y="1959"/>
                  <a:pt x="1169" y="1960"/>
                </a:cubicBezTo>
                <a:cubicBezTo>
                  <a:pt x="1169" y="1961"/>
                  <a:pt x="1170" y="1962"/>
                  <a:pt x="1171" y="1963"/>
                </a:cubicBezTo>
                <a:cubicBezTo>
                  <a:pt x="1172" y="1965"/>
                  <a:pt x="1172" y="1965"/>
                  <a:pt x="1172" y="1965"/>
                </a:cubicBezTo>
                <a:cubicBezTo>
                  <a:pt x="1173" y="1967"/>
                  <a:pt x="1175" y="1968"/>
                  <a:pt x="1175" y="1971"/>
                </a:cubicBezTo>
                <a:cubicBezTo>
                  <a:pt x="1175" y="1972"/>
                  <a:pt x="1174" y="1972"/>
                  <a:pt x="1174" y="1973"/>
                </a:cubicBezTo>
                <a:cubicBezTo>
                  <a:pt x="1172" y="1973"/>
                  <a:pt x="1170" y="1973"/>
                  <a:pt x="1169" y="1974"/>
                </a:cubicBezTo>
                <a:cubicBezTo>
                  <a:pt x="1168" y="1974"/>
                  <a:pt x="1167" y="1975"/>
                  <a:pt x="1166" y="1976"/>
                </a:cubicBezTo>
                <a:cubicBezTo>
                  <a:pt x="1166" y="1976"/>
                  <a:pt x="1166" y="1978"/>
                  <a:pt x="1166" y="1978"/>
                </a:cubicBezTo>
                <a:cubicBezTo>
                  <a:pt x="1165" y="1979"/>
                  <a:pt x="1165" y="1980"/>
                  <a:pt x="1165" y="1981"/>
                </a:cubicBezTo>
                <a:cubicBezTo>
                  <a:pt x="1164" y="1982"/>
                  <a:pt x="1163" y="1982"/>
                  <a:pt x="1162" y="1984"/>
                </a:cubicBezTo>
                <a:cubicBezTo>
                  <a:pt x="1162" y="1984"/>
                  <a:pt x="1162" y="1985"/>
                  <a:pt x="1162" y="1986"/>
                </a:cubicBezTo>
                <a:cubicBezTo>
                  <a:pt x="1162" y="1988"/>
                  <a:pt x="1162" y="1989"/>
                  <a:pt x="1162" y="1990"/>
                </a:cubicBezTo>
                <a:cubicBezTo>
                  <a:pt x="1162" y="1992"/>
                  <a:pt x="1162" y="1993"/>
                  <a:pt x="1163" y="1994"/>
                </a:cubicBezTo>
                <a:cubicBezTo>
                  <a:pt x="1164" y="1995"/>
                  <a:pt x="1165" y="1995"/>
                  <a:pt x="1166" y="1995"/>
                </a:cubicBezTo>
                <a:cubicBezTo>
                  <a:pt x="1167" y="1996"/>
                  <a:pt x="1167" y="1997"/>
                  <a:pt x="1168" y="1997"/>
                </a:cubicBezTo>
                <a:cubicBezTo>
                  <a:pt x="1177" y="1997"/>
                  <a:pt x="1177" y="1997"/>
                  <a:pt x="1177" y="1997"/>
                </a:cubicBezTo>
                <a:cubicBezTo>
                  <a:pt x="1179" y="1974"/>
                  <a:pt x="1179" y="1974"/>
                  <a:pt x="1179" y="1974"/>
                </a:cubicBezTo>
                <a:cubicBezTo>
                  <a:pt x="1188" y="1974"/>
                  <a:pt x="1188" y="1974"/>
                  <a:pt x="1188" y="1974"/>
                </a:cubicBezTo>
                <a:cubicBezTo>
                  <a:pt x="1188" y="1982"/>
                  <a:pt x="1188" y="1982"/>
                  <a:pt x="1188" y="1982"/>
                </a:cubicBezTo>
                <a:cubicBezTo>
                  <a:pt x="1188" y="1982"/>
                  <a:pt x="1187" y="1983"/>
                  <a:pt x="1186" y="1984"/>
                </a:cubicBezTo>
                <a:cubicBezTo>
                  <a:pt x="1186" y="1985"/>
                  <a:pt x="1185" y="1985"/>
                  <a:pt x="1184" y="1986"/>
                </a:cubicBezTo>
                <a:cubicBezTo>
                  <a:pt x="1183" y="1986"/>
                  <a:pt x="1183" y="1987"/>
                  <a:pt x="1182" y="1988"/>
                </a:cubicBezTo>
                <a:cubicBezTo>
                  <a:pt x="1182" y="2002"/>
                  <a:pt x="1182" y="2002"/>
                  <a:pt x="1182" y="2002"/>
                </a:cubicBezTo>
                <a:cubicBezTo>
                  <a:pt x="1181" y="2003"/>
                  <a:pt x="1181" y="2004"/>
                  <a:pt x="1180" y="2005"/>
                </a:cubicBezTo>
                <a:cubicBezTo>
                  <a:pt x="1179" y="2006"/>
                  <a:pt x="1178" y="2006"/>
                  <a:pt x="1177" y="2006"/>
                </a:cubicBezTo>
                <a:cubicBezTo>
                  <a:pt x="1177" y="2007"/>
                  <a:pt x="1177" y="2008"/>
                  <a:pt x="1177" y="2009"/>
                </a:cubicBezTo>
                <a:cubicBezTo>
                  <a:pt x="1176" y="2010"/>
                  <a:pt x="1176" y="2011"/>
                  <a:pt x="1176" y="2012"/>
                </a:cubicBezTo>
                <a:cubicBezTo>
                  <a:pt x="1176" y="2015"/>
                  <a:pt x="1177" y="2017"/>
                  <a:pt x="1177" y="2020"/>
                </a:cubicBezTo>
                <a:cubicBezTo>
                  <a:pt x="1177" y="2023"/>
                  <a:pt x="1177" y="2025"/>
                  <a:pt x="1177" y="2028"/>
                </a:cubicBezTo>
                <a:cubicBezTo>
                  <a:pt x="1177" y="2029"/>
                  <a:pt x="1176" y="2030"/>
                  <a:pt x="1176" y="2031"/>
                </a:cubicBezTo>
                <a:cubicBezTo>
                  <a:pt x="1173" y="2029"/>
                  <a:pt x="1173" y="2029"/>
                  <a:pt x="1173" y="2029"/>
                </a:cubicBezTo>
                <a:cubicBezTo>
                  <a:pt x="1172" y="2028"/>
                  <a:pt x="1172" y="2027"/>
                  <a:pt x="1171" y="2026"/>
                </a:cubicBezTo>
                <a:cubicBezTo>
                  <a:pt x="1171" y="2026"/>
                  <a:pt x="1169" y="2026"/>
                  <a:pt x="1169" y="2025"/>
                </a:cubicBezTo>
                <a:cubicBezTo>
                  <a:pt x="1168" y="2025"/>
                  <a:pt x="1169" y="2024"/>
                  <a:pt x="1169" y="2023"/>
                </a:cubicBezTo>
                <a:cubicBezTo>
                  <a:pt x="1169" y="2020"/>
                  <a:pt x="1169" y="2020"/>
                  <a:pt x="1169" y="2020"/>
                </a:cubicBezTo>
                <a:cubicBezTo>
                  <a:pt x="1169" y="2018"/>
                  <a:pt x="1168" y="2017"/>
                  <a:pt x="1168" y="2015"/>
                </a:cubicBezTo>
                <a:cubicBezTo>
                  <a:pt x="1168" y="2015"/>
                  <a:pt x="1168" y="2016"/>
                  <a:pt x="1168" y="2016"/>
                </a:cubicBezTo>
                <a:cubicBezTo>
                  <a:pt x="1167" y="2017"/>
                  <a:pt x="1166" y="2016"/>
                  <a:pt x="1164" y="2016"/>
                </a:cubicBezTo>
                <a:cubicBezTo>
                  <a:pt x="1164" y="2024"/>
                  <a:pt x="1164" y="2024"/>
                  <a:pt x="1164" y="2024"/>
                </a:cubicBezTo>
                <a:cubicBezTo>
                  <a:pt x="1165" y="2025"/>
                  <a:pt x="1166" y="2024"/>
                  <a:pt x="1167" y="2025"/>
                </a:cubicBezTo>
                <a:cubicBezTo>
                  <a:pt x="1168" y="2026"/>
                  <a:pt x="1167" y="2027"/>
                  <a:pt x="1168" y="2027"/>
                </a:cubicBezTo>
                <a:cubicBezTo>
                  <a:pt x="1169" y="2028"/>
                  <a:pt x="1170" y="2028"/>
                  <a:pt x="1171" y="2029"/>
                </a:cubicBezTo>
                <a:cubicBezTo>
                  <a:pt x="1171" y="2030"/>
                  <a:pt x="1172" y="2031"/>
                  <a:pt x="1172" y="2032"/>
                </a:cubicBezTo>
                <a:cubicBezTo>
                  <a:pt x="1172" y="2033"/>
                  <a:pt x="1172" y="2034"/>
                  <a:pt x="1172" y="2035"/>
                </a:cubicBezTo>
                <a:cubicBezTo>
                  <a:pt x="1172" y="2035"/>
                  <a:pt x="1173" y="2036"/>
                  <a:pt x="1173" y="2037"/>
                </a:cubicBezTo>
                <a:cubicBezTo>
                  <a:pt x="1173" y="2039"/>
                  <a:pt x="1173" y="2040"/>
                  <a:pt x="1173" y="2042"/>
                </a:cubicBezTo>
                <a:lnTo>
                  <a:pt x="1171" y="2041"/>
                </a:lnTo>
                <a:close/>
                <a:moveTo>
                  <a:pt x="1203" y="1198"/>
                </a:moveTo>
                <a:cubicBezTo>
                  <a:pt x="1206" y="1198"/>
                  <a:pt x="1206" y="1194"/>
                  <a:pt x="1209" y="1193"/>
                </a:cubicBezTo>
                <a:cubicBezTo>
                  <a:pt x="1210" y="1193"/>
                  <a:pt x="1212" y="1192"/>
                  <a:pt x="1214" y="1192"/>
                </a:cubicBezTo>
                <a:cubicBezTo>
                  <a:pt x="1215" y="1191"/>
                  <a:pt x="1217" y="1192"/>
                  <a:pt x="1219" y="1192"/>
                </a:cubicBezTo>
                <a:cubicBezTo>
                  <a:pt x="1221" y="1192"/>
                  <a:pt x="1222" y="1193"/>
                  <a:pt x="1224" y="1193"/>
                </a:cubicBezTo>
                <a:cubicBezTo>
                  <a:pt x="1226" y="1193"/>
                  <a:pt x="1228" y="1192"/>
                  <a:pt x="1230" y="1192"/>
                </a:cubicBezTo>
                <a:cubicBezTo>
                  <a:pt x="1233" y="1192"/>
                  <a:pt x="1236" y="1192"/>
                  <a:pt x="1240" y="1192"/>
                </a:cubicBezTo>
                <a:cubicBezTo>
                  <a:pt x="1244" y="1191"/>
                  <a:pt x="1246" y="1191"/>
                  <a:pt x="1250" y="1190"/>
                </a:cubicBezTo>
                <a:cubicBezTo>
                  <a:pt x="1252" y="1190"/>
                  <a:pt x="1254" y="1189"/>
                  <a:pt x="1256" y="1189"/>
                </a:cubicBezTo>
                <a:cubicBezTo>
                  <a:pt x="1258" y="1189"/>
                  <a:pt x="1259" y="1190"/>
                  <a:pt x="1261" y="1190"/>
                </a:cubicBezTo>
                <a:cubicBezTo>
                  <a:pt x="1265" y="1191"/>
                  <a:pt x="1267" y="1192"/>
                  <a:pt x="1271" y="1192"/>
                </a:cubicBezTo>
                <a:cubicBezTo>
                  <a:pt x="1277" y="1192"/>
                  <a:pt x="1277" y="1192"/>
                  <a:pt x="1277" y="1192"/>
                </a:cubicBezTo>
                <a:cubicBezTo>
                  <a:pt x="1279" y="1192"/>
                  <a:pt x="1280" y="1190"/>
                  <a:pt x="1282" y="1189"/>
                </a:cubicBezTo>
                <a:cubicBezTo>
                  <a:pt x="1280" y="1187"/>
                  <a:pt x="1278" y="1188"/>
                  <a:pt x="1277" y="1186"/>
                </a:cubicBezTo>
                <a:cubicBezTo>
                  <a:pt x="1275" y="1184"/>
                  <a:pt x="1277" y="1182"/>
                  <a:pt x="1277" y="1179"/>
                </a:cubicBezTo>
                <a:cubicBezTo>
                  <a:pt x="1270" y="1180"/>
                  <a:pt x="1267" y="1181"/>
                  <a:pt x="1261" y="1181"/>
                </a:cubicBezTo>
                <a:cubicBezTo>
                  <a:pt x="1256" y="1181"/>
                  <a:pt x="1256" y="1181"/>
                  <a:pt x="1256" y="1181"/>
                </a:cubicBezTo>
                <a:cubicBezTo>
                  <a:pt x="1252" y="1181"/>
                  <a:pt x="1251" y="1179"/>
                  <a:pt x="1248" y="1179"/>
                </a:cubicBezTo>
                <a:cubicBezTo>
                  <a:pt x="1245" y="1179"/>
                  <a:pt x="1245" y="1179"/>
                  <a:pt x="1245" y="1179"/>
                </a:cubicBezTo>
                <a:cubicBezTo>
                  <a:pt x="1243" y="1179"/>
                  <a:pt x="1242" y="1182"/>
                  <a:pt x="1240" y="1183"/>
                </a:cubicBezTo>
                <a:cubicBezTo>
                  <a:pt x="1238" y="1183"/>
                  <a:pt x="1237" y="1183"/>
                  <a:pt x="1235" y="1183"/>
                </a:cubicBezTo>
                <a:cubicBezTo>
                  <a:pt x="1233" y="1183"/>
                  <a:pt x="1231" y="1183"/>
                  <a:pt x="1230" y="1183"/>
                </a:cubicBezTo>
                <a:cubicBezTo>
                  <a:pt x="1227" y="1182"/>
                  <a:pt x="1227" y="1180"/>
                  <a:pt x="1224" y="1179"/>
                </a:cubicBezTo>
                <a:cubicBezTo>
                  <a:pt x="1223" y="1178"/>
                  <a:pt x="1221" y="1178"/>
                  <a:pt x="1219" y="1177"/>
                </a:cubicBezTo>
                <a:cubicBezTo>
                  <a:pt x="1217" y="1176"/>
                  <a:pt x="1216" y="1174"/>
                  <a:pt x="1214" y="1173"/>
                </a:cubicBezTo>
                <a:cubicBezTo>
                  <a:pt x="1210" y="1172"/>
                  <a:pt x="1207" y="1173"/>
                  <a:pt x="1203" y="1173"/>
                </a:cubicBezTo>
                <a:cubicBezTo>
                  <a:pt x="1199" y="1173"/>
                  <a:pt x="1197" y="1172"/>
                  <a:pt x="1193" y="1172"/>
                </a:cubicBezTo>
                <a:cubicBezTo>
                  <a:pt x="1189" y="1172"/>
                  <a:pt x="1186" y="1173"/>
                  <a:pt x="1183" y="1173"/>
                </a:cubicBezTo>
                <a:cubicBezTo>
                  <a:pt x="1183" y="1189"/>
                  <a:pt x="1183" y="1189"/>
                  <a:pt x="1183" y="1189"/>
                </a:cubicBezTo>
                <a:cubicBezTo>
                  <a:pt x="1184" y="1191"/>
                  <a:pt x="1185" y="1193"/>
                  <a:pt x="1188" y="1194"/>
                </a:cubicBezTo>
                <a:cubicBezTo>
                  <a:pt x="1190" y="1195"/>
                  <a:pt x="1191" y="1198"/>
                  <a:pt x="1193" y="1198"/>
                </a:cubicBezTo>
                <a:cubicBezTo>
                  <a:pt x="1198" y="1198"/>
                  <a:pt x="1198" y="1198"/>
                  <a:pt x="1198" y="1198"/>
                </a:cubicBezTo>
                <a:cubicBezTo>
                  <a:pt x="1200" y="1198"/>
                  <a:pt x="1202" y="1199"/>
                  <a:pt x="1203" y="1198"/>
                </a:cubicBezTo>
                <a:close/>
                <a:moveTo>
                  <a:pt x="1142" y="1194"/>
                </a:moveTo>
                <a:cubicBezTo>
                  <a:pt x="1141" y="1193"/>
                  <a:pt x="1142" y="1190"/>
                  <a:pt x="1141" y="1189"/>
                </a:cubicBezTo>
                <a:cubicBezTo>
                  <a:pt x="1139" y="1188"/>
                  <a:pt x="1137" y="1189"/>
                  <a:pt x="1135" y="1188"/>
                </a:cubicBezTo>
                <a:cubicBezTo>
                  <a:pt x="1134" y="1187"/>
                  <a:pt x="1132" y="1185"/>
                  <a:pt x="1130" y="1185"/>
                </a:cubicBezTo>
                <a:cubicBezTo>
                  <a:pt x="1115" y="1185"/>
                  <a:pt x="1115" y="1185"/>
                  <a:pt x="1115" y="1185"/>
                </a:cubicBezTo>
                <a:cubicBezTo>
                  <a:pt x="1117" y="1188"/>
                  <a:pt x="1117" y="1191"/>
                  <a:pt x="1120" y="1192"/>
                </a:cubicBezTo>
                <a:cubicBezTo>
                  <a:pt x="1121" y="1192"/>
                  <a:pt x="1123" y="1191"/>
                  <a:pt x="1125" y="1192"/>
                </a:cubicBezTo>
                <a:cubicBezTo>
                  <a:pt x="1127" y="1193"/>
                  <a:pt x="1129" y="1193"/>
                  <a:pt x="1130" y="1194"/>
                </a:cubicBezTo>
                <a:cubicBezTo>
                  <a:pt x="1132" y="1195"/>
                  <a:pt x="1131" y="1198"/>
                  <a:pt x="1132" y="1200"/>
                </a:cubicBezTo>
                <a:cubicBezTo>
                  <a:pt x="1133" y="1199"/>
                  <a:pt x="1135" y="1200"/>
                  <a:pt x="1137" y="1200"/>
                </a:cubicBezTo>
                <a:cubicBezTo>
                  <a:pt x="1139" y="1198"/>
                  <a:pt x="1140" y="1196"/>
                  <a:pt x="1142" y="1194"/>
                </a:cubicBezTo>
                <a:close/>
                <a:moveTo>
                  <a:pt x="1166" y="1165"/>
                </a:moveTo>
                <a:cubicBezTo>
                  <a:pt x="1163" y="1161"/>
                  <a:pt x="1160" y="1158"/>
                  <a:pt x="1156" y="1155"/>
                </a:cubicBezTo>
                <a:cubicBezTo>
                  <a:pt x="1152" y="1152"/>
                  <a:pt x="1150" y="1149"/>
                  <a:pt x="1145" y="1149"/>
                </a:cubicBezTo>
                <a:cubicBezTo>
                  <a:pt x="1139" y="1149"/>
                  <a:pt x="1139" y="1149"/>
                  <a:pt x="1139" y="1149"/>
                </a:cubicBezTo>
                <a:cubicBezTo>
                  <a:pt x="1135" y="1148"/>
                  <a:pt x="1132" y="1149"/>
                  <a:pt x="1128" y="1149"/>
                </a:cubicBezTo>
                <a:cubicBezTo>
                  <a:pt x="1126" y="1149"/>
                  <a:pt x="1124" y="1149"/>
                  <a:pt x="1122" y="1149"/>
                </a:cubicBezTo>
                <a:cubicBezTo>
                  <a:pt x="1120" y="1148"/>
                  <a:pt x="1119" y="1147"/>
                  <a:pt x="1117" y="1146"/>
                </a:cubicBezTo>
                <a:cubicBezTo>
                  <a:pt x="1115" y="1145"/>
                  <a:pt x="1115" y="1142"/>
                  <a:pt x="1113" y="1141"/>
                </a:cubicBezTo>
                <a:cubicBezTo>
                  <a:pt x="1112" y="1140"/>
                  <a:pt x="1110" y="1139"/>
                  <a:pt x="1108" y="1138"/>
                </a:cubicBezTo>
                <a:cubicBezTo>
                  <a:pt x="1104" y="1136"/>
                  <a:pt x="1102" y="1135"/>
                  <a:pt x="1098" y="1133"/>
                </a:cubicBezTo>
                <a:cubicBezTo>
                  <a:pt x="1092" y="1130"/>
                  <a:pt x="1092" y="1130"/>
                  <a:pt x="1092" y="1130"/>
                </a:cubicBezTo>
                <a:cubicBezTo>
                  <a:pt x="1090" y="1129"/>
                  <a:pt x="1091" y="1126"/>
                  <a:pt x="1088" y="1125"/>
                </a:cubicBezTo>
                <a:cubicBezTo>
                  <a:pt x="1086" y="1124"/>
                  <a:pt x="1083" y="1125"/>
                  <a:pt x="1080" y="1125"/>
                </a:cubicBezTo>
                <a:cubicBezTo>
                  <a:pt x="1077" y="1125"/>
                  <a:pt x="1075" y="1125"/>
                  <a:pt x="1072" y="1125"/>
                </a:cubicBezTo>
                <a:cubicBezTo>
                  <a:pt x="1069" y="1125"/>
                  <a:pt x="1069" y="1128"/>
                  <a:pt x="1066" y="1128"/>
                </a:cubicBezTo>
                <a:cubicBezTo>
                  <a:pt x="1064" y="1128"/>
                  <a:pt x="1063" y="1126"/>
                  <a:pt x="1061" y="1126"/>
                </a:cubicBezTo>
                <a:cubicBezTo>
                  <a:pt x="1050" y="1126"/>
                  <a:pt x="1050" y="1126"/>
                  <a:pt x="1050" y="1126"/>
                </a:cubicBezTo>
                <a:cubicBezTo>
                  <a:pt x="1048" y="1126"/>
                  <a:pt x="1046" y="1126"/>
                  <a:pt x="1044" y="1126"/>
                </a:cubicBezTo>
                <a:cubicBezTo>
                  <a:pt x="1042" y="1126"/>
                  <a:pt x="1041" y="1126"/>
                  <a:pt x="1039" y="1126"/>
                </a:cubicBezTo>
                <a:cubicBezTo>
                  <a:pt x="1036" y="1128"/>
                  <a:pt x="1035" y="1131"/>
                  <a:pt x="1035" y="1134"/>
                </a:cubicBezTo>
                <a:cubicBezTo>
                  <a:pt x="1035" y="1138"/>
                  <a:pt x="1038" y="1140"/>
                  <a:pt x="1040" y="1142"/>
                </a:cubicBezTo>
                <a:cubicBezTo>
                  <a:pt x="1043" y="1145"/>
                  <a:pt x="1047" y="1145"/>
                  <a:pt x="1052" y="1145"/>
                </a:cubicBezTo>
                <a:cubicBezTo>
                  <a:pt x="1054" y="1145"/>
                  <a:pt x="1056" y="1145"/>
                  <a:pt x="1057" y="1145"/>
                </a:cubicBezTo>
                <a:cubicBezTo>
                  <a:pt x="1061" y="1143"/>
                  <a:pt x="1063" y="1139"/>
                  <a:pt x="1068" y="1138"/>
                </a:cubicBezTo>
                <a:cubicBezTo>
                  <a:pt x="1069" y="1138"/>
                  <a:pt x="1071" y="1138"/>
                  <a:pt x="1073" y="1138"/>
                </a:cubicBezTo>
                <a:cubicBezTo>
                  <a:pt x="1079" y="1138"/>
                  <a:pt x="1084" y="1141"/>
                  <a:pt x="1088" y="1145"/>
                </a:cubicBezTo>
                <a:cubicBezTo>
                  <a:pt x="1090" y="1146"/>
                  <a:pt x="1089" y="1149"/>
                  <a:pt x="1091" y="1150"/>
                </a:cubicBezTo>
                <a:cubicBezTo>
                  <a:pt x="1092" y="1151"/>
                  <a:pt x="1095" y="1151"/>
                  <a:pt x="1096" y="1151"/>
                </a:cubicBezTo>
                <a:cubicBezTo>
                  <a:pt x="1098" y="1152"/>
                  <a:pt x="1100" y="1153"/>
                  <a:pt x="1102" y="1154"/>
                </a:cubicBezTo>
                <a:cubicBezTo>
                  <a:pt x="1104" y="1154"/>
                  <a:pt x="1106" y="1153"/>
                  <a:pt x="1108" y="1154"/>
                </a:cubicBezTo>
                <a:cubicBezTo>
                  <a:pt x="1111" y="1154"/>
                  <a:pt x="1111" y="1157"/>
                  <a:pt x="1113" y="1159"/>
                </a:cubicBezTo>
                <a:cubicBezTo>
                  <a:pt x="1117" y="1162"/>
                  <a:pt x="1120" y="1165"/>
                  <a:pt x="1125" y="1165"/>
                </a:cubicBezTo>
                <a:lnTo>
                  <a:pt x="1166" y="1165"/>
                </a:lnTo>
                <a:close/>
                <a:moveTo>
                  <a:pt x="1796" y="456"/>
                </a:moveTo>
                <a:cubicBezTo>
                  <a:pt x="1798" y="456"/>
                  <a:pt x="1799" y="454"/>
                  <a:pt x="1801" y="454"/>
                </a:cubicBezTo>
                <a:cubicBezTo>
                  <a:pt x="1803" y="454"/>
                  <a:pt x="1805" y="454"/>
                  <a:pt x="1807" y="454"/>
                </a:cubicBezTo>
                <a:cubicBezTo>
                  <a:pt x="1808" y="454"/>
                  <a:pt x="1809" y="457"/>
                  <a:pt x="1811" y="458"/>
                </a:cubicBezTo>
                <a:cubicBezTo>
                  <a:pt x="1812" y="459"/>
                  <a:pt x="1815" y="459"/>
                  <a:pt x="1816" y="460"/>
                </a:cubicBezTo>
                <a:cubicBezTo>
                  <a:pt x="1817" y="462"/>
                  <a:pt x="1815" y="465"/>
                  <a:pt x="1816" y="467"/>
                </a:cubicBezTo>
                <a:cubicBezTo>
                  <a:pt x="1814" y="467"/>
                  <a:pt x="1813" y="466"/>
                  <a:pt x="1811" y="466"/>
                </a:cubicBezTo>
                <a:cubicBezTo>
                  <a:pt x="1804" y="465"/>
                  <a:pt x="1801" y="465"/>
                  <a:pt x="1795" y="466"/>
                </a:cubicBezTo>
                <a:cubicBezTo>
                  <a:pt x="1793" y="466"/>
                  <a:pt x="1792" y="467"/>
                  <a:pt x="1790" y="467"/>
                </a:cubicBezTo>
                <a:cubicBezTo>
                  <a:pt x="1791" y="475"/>
                  <a:pt x="1791" y="475"/>
                  <a:pt x="1791" y="475"/>
                </a:cubicBezTo>
                <a:cubicBezTo>
                  <a:pt x="1793" y="474"/>
                  <a:pt x="1794" y="473"/>
                  <a:pt x="1796" y="473"/>
                </a:cubicBezTo>
                <a:cubicBezTo>
                  <a:pt x="1807" y="473"/>
                  <a:pt x="1807" y="473"/>
                  <a:pt x="1807" y="473"/>
                </a:cubicBezTo>
                <a:cubicBezTo>
                  <a:pt x="1807" y="473"/>
                  <a:pt x="1808" y="475"/>
                  <a:pt x="1808" y="475"/>
                </a:cubicBezTo>
                <a:cubicBezTo>
                  <a:pt x="1808" y="485"/>
                  <a:pt x="1808" y="485"/>
                  <a:pt x="1808" y="485"/>
                </a:cubicBezTo>
                <a:cubicBezTo>
                  <a:pt x="1811" y="490"/>
                  <a:pt x="1811" y="490"/>
                  <a:pt x="1811" y="490"/>
                </a:cubicBezTo>
                <a:cubicBezTo>
                  <a:pt x="1816" y="490"/>
                  <a:pt x="1816" y="490"/>
                  <a:pt x="1816" y="490"/>
                </a:cubicBezTo>
                <a:cubicBezTo>
                  <a:pt x="1818" y="490"/>
                  <a:pt x="1819" y="489"/>
                  <a:pt x="1821" y="489"/>
                </a:cubicBezTo>
                <a:cubicBezTo>
                  <a:pt x="1825" y="489"/>
                  <a:pt x="1828" y="489"/>
                  <a:pt x="1832" y="489"/>
                </a:cubicBezTo>
                <a:cubicBezTo>
                  <a:pt x="1837" y="489"/>
                  <a:pt x="1837" y="489"/>
                  <a:pt x="1837" y="489"/>
                </a:cubicBezTo>
                <a:cubicBezTo>
                  <a:pt x="1838" y="489"/>
                  <a:pt x="1840" y="488"/>
                  <a:pt x="1842" y="489"/>
                </a:cubicBezTo>
                <a:cubicBezTo>
                  <a:pt x="1844" y="490"/>
                  <a:pt x="1844" y="493"/>
                  <a:pt x="1846" y="494"/>
                </a:cubicBezTo>
                <a:cubicBezTo>
                  <a:pt x="1848" y="495"/>
                  <a:pt x="1849" y="496"/>
                  <a:pt x="1851" y="497"/>
                </a:cubicBezTo>
                <a:cubicBezTo>
                  <a:pt x="1854" y="498"/>
                  <a:pt x="1856" y="497"/>
                  <a:pt x="1859" y="497"/>
                </a:cubicBezTo>
                <a:cubicBezTo>
                  <a:pt x="1862" y="497"/>
                  <a:pt x="1864" y="497"/>
                  <a:pt x="1867" y="497"/>
                </a:cubicBezTo>
                <a:cubicBezTo>
                  <a:pt x="1869" y="497"/>
                  <a:pt x="1870" y="494"/>
                  <a:pt x="1872" y="493"/>
                </a:cubicBezTo>
                <a:cubicBezTo>
                  <a:pt x="1874" y="491"/>
                  <a:pt x="1874" y="488"/>
                  <a:pt x="1876" y="487"/>
                </a:cubicBezTo>
                <a:cubicBezTo>
                  <a:pt x="1878" y="485"/>
                  <a:pt x="1879" y="484"/>
                  <a:pt x="1881" y="483"/>
                </a:cubicBezTo>
                <a:cubicBezTo>
                  <a:pt x="1883" y="482"/>
                  <a:pt x="1885" y="483"/>
                  <a:pt x="1886" y="483"/>
                </a:cubicBezTo>
                <a:cubicBezTo>
                  <a:pt x="1889" y="482"/>
                  <a:pt x="1889" y="478"/>
                  <a:pt x="1892" y="477"/>
                </a:cubicBezTo>
                <a:cubicBezTo>
                  <a:pt x="1895" y="475"/>
                  <a:pt x="1898" y="474"/>
                  <a:pt x="1902" y="473"/>
                </a:cubicBezTo>
                <a:cubicBezTo>
                  <a:pt x="1909" y="473"/>
                  <a:pt x="1914" y="473"/>
                  <a:pt x="1922" y="473"/>
                </a:cubicBezTo>
                <a:cubicBezTo>
                  <a:pt x="1922" y="463"/>
                  <a:pt x="1922" y="463"/>
                  <a:pt x="1922" y="463"/>
                </a:cubicBezTo>
                <a:cubicBezTo>
                  <a:pt x="1920" y="461"/>
                  <a:pt x="1921" y="459"/>
                  <a:pt x="1919" y="458"/>
                </a:cubicBezTo>
                <a:cubicBezTo>
                  <a:pt x="1914" y="455"/>
                  <a:pt x="1914" y="455"/>
                  <a:pt x="1914" y="455"/>
                </a:cubicBezTo>
                <a:cubicBezTo>
                  <a:pt x="1912" y="455"/>
                  <a:pt x="1910" y="456"/>
                  <a:pt x="1909" y="455"/>
                </a:cubicBezTo>
                <a:cubicBezTo>
                  <a:pt x="1909" y="453"/>
                  <a:pt x="1909" y="452"/>
                  <a:pt x="1909" y="450"/>
                </a:cubicBezTo>
                <a:cubicBezTo>
                  <a:pt x="1909" y="448"/>
                  <a:pt x="1911" y="447"/>
                  <a:pt x="1911" y="445"/>
                </a:cubicBezTo>
                <a:cubicBezTo>
                  <a:pt x="1911" y="442"/>
                  <a:pt x="1910" y="441"/>
                  <a:pt x="1910" y="438"/>
                </a:cubicBezTo>
                <a:cubicBezTo>
                  <a:pt x="1897" y="438"/>
                  <a:pt x="1897" y="438"/>
                  <a:pt x="1897" y="438"/>
                </a:cubicBezTo>
                <a:cubicBezTo>
                  <a:pt x="1895" y="438"/>
                  <a:pt x="1894" y="439"/>
                  <a:pt x="1892" y="440"/>
                </a:cubicBezTo>
                <a:cubicBezTo>
                  <a:pt x="1889" y="441"/>
                  <a:pt x="1889" y="442"/>
                  <a:pt x="1886" y="443"/>
                </a:cubicBezTo>
                <a:cubicBezTo>
                  <a:pt x="1884" y="444"/>
                  <a:pt x="1882" y="446"/>
                  <a:pt x="1880" y="446"/>
                </a:cubicBezTo>
                <a:cubicBezTo>
                  <a:pt x="1879" y="446"/>
                  <a:pt x="1879" y="449"/>
                  <a:pt x="1877" y="449"/>
                </a:cubicBezTo>
                <a:cubicBezTo>
                  <a:pt x="1875" y="449"/>
                  <a:pt x="1874" y="447"/>
                  <a:pt x="1872" y="447"/>
                </a:cubicBezTo>
                <a:cubicBezTo>
                  <a:pt x="1868" y="447"/>
                  <a:pt x="1865" y="446"/>
                  <a:pt x="1862" y="446"/>
                </a:cubicBezTo>
                <a:cubicBezTo>
                  <a:pt x="1858" y="446"/>
                  <a:pt x="1855" y="447"/>
                  <a:pt x="1851" y="447"/>
                </a:cubicBezTo>
                <a:cubicBezTo>
                  <a:pt x="1846" y="448"/>
                  <a:pt x="1844" y="453"/>
                  <a:pt x="1839" y="453"/>
                </a:cubicBezTo>
                <a:cubicBezTo>
                  <a:pt x="1829" y="453"/>
                  <a:pt x="1829" y="453"/>
                  <a:pt x="1829" y="453"/>
                </a:cubicBezTo>
                <a:cubicBezTo>
                  <a:pt x="1829" y="447"/>
                  <a:pt x="1829" y="447"/>
                  <a:pt x="1829" y="447"/>
                </a:cubicBezTo>
                <a:cubicBezTo>
                  <a:pt x="1829" y="442"/>
                  <a:pt x="1829" y="442"/>
                  <a:pt x="1829" y="442"/>
                </a:cubicBezTo>
                <a:cubicBezTo>
                  <a:pt x="1829" y="440"/>
                  <a:pt x="1826" y="439"/>
                  <a:pt x="1825" y="437"/>
                </a:cubicBezTo>
                <a:cubicBezTo>
                  <a:pt x="1820" y="438"/>
                  <a:pt x="1820" y="438"/>
                  <a:pt x="1820" y="438"/>
                </a:cubicBezTo>
                <a:cubicBezTo>
                  <a:pt x="1820" y="443"/>
                  <a:pt x="1820" y="443"/>
                  <a:pt x="1820" y="443"/>
                </a:cubicBezTo>
                <a:cubicBezTo>
                  <a:pt x="1817" y="442"/>
                  <a:pt x="1815" y="441"/>
                  <a:pt x="1812" y="441"/>
                </a:cubicBezTo>
                <a:cubicBezTo>
                  <a:pt x="1809" y="441"/>
                  <a:pt x="1807" y="442"/>
                  <a:pt x="1804" y="442"/>
                </a:cubicBezTo>
                <a:cubicBezTo>
                  <a:pt x="1802" y="442"/>
                  <a:pt x="1801" y="442"/>
                  <a:pt x="1799" y="442"/>
                </a:cubicBezTo>
                <a:cubicBezTo>
                  <a:pt x="1797" y="443"/>
                  <a:pt x="1795" y="443"/>
                  <a:pt x="1794" y="445"/>
                </a:cubicBezTo>
                <a:cubicBezTo>
                  <a:pt x="1792" y="446"/>
                  <a:pt x="1790" y="447"/>
                  <a:pt x="1790" y="450"/>
                </a:cubicBezTo>
                <a:cubicBezTo>
                  <a:pt x="1790" y="453"/>
                  <a:pt x="1791" y="454"/>
                  <a:pt x="1791" y="456"/>
                </a:cubicBezTo>
                <a:cubicBezTo>
                  <a:pt x="1793" y="456"/>
                  <a:pt x="1795" y="457"/>
                  <a:pt x="1796" y="456"/>
                </a:cubicBezTo>
                <a:close/>
                <a:moveTo>
                  <a:pt x="1394" y="718"/>
                </a:moveTo>
                <a:cubicBezTo>
                  <a:pt x="1392" y="719"/>
                  <a:pt x="1390" y="719"/>
                  <a:pt x="1389" y="720"/>
                </a:cubicBezTo>
                <a:cubicBezTo>
                  <a:pt x="1388" y="722"/>
                  <a:pt x="1389" y="724"/>
                  <a:pt x="1389" y="726"/>
                </a:cubicBezTo>
                <a:cubicBezTo>
                  <a:pt x="1388" y="728"/>
                  <a:pt x="1388" y="730"/>
                  <a:pt x="1388" y="732"/>
                </a:cubicBezTo>
                <a:cubicBezTo>
                  <a:pt x="1387" y="734"/>
                  <a:pt x="1385" y="735"/>
                  <a:pt x="1384" y="737"/>
                </a:cubicBezTo>
                <a:cubicBezTo>
                  <a:pt x="1382" y="739"/>
                  <a:pt x="1381" y="740"/>
                  <a:pt x="1380" y="742"/>
                </a:cubicBezTo>
                <a:cubicBezTo>
                  <a:pt x="1377" y="746"/>
                  <a:pt x="1374" y="749"/>
                  <a:pt x="1371" y="753"/>
                </a:cubicBezTo>
                <a:cubicBezTo>
                  <a:pt x="1365" y="758"/>
                  <a:pt x="1360" y="762"/>
                  <a:pt x="1360" y="770"/>
                </a:cubicBezTo>
                <a:cubicBezTo>
                  <a:pt x="1360" y="772"/>
                  <a:pt x="1361" y="774"/>
                  <a:pt x="1361" y="776"/>
                </a:cubicBezTo>
                <a:cubicBezTo>
                  <a:pt x="1399" y="776"/>
                  <a:pt x="1399" y="776"/>
                  <a:pt x="1399" y="776"/>
                </a:cubicBezTo>
                <a:cubicBezTo>
                  <a:pt x="1404" y="776"/>
                  <a:pt x="1406" y="781"/>
                  <a:pt x="1410" y="784"/>
                </a:cubicBezTo>
                <a:cubicBezTo>
                  <a:pt x="1413" y="788"/>
                  <a:pt x="1415" y="790"/>
                  <a:pt x="1420" y="792"/>
                </a:cubicBezTo>
                <a:cubicBezTo>
                  <a:pt x="1421" y="790"/>
                  <a:pt x="1425" y="790"/>
                  <a:pt x="1425" y="788"/>
                </a:cubicBezTo>
                <a:cubicBezTo>
                  <a:pt x="1426" y="785"/>
                  <a:pt x="1425" y="782"/>
                  <a:pt x="1425" y="778"/>
                </a:cubicBezTo>
                <a:cubicBezTo>
                  <a:pt x="1425" y="776"/>
                  <a:pt x="1424" y="774"/>
                  <a:pt x="1424" y="772"/>
                </a:cubicBezTo>
                <a:cubicBezTo>
                  <a:pt x="1424" y="768"/>
                  <a:pt x="1427" y="766"/>
                  <a:pt x="1429" y="762"/>
                </a:cubicBezTo>
                <a:cubicBezTo>
                  <a:pt x="1428" y="757"/>
                  <a:pt x="1428" y="757"/>
                  <a:pt x="1428" y="757"/>
                </a:cubicBezTo>
                <a:cubicBezTo>
                  <a:pt x="1426" y="757"/>
                  <a:pt x="1424" y="758"/>
                  <a:pt x="1423" y="757"/>
                </a:cubicBezTo>
                <a:cubicBezTo>
                  <a:pt x="1419" y="755"/>
                  <a:pt x="1416" y="753"/>
                  <a:pt x="1412" y="750"/>
                </a:cubicBezTo>
                <a:cubicBezTo>
                  <a:pt x="1410" y="749"/>
                  <a:pt x="1410" y="746"/>
                  <a:pt x="1407" y="745"/>
                </a:cubicBezTo>
                <a:cubicBezTo>
                  <a:pt x="1405" y="745"/>
                  <a:pt x="1404" y="744"/>
                  <a:pt x="1402" y="744"/>
                </a:cubicBezTo>
                <a:cubicBezTo>
                  <a:pt x="1400" y="743"/>
                  <a:pt x="1398" y="744"/>
                  <a:pt x="1397" y="744"/>
                </a:cubicBezTo>
                <a:cubicBezTo>
                  <a:pt x="1395" y="743"/>
                  <a:pt x="1393" y="742"/>
                  <a:pt x="1391" y="741"/>
                </a:cubicBezTo>
                <a:cubicBezTo>
                  <a:pt x="1393" y="737"/>
                  <a:pt x="1393" y="734"/>
                  <a:pt x="1395" y="731"/>
                </a:cubicBezTo>
                <a:cubicBezTo>
                  <a:pt x="1396" y="729"/>
                  <a:pt x="1400" y="730"/>
                  <a:pt x="1401" y="728"/>
                </a:cubicBezTo>
                <a:cubicBezTo>
                  <a:pt x="1401" y="726"/>
                  <a:pt x="1402" y="725"/>
                  <a:pt x="1402" y="723"/>
                </a:cubicBezTo>
                <a:cubicBezTo>
                  <a:pt x="1402" y="721"/>
                  <a:pt x="1400" y="720"/>
                  <a:pt x="1399" y="718"/>
                </a:cubicBezTo>
                <a:cubicBezTo>
                  <a:pt x="1397" y="718"/>
                  <a:pt x="1396" y="717"/>
                  <a:pt x="1394" y="718"/>
                </a:cubicBezTo>
                <a:close/>
                <a:moveTo>
                  <a:pt x="1324" y="746"/>
                </a:moveTo>
                <a:cubicBezTo>
                  <a:pt x="1322" y="746"/>
                  <a:pt x="1320" y="744"/>
                  <a:pt x="1318" y="744"/>
                </a:cubicBezTo>
                <a:cubicBezTo>
                  <a:pt x="1317" y="743"/>
                  <a:pt x="1315" y="744"/>
                  <a:pt x="1313" y="744"/>
                </a:cubicBezTo>
                <a:cubicBezTo>
                  <a:pt x="1311" y="743"/>
                  <a:pt x="1310" y="742"/>
                  <a:pt x="1308" y="741"/>
                </a:cubicBezTo>
                <a:cubicBezTo>
                  <a:pt x="1305" y="740"/>
                  <a:pt x="1305" y="737"/>
                  <a:pt x="1303" y="736"/>
                </a:cubicBezTo>
                <a:cubicBezTo>
                  <a:pt x="1301" y="735"/>
                  <a:pt x="1299" y="736"/>
                  <a:pt x="1297" y="736"/>
                </a:cubicBezTo>
                <a:cubicBezTo>
                  <a:pt x="1292" y="739"/>
                  <a:pt x="1292" y="739"/>
                  <a:pt x="1292" y="739"/>
                </a:cubicBezTo>
                <a:cubicBezTo>
                  <a:pt x="1294" y="740"/>
                  <a:pt x="1296" y="740"/>
                  <a:pt x="1297" y="741"/>
                </a:cubicBezTo>
                <a:cubicBezTo>
                  <a:pt x="1299" y="742"/>
                  <a:pt x="1300" y="745"/>
                  <a:pt x="1301" y="746"/>
                </a:cubicBezTo>
                <a:cubicBezTo>
                  <a:pt x="1303" y="748"/>
                  <a:pt x="1305" y="749"/>
                  <a:pt x="1307" y="750"/>
                </a:cubicBezTo>
                <a:cubicBezTo>
                  <a:pt x="1309" y="753"/>
                  <a:pt x="1311" y="756"/>
                  <a:pt x="1314" y="756"/>
                </a:cubicBezTo>
                <a:cubicBezTo>
                  <a:pt x="1318" y="756"/>
                  <a:pt x="1319" y="753"/>
                  <a:pt x="1321" y="750"/>
                </a:cubicBezTo>
                <a:cubicBezTo>
                  <a:pt x="1322" y="749"/>
                  <a:pt x="1323" y="747"/>
                  <a:pt x="1324" y="746"/>
                </a:cubicBezTo>
                <a:close/>
                <a:moveTo>
                  <a:pt x="1692" y="395"/>
                </a:moveTo>
                <a:cubicBezTo>
                  <a:pt x="1692" y="395"/>
                  <a:pt x="1693" y="395"/>
                  <a:pt x="1693" y="395"/>
                </a:cubicBezTo>
                <a:cubicBezTo>
                  <a:pt x="1694" y="395"/>
                  <a:pt x="1694" y="395"/>
                  <a:pt x="1695" y="396"/>
                </a:cubicBezTo>
                <a:cubicBezTo>
                  <a:pt x="1695" y="396"/>
                  <a:pt x="1696" y="396"/>
                  <a:pt x="1696" y="396"/>
                </a:cubicBezTo>
                <a:cubicBezTo>
                  <a:pt x="1696" y="396"/>
                  <a:pt x="1696" y="396"/>
                  <a:pt x="1696" y="396"/>
                </a:cubicBezTo>
                <a:cubicBezTo>
                  <a:pt x="1697" y="396"/>
                  <a:pt x="1697" y="396"/>
                  <a:pt x="1697" y="396"/>
                </a:cubicBezTo>
                <a:cubicBezTo>
                  <a:pt x="1698" y="397"/>
                  <a:pt x="1698" y="397"/>
                  <a:pt x="1698" y="397"/>
                </a:cubicBezTo>
                <a:cubicBezTo>
                  <a:pt x="1699" y="398"/>
                  <a:pt x="1699" y="398"/>
                  <a:pt x="1699" y="398"/>
                </a:cubicBezTo>
                <a:cubicBezTo>
                  <a:pt x="1700" y="398"/>
                  <a:pt x="1700" y="399"/>
                  <a:pt x="1700" y="399"/>
                </a:cubicBezTo>
                <a:cubicBezTo>
                  <a:pt x="1701" y="399"/>
                  <a:pt x="1701" y="400"/>
                  <a:pt x="1701" y="400"/>
                </a:cubicBezTo>
                <a:cubicBezTo>
                  <a:pt x="1702" y="400"/>
                  <a:pt x="1703" y="400"/>
                  <a:pt x="1704" y="400"/>
                </a:cubicBezTo>
                <a:cubicBezTo>
                  <a:pt x="1706" y="400"/>
                  <a:pt x="1708" y="400"/>
                  <a:pt x="1709" y="400"/>
                </a:cubicBezTo>
                <a:cubicBezTo>
                  <a:pt x="1712" y="401"/>
                  <a:pt x="1713" y="403"/>
                  <a:pt x="1715" y="404"/>
                </a:cubicBezTo>
                <a:cubicBezTo>
                  <a:pt x="1717" y="405"/>
                  <a:pt x="1719" y="404"/>
                  <a:pt x="1721" y="404"/>
                </a:cubicBezTo>
                <a:cubicBezTo>
                  <a:pt x="1723" y="404"/>
                  <a:pt x="1724" y="404"/>
                  <a:pt x="1726" y="404"/>
                </a:cubicBezTo>
                <a:cubicBezTo>
                  <a:pt x="1727" y="404"/>
                  <a:pt x="1727" y="403"/>
                  <a:pt x="1728" y="403"/>
                </a:cubicBezTo>
                <a:cubicBezTo>
                  <a:pt x="1731" y="402"/>
                  <a:pt x="1732" y="401"/>
                  <a:pt x="1734" y="400"/>
                </a:cubicBezTo>
                <a:cubicBezTo>
                  <a:pt x="1736" y="399"/>
                  <a:pt x="1737" y="398"/>
                  <a:pt x="1737" y="397"/>
                </a:cubicBezTo>
                <a:cubicBezTo>
                  <a:pt x="1738" y="396"/>
                  <a:pt x="1738" y="395"/>
                  <a:pt x="1739" y="394"/>
                </a:cubicBezTo>
                <a:cubicBezTo>
                  <a:pt x="1741" y="393"/>
                  <a:pt x="1743" y="392"/>
                  <a:pt x="1745" y="391"/>
                </a:cubicBezTo>
                <a:cubicBezTo>
                  <a:pt x="1746" y="391"/>
                  <a:pt x="1748" y="391"/>
                  <a:pt x="1750" y="391"/>
                </a:cubicBezTo>
                <a:cubicBezTo>
                  <a:pt x="1751" y="391"/>
                  <a:pt x="1752" y="391"/>
                  <a:pt x="1752" y="391"/>
                </a:cubicBezTo>
                <a:cubicBezTo>
                  <a:pt x="1754" y="390"/>
                  <a:pt x="1755" y="389"/>
                  <a:pt x="1756" y="389"/>
                </a:cubicBezTo>
                <a:cubicBezTo>
                  <a:pt x="1757" y="389"/>
                  <a:pt x="1758" y="390"/>
                  <a:pt x="1759" y="389"/>
                </a:cubicBezTo>
                <a:cubicBezTo>
                  <a:pt x="1760" y="389"/>
                  <a:pt x="1761" y="388"/>
                  <a:pt x="1762" y="388"/>
                </a:cubicBezTo>
                <a:cubicBezTo>
                  <a:pt x="1763" y="388"/>
                  <a:pt x="1763" y="387"/>
                  <a:pt x="1764" y="387"/>
                </a:cubicBezTo>
                <a:cubicBezTo>
                  <a:pt x="1765" y="386"/>
                  <a:pt x="1766" y="387"/>
                  <a:pt x="1767" y="387"/>
                </a:cubicBezTo>
                <a:cubicBezTo>
                  <a:pt x="1768" y="386"/>
                  <a:pt x="1768" y="385"/>
                  <a:pt x="1769" y="385"/>
                </a:cubicBezTo>
                <a:cubicBezTo>
                  <a:pt x="1770" y="384"/>
                  <a:pt x="1771" y="384"/>
                  <a:pt x="1772" y="383"/>
                </a:cubicBezTo>
                <a:cubicBezTo>
                  <a:pt x="1773" y="383"/>
                  <a:pt x="1773" y="382"/>
                  <a:pt x="1774" y="381"/>
                </a:cubicBezTo>
                <a:cubicBezTo>
                  <a:pt x="1775" y="380"/>
                  <a:pt x="1776" y="379"/>
                  <a:pt x="1777" y="377"/>
                </a:cubicBezTo>
                <a:cubicBezTo>
                  <a:pt x="1777" y="376"/>
                  <a:pt x="1778" y="375"/>
                  <a:pt x="1779" y="374"/>
                </a:cubicBezTo>
                <a:cubicBezTo>
                  <a:pt x="1781" y="372"/>
                  <a:pt x="1782" y="370"/>
                  <a:pt x="1785" y="370"/>
                </a:cubicBezTo>
                <a:cubicBezTo>
                  <a:pt x="1798" y="370"/>
                  <a:pt x="1798" y="370"/>
                  <a:pt x="1798" y="370"/>
                </a:cubicBezTo>
                <a:cubicBezTo>
                  <a:pt x="1800" y="370"/>
                  <a:pt x="1802" y="369"/>
                  <a:pt x="1803" y="368"/>
                </a:cubicBezTo>
                <a:cubicBezTo>
                  <a:pt x="1805" y="367"/>
                  <a:pt x="1805" y="366"/>
                  <a:pt x="1806" y="365"/>
                </a:cubicBezTo>
                <a:cubicBezTo>
                  <a:pt x="1807" y="364"/>
                  <a:pt x="1808" y="364"/>
                  <a:pt x="1809" y="362"/>
                </a:cubicBezTo>
                <a:cubicBezTo>
                  <a:pt x="1810" y="362"/>
                  <a:pt x="1809" y="361"/>
                  <a:pt x="1809" y="360"/>
                </a:cubicBezTo>
                <a:cubicBezTo>
                  <a:pt x="1807" y="359"/>
                  <a:pt x="1807" y="359"/>
                  <a:pt x="1807" y="359"/>
                </a:cubicBezTo>
                <a:cubicBezTo>
                  <a:pt x="1805" y="360"/>
                  <a:pt x="1803" y="361"/>
                  <a:pt x="1801" y="362"/>
                </a:cubicBezTo>
                <a:cubicBezTo>
                  <a:pt x="1801" y="363"/>
                  <a:pt x="1801" y="365"/>
                  <a:pt x="1801" y="365"/>
                </a:cubicBezTo>
                <a:cubicBezTo>
                  <a:pt x="1800" y="366"/>
                  <a:pt x="1798" y="366"/>
                  <a:pt x="1797" y="366"/>
                </a:cubicBezTo>
                <a:cubicBezTo>
                  <a:pt x="1795" y="366"/>
                  <a:pt x="1795" y="366"/>
                  <a:pt x="1795" y="366"/>
                </a:cubicBezTo>
                <a:cubicBezTo>
                  <a:pt x="1793" y="366"/>
                  <a:pt x="1791" y="365"/>
                  <a:pt x="1789" y="364"/>
                </a:cubicBezTo>
                <a:cubicBezTo>
                  <a:pt x="1787" y="362"/>
                  <a:pt x="1788" y="360"/>
                  <a:pt x="1786" y="359"/>
                </a:cubicBezTo>
                <a:cubicBezTo>
                  <a:pt x="1785" y="358"/>
                  <a:pt x="1784" y="359"/>
                  <a:pt x="1783" y="359"/>
                </a:cubicBezTo>
                <a:cubicBezTo>
                  <a:pt x="1781" y="359"/>
                  <a:pt x="1781" y="359"/>
                  <a:pt x="1781" y="359"/>
                </a:cubicBezTo>
                <a:cubicBezTo>
                  <a:pt x="1776" y="359"/>
                  <a:pt x="1774" y="359"/>
                  <a:pt x="1769" y="357"/>
                </a:cubicBezTo>
                <a:cubicBezTo>
                  <a:pt x="1769" y="357"/>
                  <a:pt x="1768" y="357"/>
                  <a:pt x="1767" y="357"/>
                </a:cubicBezTo>
                <a:cubicBezTo>
                  <a:pt x="1766" y="356"/>
                  <a:pt x="1765" y="355"/>
                  <a:pt x="1764" y="355"/>
                </a:cubicBezTo>
                <a:cubicBezTo>
                  <a:pt x="1763" y="354"/>
                  <a:pt x="1762" y="354"/>
                  <a:pt x="1762" y="353"/>
                </a:cubicBezTo>
                <a:cubicBezTo>
                  <a:pt x="1761" y="352"/>
                  <a:pt x="1761" y="351"/>
                  <a:pt x="1761" y="350"/>
                </a:cubicBezTo>
                <a:cubicBezTo>
                  <a:pt x="1761" y="344"/>
                  <a:pt x="1761" y="344"/>
                  <a:pt x="1761" y="344"/>
                </a:cubicBezTo>
                <a:cubicBezTo>
                  <a:pt x="1763" y="344"/>
                  <a:pt x="1764" y="344"/>
                  <a:pt x="1766" y="344"/>
                </a:cubicBezTo>
                <a:cubicBezTo>
                  <a:pt x="1769" y="343"/>
                  <a:pt x="1770" y="344"/>
                  <a:pt x="1773" y="344"/>
                </a:cubicBezTo>
                <a:cubicBezTo>
                  <a:pt x="1774" y="344"/>
                  <a:pt x="1775" y="343"/>
                  <a:pt x="1776" y="343"/>
                </a:cubicBezTo>
                <a:cubicBezTo>
                  <a:pt x="1778" y="343"/>
                  <a:pt x="1780" y="342"/>
                  <a:pt x="1782" y="342"/>
                </a:cubicBezTo>
                <a:cubicBezTo>
                  <a:pt x="1784" y="341"/>
                  <a:pt x="1785" y="338"/>
                  <a:pt x="1786" y="336"/>
                </a:cubicBezTo>
                <a:cubicBezTo>
                  <a:pt x="1787" y="337"/>
                  <a:pt x="1788" y="337"/>
                  <a:pt x="1789" y="337"/>
                </a:cubicBezTo>
                <a:cubicBezTo>
                  <a:pt x="1790" y="338"/>
                  <a:pt x="1790" y="339"/>
                  <a:pt x="1791" y="340"/>
                </a:cubicBezTo>
                <a:cubicBezTo>
                  <a:pt x="1792" y="342"/>
                  <a:pt x="1791" y="344"/>
                  <a:pt x="1791" y="346"/>
                </a:cubicBezTo>
                <a:cubicBezTo>
                  <a:pt x="1791" y="347"/>
                  <a:pt x="1792" y="348"/>
                  <a:pt x="1792" y="349"/>
                </a:cubicBezTo>
                <a:cubicBezTo>
                  <a:pt x="1793" y="350"/>
                  <a:pt x="1793" y="351"/>
                  <a:pt x="1794" y="351"/>
                </a:cubicBezTo>
                <a:cubicBezTo>
                  <a:pt x="1795" y="353"/>
                  <a:pt x="1797" y="354"/>
                  <a:pt x="1800" y="354"/>
                </a:cubicBezTo>
                <a:cubicBezTo>
                  <a:pt x="1801" y="354"/>
                  <a:pt x="1802" y="353"/>
                  <a:pt x="1803" y="352"/>
                </a:cubicBezTo>
                <a:cubicBezTo>
                  <a:pt x="1803" y="351"/>
                  <a:pt x="1803" y="350"/>
                  <a:pt x="1803" y="349"/>
                </a:cubicBezTo>
                <a:cubicBezTo>
                  <a:pt x="1805" y="348"/>
                  <a:pt x="1807" y="347"/>
                  <a:pt x="1809" y="346"/>
                </a:cubicBezTo>
                <a:cubicBezTo>
                  <a:pt x="1810" y="346"/>
                  <a:pt x="1812" y="346"/>
                  <a:pt x="1814" y="346"/>
                </a:cubicBezTo>
                <a:cubicBezTo>
                  <a:pt x="1816" y="346"/>
                  <a:pt x="1817" y="346"/>
                  <a:pt x="1820" y="346"/>
                </a:cubicBezTo>
                <a:cubicBezTo>
                  <a:pt x="1821" y="346"/>
                  <a:pt x="1821" y="345"/>
                  <a:pt x="1822" y="345"/>
                </a:cubicBezTo>
                <a:cubicBezTo>
                  <a:pt x="1822" y="343"/>
                  <a:pt x="1822" y="341"/>
                  <a:pt x="1822" y="340"/>
                </a:cubicBezTo>
                <a:cubicBezTo>
                  <a:pt x="1821" y="337"/>
                  <a:pt x="1820" y="336"/>
                  <a:pt x="1819" y="334"/>
                </a:cubicBezTo>
                <a:cubicBezTo>
                  <a:pt x="1819" y="333"/>
                  <a:pt x="1818" y="331"/>
                  <a:pt x="1817" y="331"/>
                </a:cubicBezTo>
                <a:cubicBezTo>
                  <a:pt x="1815" y="329"/>
                  <a:pt x="1814" y="329"/>
                  <a:pt x="1812" y="328"/>
                </a:cubicBezTo>
                <a:cubicBezTo>
                  <a:pt x="1810" y="327"/>
                  <a:pt x="1808" y="325"/>
                  <a:pt x="1807" y="323"/>
                </a:cubicBezTo>
                <a:cubicBezTo>
                  <a:pt x="1807" y="322"/>
                  <a:pt x="1808" y="320"/>
                  <a:pt x="1807" y="318"/>
                </a:cubicBezTo>
                <a:cubicBezTo>
                  <a:pt x="1807" y="317"/>
                  <a:pt x="1805" y="318"/>
                  <a:pt x="1805" y="317"/>
                </a:cubicBezTo>
                <a:cubicBezTo>
                  <a:pt x="1804" y="316"/>
                  <a:pt x="1804" y="315"/>
                  <a:pt x="1804" y="314"/>
                </a:cubicBezTo>
                <a:cubicBezTo>
                  <a:pt x="1804" y="313"/>
                  <a:pt x="1804" y="312"/>
                  <a:pt x="1804" y="312"/>
                </a:cubicBezTo>
                <a:cubicBezTo>
                  <a:pt x="1804" y="311"/>
                  <a:pt x="1802" y="311"/>
                  <a:pt x="1801" y="310"/>
                </a:cubicBezTo>
                <a:cubicBezTo>
                  <a:pt x="1800" y="309"/>
                  <a:pt x="1798" y="309"/>
                  <a:pt x="1796" y="308"/>
                </a:cubicBezTo>
                <a:cubicBezTo>
                  <a:pt x="1795" y="308"/>
                  <a:pt x="1795" y="307"/>
                  <a:pt x="1794" y="306"/>
                </a:cubicBezTo>
                <a:cubicBezTo>
                  <a:pt x="1795" y="306"/>
                  <a:pt x="1795" y="304"/>
                  <a:pt x="1796" y="304"/>
                </a:cubicBezTo>
                <a:cubicBezTo>
                  <a:pt x="1796" y="303"/>
                  <a:pt x="1797" y="303"/>
                  <a:pt x="1798" y="303"/>
                </a:cubicBezTo>
                <a:cubicBezTo>
                  <a:pt x="1800" y="304"/>
                  <a:pt x="1801" y="306"/>
                  <a:pt x="1803" y="308"/>
                </a:cubicBezTo>
                <a:cubicBezTo>
                  <a:pt x="1804" y="308"/>
                  <a:pt x="1803" y="310"/>
                  <a:pt x="1804" y="310"/>
                </a:cubicBezTo>
                <a:cubicBezTo>
                  <a:pt x="1805" y="311"/>
                  <a:pt x="1806" y="310"/>
                  <a:pt x="1807" y="310"/>
                </a:cubicBezTo>
                <a:cubicBezTo>
                  <a:pt x="1810" y="310"/>
                  <a:pt x="1810" y="310"/>
                  <a:pt x="1810" y="310"/>
                </a:cubicBezTo>
                <a:cubicBezTo>
                  <a:pt x="1811" y="310"/>
                  <a:pt x="1812" y="310"/>
                  <a:pt x="1813" y="310"/>
                </a:cubicBezTo>
                <a:cubicBezTo>
                  <a:pt x="1814" y="310"/>
                  <a:pt x="1814" y="310"/>
                  <a:pt x="1815" y="310"/>
                </a:cubicBezTo>
                <a:cubicBezTo>
                  <a:pt x="1816" y="306"/>
                  <a:pt x="1816" y="304"/>
                  <a:pt x="1816" y="300"/>
                </a:cubicBezTo>
                <a:cubicBezTo>
                  <a:pt x="1816" y="297"/>
                  <a:pt x="1816" y="297"/>
                  <a:pt x="1816" y="297"/>
                </a:cubicBezTo>
                <a:cubicBezTo>
                  <a:pt x="1816" y="296"/>
                  <a:pt x="1816" y="295"/>
                  <a:pt x="1816" y="295"/>
                </a:cubicBezTo>
                <a:cubicBezTo>
                  <a:pt x="1817" y="294"/>
                  <a:pt x="1818" y="293"/>
                  <a:pt x="1818" y="292"/>
                </a:cubicBezTo>
                <a:cubicBezTo>
                  <a:pt x="1818" y="291"/>
                  <a:pt x="1818" y="290"/>
                  <a:pt x="1817" y="289"/>
                </a:cubicBezTo>
                <a:cubicBezTo>
                  <a:pt x="1817" y="289"/>
                  <a:pt x="1816" y="289"/>
                  <a:pt x="1815" y="288"/>
                </a:cubicBezTo>
                <a:cubicBezTo>
                  <a:pt x="1813" y="287"/>
                  <a:pt x="1811" y="287"/>
                  <a:pt x="1809" y="287"/>
                </a:cubicBezTo>
                <a:cubicBezTo>
                  <a:pt x="1807" y="287"/>
                  <a:pt x="1805" y="287"/>
                  <a:pt x="1803" y="287"/>
                </a:cubicBezTo>
                <a:cubicBezTo>
                  <a:pt x="1802" y="288"/>
                  <a:pt x="1803" y="289"/>
                  <a:pt x="1802" y="290"/>
                </a:cubicBezTo>
                <a:cubicBezTo>
                  <a:pt x="1801" y="291"/>
                  <a:pt x="1801" y="291"/>
                  <a:pt x="1799" y="291"/>
                </a:cubicBezTo>
                <a:cubicBezTo>
                  <a:pt x="1790" y="291"/>
                  <a:pt x="1790" y="291"/>
                  <a:pt x="1790" y="291"/>
                </a:cubicBezTo>
                <a:cubicBezTo>
                  <a:pt x="1791" y="289"/>
                  <a:pt x="1791" y="288"/>
                  <a:pt x="1793" y="287"/>
                </a:cubicBezTo>
                <a:cubicBezTo>
                  <a:pt x="1794" y="286"/>
                  <a:pt x="1795" y="287"/>
                  <a:pt x="1796" y="286"/>
                </a:cubicBezTo>
                <a:cubicBezTo>
                  <a:pt x="1796" y="286"/>
                  <a:pt x="1797" y="285"/>
                  <a:pt x="1798" y="285"/>
                </a:cubicBezTo>
                <a:cubicBezTo>
                  <a:pt x="1799" y="284"/>
                  <a:pt x="1798" y="283"/>
                  <a:pt x="1798" y="282"/>
                </a:cubicBezTo>
                <a:cubicBezTo>
                  <a:pt x="1796" y="281"/>
                  <a:pt x="1795" y="281"/>
                  <a:pt x="1793" y="280"/>
                </a:cubicBezTo>
                <a:cubicBezTo>
                  <a:pt x="1792" y="280"/>
                  <a:pt x="1791" y="279"/>
                  <a:pt x="1790" y="279"/>
                </a:cubicBezTo>
                <a:cubicBezTo>
                  <a:pt x="1792" y="277"/>
                  <a:pt x="1792" y="277"/>
                  <a:pt x="1792" y="277"/>
                </a:cubicBezTo>
                <a:cubicBezTo>
                  <a:pt x="1803" y="277"/>
                  <a:pt x="1803" y="277"/>
                  <a:pt x="1803" y="277"/>
                </a:cubicBezTo>
                <a:cubicBezTo>
                  <a:pt x="1803" y="284"/>
                  <a:pt x="1803" y="284"/>
                  <a:pt x="1803" y="284"/>
                </a:cubicBezTo>
                <a:cubicBezTo>
                  <a:pt x="1814" y="284"/>
                  <a:pt x="1814" y="284"/>
                  <a:pt x="1814" y="284"/>
                </a:cubicBezTo>
                <a:cubicBezTo>
                  <a:pt x="1815" y="284"/>
                  <a:pt x="1816" y="284"/>
                  <a:pt x="1816" y="283"/>
                </a:cubicBezTo>
                <a:cubicBezTo>
                  <a:pt x="1817" y="283"/>
                  <a:pt x="1817" y="281"/>
                  <a:pt x="1818" y="281"/>
                </a:cubicBezTo>
                <a:cubicBezTo>
                  <a:pt x="1820" y="280"/>
                  <a:pt x="1821" y="280"/>
                  <a:pt x="1823" y="280"/>
                </a:cubicBezTo>
                <a:cubicBezTo>
                  <a:pt x="1826" y="280"/>
                  <a:pt x="1826" y="280"/>
                  <a:pt x="1826" y="280"/>
                </a:cubicBezTo>
                <a:cubicBezTo>
                  <a:pt x="1829" y="280"/>
                  <a:pt x="1831" y="283"/>
                  <a:pt x="1833" y="283"/>
                </a:cubicBezTo>
                <a:cubicBezTo>
                  <a:pt x="1835" y="283"/>
                  <a:pt x="1836" y="282"/>
                  <a:pt x="1837" y="282"/>
                </a:cubicBezTo>
                <a:cubicBezTo>
                  <a:pt x="1838" y="281"/>
                  <a:pt x="1839" y="280"/>
                  <a:pt x="1839" y="279"/>
                </a:cubicBezTo>
                <a:cubicBezTo>
                  <a:pt x="1840" y="278"/>
                  <a:pt x="1842" y="278"/>
                  <a:pt x="1842" y="276"/>
                </a:cubicBezTo>
                <a:cubicBezTo>
                  <a:pt x="1842" y="275"/>
                  <a:pt x="1841" y="274"/>
                  <a:pt x="1840" y="272"/>
                </a:cubicBezTo>
                <a:cubicBezTo>
                  <a:pt x="1839" y="271"/>
                  <a:pt x="1839" y="270"/>
                  <a:pt x="1837" y="269"/>
                </a:cubicBezTo>
                <a:cubicBezTo>
                  <a:pt x="1836" y="268"/>
                  <a:pt x="1835" y="267"/>
                  <a:pt x="1833" y="267"/>
                </a:cubicBezTo>
                <a:cubicBezTo>
                  <a:pt x="1832" y="267"/>
                  <a:pt x="1831" y="267"/>
                  <a:pt x="1830" y="267"/>
                </a:cubicBezTo>
                <a:cubicBezTo>
                  <a:pt x="1829" y="267"/>
                  <a:pt x="1828" y="268"/>
                  <a:pt x="1827" y="268"/>
                </a:cubicBezTo>
                <a:cubicBezTo>
                  <a:pt x="1826" y="269"/>
                  <a:pt x="1825" y="269"/>
                  <a:pt x="1824" y="269"/>
                </a:cubicBezTo>
                <a:cubicBezTo>
                  <a:pt x="1823" y="269"/>
                  <a:pt x="1823" y="269"/>
                  <a:pt x="1822" y="268"/>
                </a:cubicBezTo>
                <a:cubicBezTo>
                  <a:pt x="1821" y="268"/>
                  <a:pt x="1820" y="267"/>
                  <a:pt x="1819" y="267"/>
                </a:cubicBezTo>
                <a:cubicBezTo>
                  <a:pt x="1819" y="266"/>
                  <a:pt x="1818" y="265"/>
                  <a:pt x="1818" y="264"/>
                </a:cubicBezTo>
                <a:cubicBezTo>
                  <a:pt x="1818" y="262"/>
                  <a:pt x="1819" y="261"/>
                  <a:pt x="1821" y="261"/>
                </a:cubicBezTo>
                <a:cubicBezTo>
                  <a:pt x="1822" y="261"/>
                  <a:pt x="1823" y="262"/>
                  <a:pt x="1824" y="262"/>
                </a:cubicBezTo>
                <a:cubicBezTo>
                  <a:pt x="1825" y="262"/>
                  <a:pt x="1825" y="263"/>
                  <a:pt x="1826" y="263"/>
                </a:cubicBezTo>
                <a:cubicBezTo>
                  <a:pt x="1828" y="263"/>
                  <a:pt x="1830" y="263"/>
                  <a:pt x="1832" y="263"/>
                </a:cubicBezTo>
                <a:cubicBezTo>
                  <a:pt x="1834" y="263"/>
                  <a:pt x="1835" y="263"/>
                  <a:pt x="1837" y="263"/>
                </a:cubicBezTo>
                <a:cubicBezTo>
                  <a:pt x="1838" y="262"/>
                  <a:pt x="1839" y="262"/>
                  <a:pt x="1840" y="261"/>
                </a:cubicBezTo>
                <a:cubicBezTo>
                  <a:pt x="1843" y="260"/>
                  <a:pt x="1843" y="260"/>
                  <a:pt x="1843" y="260"/>
                </a:cubicBezTo>
                <a:cubicBezTo>
                  <a:pt x="1844" y="259"/>
                  <a:pt x="1843" y="257"/>
                  <a:pt x="1845" y="257"/>
                </a:cubicBezTo>
                <a:cubicBezTo>
                  <a:pt x="1846" y="257"/>
                  <a:pt x="1846" y="259"/>
                  <a:pt x="1847" y="259"/>
                </a:cubicBezTo>
                <a:cubicBezTo>
                  <a:pt x="1851" y="259"/>
                  <a:pt x="1851" y="259"/>
                  <a:pt x="1851" y="259"/>
                </a:cubicBezTo>
                <a:cubicBezTo>
                  <a:pt x="1853" y="259"/>
                  <a:pt x="1854" y="259"/>
                  <a:pt x="1856" y="259"/>
                </a:cubicBezTo>
                <a:cubicBezTo>
                  <a:pt x="1856" y="258"/>
                  <a:pt x="1857" y="258"/>
                  <a:pt x="1858" y="258"/>
                </a:cubicBezTo>
                <a:cubicBezTo>
                  <a:pt x="1859" y="258"/>
                  <a:pt x="1858" y="256"/>
                  <a:pt x="1859" y="255"/>
                </a:cubicBezTo>
                <a:cubicBezTo>
                  <a:pt x="1857" y="254"/>
                  <a:pt x="1856" y="252"/>
                  <a:pt x="1854" y="251"/>
                </a:cubicBezTo>
                <a:cubicBezTo>
                  <a:pt x="1853" y="251"/>
                  <a:pt x="1852" y="252"/>
                  <a:pt x="1851" y="251"/>
                </a:cubicBezTo>
                <a:cubicBezTo>
                  <a:pt x="1850" y="251"/>
                  <a:pt x="1849" y="250"/>
                  <a:pt x="1848" y="250"/>
                </a:cubicBezTo>
                <a:cubicBezTo>
                  <a:pt x="1847" y="249"/>
                  <a:pt x="1845" y="248"/>
                  <a:pt x="1845" y="246"/>
                </a:cubicBezTo>
                <a:cubicBezTo>
                  <a:pt x="1844" y="245"/>
                  <a:pt x="1844" y="245"/>
                  <a:pt x="1844" y="244"/>
                </a:cubicBezTo>
                <a:cubicBezTo>
                  <a:pt x="1844" y="242"/>
                  <a:pt x="1844" y="241"/>
                  <a:pt x="1844" y="240"/>
                </a:cubicBezTo>
                <a:cubicBezTo>
                  <a:pt x="1844" y="238"/>
                  <a:pt x="1844" y="237"/>
                  <a:pt x="1844" y="236"/>
                </a:cubicBezTo>
                <a:cubicBezTo>
                  <a:pt x="1844" y="235"/>
                  <a:pt x="1845" y="234"/>
                  <a:pt x="1845" y="233"/>
                </a:cubicBezTo>
                <a:cubicBezTo>
                  <a:pt x="1845" y="233"/>
                  <a:pt x="1844" y="232"/>
                  <a:pt x="1844" y="232"/>
                </a:cubicBezTo>
                <a:cubicBezTo>
                  <a:pt x="1848" y="232"/>
                  <a:pt x="1851" y="232"/>
                  <a:pt x="1855" y="232"/>
                </a:cubicBezTo>
                <a:cubicBezTo>
                  <a:pt x="1855" y="224"/>
                  <a:pt x="1855" y="224"/>
                  <a:pt x="1855" y="224"/>
                </a:cubicBezTo>
                <a:cubicBezTo>
                  <a:pt x="1855" y="220"/>
                  <a:pt x="1851" y="220"/>
                  <a:pt x="1850" y="217"/>
                </a:cubicBezTo>
                <a:cubicBezTo>
                  <a:pt x="1849" y="216"/>
                  <a:pt x="1850" y="215"/>
                  <a:pt x="1850" y="214"/>
                </a:cubicBezTo>
                <a:cubicBezTo>
                  <a:pt x="1850" y="213"/>
                  <a:pt x="1849" y="212"/>
                  <a:pt x="1849" y="210"/>
                </a:cubicBezTo>
                <a:cubicBezTo>
                  <a:pt x="1846" y="210"/>
                  <a:pt x="1844" y="211"/>
                  <a:pt x="1841" y="210"/>
                </a:cubicBezTo>
                <a:cubicBezTo>
                  <a:pt x="1840" y="210"/>
                  <a:pt x="1839" y="210"/>
                  <a:pt x="1838" y="210"/>
                </a:cubicBezTo>
                <a:cubicBezTo>
                  <a:pt x="1837" y="210"/>
                  <a:pt x="1836" y="209"/>
                  <a:pt x="1835" y="209"/>
                </a:cubicBezTo>
                <a:cubicBezTo>
                  <a:pt x="1834" y="209"/>
                  <a:pt x="1834" y="208"/>
                  <a:pt x="1833" y="208"/>
                </a:cubicBezTo>
                <a:cubicBezTo>
                  <a:pt x="1832" y="207"/>
                  <a:pt x="1831" y="207"/>
                  <a:pt x="1830" y="206"/>
                </a:cubicBezTo>
                <a:cubicBezTo>
                  <a:pt x="1829" y="206"/>
                  <a:pt x="1829" y="205"/>
                  <a:pt x="1828" y="204"/>
                </a:cubicBezTo>
                <a:cubicBezTo>
                  <a:pt x="1828" y="203"/>
                  <a:pt x="1828" y="201"/>
                  <a:pt x="1828" y="200"/>
                </a:cubicBezTo>
                <a:cubicBezTo>
                  <a:pt x="1828" y="199"/>
                  <a:pt x="1827" y="199"/>
                  <a:pt x="1828" y="199"/>
                </a:cubicBezTo>
                <a:cubicBezTo>
                  <a:pt x="1828" y="198"/>
                  <a:pt x="1829" y="198"/>
                  <a:pt x="1830" y="197"/>
                </a:cubicBezTo>
                <a:cubicBezTo>
                  <a:pt x="1831" y="197"/>
                  <a:pt x="1831" y="195"/>
                  <a:pt x="1832" y="195"/>
                </a:cubicBezTo>
                <a:cubicBezTo>
                  <a:pt x="1833" y="194"/>
                  <a:pt x="1834" y="195"/>
                  <a:pt x="1835" y="195"/>
                </a:cubicBezTo>
                <a:cubicBezTo>
                  <a:pt x="1837" y="194"/>
                  <a:pt x="1838" y="194"/>
                  <a:pt x="1841" y="194"/>
                </a:cubicBezTo>
                <a:cubicBezTo>
                  <a:pt x="1842" y="194"/>
                  <a:pt x="1842" y="193"/>
                  <a:pt x="1843" y="193"/>
                </a:cubicBezTo>
                <a:cubicBezTo>
                  <a:pt x="1848" y="193"/>
                  <a:pt x="1848" y="193"/>
                  <a:pt x="1848" y="193"/>
                </a:cubicBezTo>
                <a:cubicBezTo>
                  <a:pt x="1850" y="193"/>
                  <a:pt x="1852" y="193"/>
                  <a:pt x="1854" y="193"/>
                </a:cubicBezTo>
                <a:cubicBezTo>
                  <a:pt x="1855" y="194"/>
                  <a:pt x="1855" y="195"/>
                  <a:pt x="1856" y="195"/>
                </a:cubicBezTo>
                <a:cubicBezTo>
                  <a:pt x="1858" y="196"/>
                  <a:pt x="1859" y="197"/>
                  <a:pt x="1859" y="199"/>
                </a:cubicBezTo>
                <a:cubicBezTo>
                  <a:pt x="1859" y="200"/>
                  <a:pt x="1859" y="200"/>
                  <a:pt x="1859" y="200"/>
                </a:cubicBezTo>
                <a:cubicBezTo>
                  <a:pt x="1859" y="201"/>
                  <a:pt x="1858" y="202"/>
                  <a:pt x="1858" y="203"/>
                </a:cubicBezTo>
                <a:cubicBezTo>
                  <a:pt x="1857" y="204"/>
                  <a:pt x="1856" y="205"/>
                  <a:pt x="1856" y="206"/>
                </a:cubicBezTo>
                <a:cubicBezTo>
                  <a:pt x="1856" y="211"/>
                  <a:pt x="1857" y="213"/>
                  <a:pt x="1859" y="216"/>
                </a:cubicBezTo>
                <a:cubicBezTo>
                  <a:pt x="1862" y="215"/>
                  <a:pt x="1862" y="215"/>
                  <a:pt x="1862" y="215"/>
                </a:cubicBezTo>
                <a:cubicBezTo>
                  <a:pt x="1862" y="194"/>
                  <a:pt x="1862" y="194"/>
                  <a:pt x="1862" y="194"/>
                </a:cubicBezTo>
                <a:cubicBezTo>
                  <a:pt x="1863" y="193"/>
                  <a:pt x="1863" y="192"/>
                  <a:pt x="1864" y="191"/>
                </a:cubicBezTo>
                <a:cubicBezTo>
                  <a:pt x="1865" y="190"/>
                  <a:pt x="1867" y="190"/>
                  <a:pt x="1867" y="189"/>
                </a:cubicBezTo>
                <a:cubicBezTo>
                  <a:pt x="1867" y="188"/>
                  <a:pt x="1867" y="188"/>
                  <a:pt x="1867" y="188"/>
                </a:cubicBezTo>
                <a:cubicBezTo>
                  <a:pt x="1867" y="186"/>
                  <a:pt x="1866" y="185"/>
                  <a:pt x="1865" y="184"/>
                </a:cubicBezTo>
                <a:cubicBezTo>
                  <a:pt x="1864" y="183"/>
                  <a:pt x="1863" y="181"/>
                  <a:pt x="1862" y="181"/>
                </a:cubicBezTo>
                <a:cubicBezTo>
                  <a:pt x="1860" y="181"/>
                  <a:pt x="1859" y="181"/>
                  <a:pt x="1858" y="182"/>
                </a:cubicBezTo>
                <a:cubicBezTo>
                  <a:pt x="1857" y="182"/>
                  <a:pt x="1856" y="183"/>
                  <a:pt x="1855" y="183"/>
                </a:cubicBezTo>
                <a:cubicBezTo>
                  <a:pt x="1853" y="183"/>
                  <a:pt x="1852" y="183"/>
                  <a:pt x="1851" y="183"/>
                </a:cubicBezTo>
                <a:cubicBezTo>
                  <a:pt x="1847" y="183"/>
                  <a:pt x="1847" y="183"/>
                  <a:pt x="1847" y="183"/>
                </a:cubicBezTo>
                <a:cubicBezTo>
                  <a:pt x="1845" y="183"/>
                  <a:pt x="1845" y="182"/>
                  <a:pt x="1843" y="182"/>
                </a:cubicBezTo>
                <a:cubicBezTo>
                  <a:pt x="1842" y="182"/>
                  <a:pt x="1842" y="183"/>
                  <a:pt x="1841" y="183"/>
                </a:cubicBezTo>
                <a:cubicBezTo>
                  <a:pt x="1841" y="174"/>
                  <a:pt x="1841" y="174"/>
                  <a:pt x="1841" y="174"/>
                </a:cubicBezTo>
                <a:cubicBezTo>
                  <a:pt x="1842" y="174"/>
                  <a:pt x="1843" y="174"/>
                  <a:pt x="1844" y="174"/>
                </a:cubicBezTo>
                <a:cubicBezTo>
                  <a:pt x="1845" y="174"/>
                  <a:pt x="1845" y="175"/>
                  <a:pt x="1847" y="175"/>
                </a:cubicBezTo>
                <a:cubicBezTo>
                  <a:pt x="1849" y="175"/>
                  <a:pt x="1849" y="175"/>
                  <a:pt x="1849" y="175"/>
                </a:cubicBezTo>
                <a:cubicBezTo>
                  <a:pt x="1851" y="175"/>
                  <a:pt x="1852" y="175"/>
                  <a:pt x="1854" y="174"/>
                </a:cubicBezTo>
                <a:cubicBezTo>
                  <a:pt x="1856" y="174"/>
                  <a:pt x="1856" y="173"/>
                  <a:pt x="1857" y="172"/>
                </a:cubicBezTo>
                <a:cubicBezTo>
                  <a:pt x="1856" y="172"/>
                  <a:pt x="1856" y="171"/>
                  <a:pt x="1855" y="170"/>
                </a:cubicBezTo>
                <a:cubicBezTo>
                  <a:pt x="1854" y="169"/>
                  <a:pt x="1854" y="167"/>
                  <a:pt x="1852" y="167"/>
                </a:cubicBezTo>
                <a:cubicBezTo>
                  <a:pt x="1850" y="167"/>
                  <a:pt x="1849" y="168"/>
                  <a:pt x="1847" y="168"/>
                </a:cubicBezTo>
                <a:cubicBezTo>
                  <a:pt x="1846" y="168"/>
                  <a:pt x="1846" y="166"/>
                  <a:pt x="1845" y="166"/>
                </a:cubicBezTo>
                <a:cubicBezTo>
                  <a:pt x="1844" y="166"/>
                  <a:pt x="1843" y="165"/>
                  <a:pt x="1842" y="165"/>
                </a:cubicBezTo>
                <a:cubicBezTo>
                  <a:pt x="1841" y="165"/>
                  <a:pt x="1840" y="165"/>
                  <a:pt x="1839" y="165"/>
                </a:cubicBezTo>
                <a:cubicBezTo>
                  <a:pt x="1838" y="165"/>
                  <a:pt x="1837" y="164"/>
                  <a:pt x="1835" y="164"/>
                </a:cubicBezTo>
                <a:cubicBezTo>
                  <a:pt x="1833" y="164"/>
                  <a:pt x="1831" y="164"/>
                  <a:pt x="1829" y="165"/>
                </a:cubicBezTo>
                <a:cubicBezTo>
                  <a:pt x="1829" y="166"/>
                  <a:pt x="1829" y="167"/>
                  <a:pt x="1829" y="169"/>
                </a:cubicBezTo>
                <a:cubicBezTo>
                  <a:pt x="1829" y="170"/>
                  <a:pt x="1828" y="171"/>
                  <a:pt x="1828" y="172"/>
                </a:cubicBezTo>
                <a:cubicBezTo>
                  <a:pt x="1827" y="172"/>
                  <a:pt x="1826" y="172"/>
                  <a:pt x="1825" y="172"/>
                </a:cubicBezTo>
                <a:cubicBezTo>
                  <a:pt x="1824" y="171"/>
                  <a:pt x="1823" y="171"/>
                  <a:pt x="1822" y="170"/>
                </a:cubicBezTo>
                <a:cubicBezTo>
                  <a:pt x="1822" y="169"/>
                  <a:pt x="1822" y="168"/>
                  <a:pt x="1822" y="167"/>
                </a:cubicBezTo>
                <a:cubicBezTo>
                  <a:pt x="1822" y="165"/>
                  <a:pt x="1822" y="164"/>
                  <a:pt x="1823" y="162"/>
                </a:cubicBezTo>
                <a:cubicBezTo>
                  <a:pt x="1823" y="161"/>
                  <a:pt x="1824" y="160"/>
                  <a:pt x="1824" y="159"/>
                </a:cubicBezTo>
                <a:cubicBezTo>
                  <a:pt x="1825" y="159"/>
                  <a:pt x="1826" y="159"/>
                  <a:pt x="1827" y="159"/>
                </a:cubicBezTo>
                <a:cubicBezTo>
                  <a:pt x="1828" y="158"/>
                  <a:pt x="1828" y="157"/>
                  <a:pt x="1829" y="156"/>
                </a:cubicBezTo>
                <a:cubicBezTo>
                  <a:pt x="1829" y="155"/>
                  <a:pt x="1829" y="155"/>
                  <a:pt x="1829" y="154"/>
                </a:cubicBezTo>
                <a:cubicBezTo>
                  <a:pt x="1829" y="152"/>
                  <a:pt x="1829" y="150"/>
                  <a:pt x="1829" y="148"/>
                </a:cubicBezTo>
                <a:cubicBezTo>
                  <a:pt x="1829" y="146"/>
                  <a:pt x="1830" y="144"/>
                  <a:pt x="1830" y="141"/>
                </a:cubicBezTo>
                <a:cubicBezTo>
                  <a:pt x="1838" y="141"/>
                  <a:pt x="1838" y="141"/>
                  <a:pt x="1838" y="141"/>
                </a:cubicBezTo>
                <a:cubicBezTo>
                  <a:pt x="1838" y="139"/>
                  <a:pt x="1838" y="136"/>
                  <a:pt x="1839" y="135"/>
                </a:cubicBezTo>
                <a:cubicBezTo>
                  <a:pt x="1840" y="134"/>
                  <a:pt x="1840" y="133"/>
                  <a:pt x="1841" y="132"/>
                </a:cubicBezTo>
                <a:cubicBezTo>
                  <a:pt x="1843" y="131"/>
                  <a:pt x="1845" y="132"/>
                  <a:pt x="1847" y="131"/>
                </a:cubicBezTo>
                <a:cubicBezTo>
                  <a:pt x="1849" y="131"/>
                  <a:pt x="1849" y="131"/>
                  <a:pt x="1849" y="131"/>
                </a:cubicBezTo>
                <a:cubicBezTo>
                  <a:pt x="1850" y="131"/>
                  <a:pt x="1851" y="130"/>
                  <a:pt x="1852" y="129"/>
                </a:cubicBezTo>
                <a:cubicBezTo>
                  <a:pt x="1852" y="128"/>
                  <a:pt x="1851" y="128"/>
                  <a:pt x="1851" y="127"/>
                </a:cubicBezTo>
                <a:cubicBezTo>
                  <a:pt x="1851" y="125"/>
                  <a:pt x="1850" y="124"/>
                  <a:pt x="1850" y="123"/>
                </a:cubicBezTo>
                <a:cubicBezTo>
                  <a:pt x="1850" y="121"/>
                  <a:pt x="1852" y="120"/>
                  <a:pt x="1852" y="119"/>
                </a:cubicBezTo>
                <a:cubicBezTo>
                  <a:pt x="1853" y="118"/>
                  <a:pt x="1854" y="117"/>
                  <a:pt x="1854" y="116"/>
                </a:cubicBezTo>
                <a:cubicBezTo>
                  <a:pt x="1855" y="116"/>
                  <a:pt x="1855" y="115"/>
                  <a:pt x="1856" y="114"/>
                </a:cubicBezTo>
                <a:cubicBezTo>
                  <a:pt x="1856" y="113"/>
                  <a:pt x="1857" y="112"/>
                  <a:pt x="1858" y="112"/>
                </a:cubicBezTo>
                <a:cubicBezTo>
                  <a:pt x="1860" y="110"/>
                  <a:pt x="1861" y="109"/>
                  <a:pt x="1863" y="109"/>
                </a:cubicBezTo>
                <a:cubicBezTo>
                  <a:pt x="1866" y="109"/>
                  <a:pt x="1868" y="110"/>
                  <a:pt x="1871" y="110"/>
                </a:cubicBezTo>
                <a:cubicBezTo>
                  <a:pt x="1872" y="110"/>
                  <a:pt x="1873" y="110"/>
                  <a:pt x="1874" y="109"/>
                </a:cubicBezTo>
                <a:cubicBezTo>
                  <a:pt x="1875" y="108"/>
                  <a:pt x="1875" y="108"/>
                  <a:pt x="1875" y="107"/>
                </a:cubicBezTo>
                <a:cubicBezTo>
                  <a:pt x="1876" y="106"/>
                  <a:pt x="1876" y="105"/>
                  <a:pt x="1876" y="104"/>
                </a:cubicBezTo>
                <a:cubicBezTo>
                  <a:pt x="1876" y="103"/>
                  <a:pt x="1877" y="102"/>
                  <a:pt x="1877" y="101"/>
                </a:cubicBezTo>
                <a:cubicBezTo>
                  <a:pt x="1878" y="101"/>
                  <a:pt x="1879" y="101"/>
                  <a:pt x="1880" y="100"/>
                </a:cubicBezTo>
                <a:cubicBezTo>
                  <a:pt x="1881" y="100"/>
                  <a:pt x="1881" y="99"/>
                  <a:pt x="1882" y="99"/>
                </a:cubicBezTo>
                <a:cubicBezTo>
                  <a:pt x="1883" y="99"/>
                  <a:pt x="1884" y="99"/>
                  <a:pt x="1885" y="99"/>
                </a:cubicBezTo>
                <a:cubicBezTo>
                  <a:pt x="1886" y="99"/>
                  <a:pt x="1887" y="98"/>
                  <a:pt x="1888" y="98"/>
                </a:cubicBezTo>
                <a:cubicBezTo>
                  <a:pt x="1888" y="98"/>
                  <a:pt x="1889" y="98"/>
                  <a:pt x="1890" y="98"/>
                </a:cubicBezTo>
                <a:cubicBezTo>
                  <a:pt x="1891" y="98"/>
                  <a:pt x="1891" y="96"/>
                  <a:pt x="1892" y="95"/>
                </a:cubicBezTo>
                <a:cubicBezTo>
                  <a:pt x="1892" y="92"/>
                  <a:pt x="1892" y="92"/>
                  <a:pt x="1892" y="92"/>
                </a:cubicBezTo>
                <a:cubicBezTo>
                  <a:pt x="1867" y="92"/>
                  <a:pt x="1867" y="92"/>
                  <a:pt x="1867" y="92"/>
                </a:cubicBezTo>
                <a:cubicBezTo>
                  <a:pt x="1861" y="91"/>
                  <a:pt x="1861" y="91"/>
                  <a:pt x="1861" y="91"/>
                </a:cubicBezTo>
                <a:cubicBezTo>
                  <a:pt x="1863" y="90"/>
                  <a:pt x="1865" y="90"/>
                  <a:pt x="1867" y="90"/>
                </a:cubicBezTo>
                <a:cubicBezTo>
                  <a:pt x="1870" y="88"/>
                  <a:pt x="1871" y="85"/>
                  <a:pt x="1874" y="85"/>
                </a:cubicBezTo>
                <a:cubicBezTo>
                  <a:pt x="1876" y="85"/>
                  <a:pt x="1876" y="86"/>
                  <a:pt x="1878" y="86"/>
                </a:cubicBezTo>
                <a:cubicBezTo>
                  <a:pt x="1879" y="87"/>
                  <a:pt x="1880" y="88"/>
                  <a:pt x="1881" y="88"/>
                </a:cubicBezTo>
                <a:cubicBezTo>
                  <a:pt x="1882" y="88"/>
                  <a:pt x="1883" y="88"/>
                  <a:pt x="1884" y="88"/>
                </a:cubicBezTo>
                <a:cubicBezTo>
                  <a:pt x="1887" y="88"/>
                  <a:pt x="1887" y="88"/>
                  <a:pt x="1887" y="88"/>
                </a:cubicBezTo>
                <a:cubicBezTo>
                  <a:pt x="1888" y="88"/>
                  <a:pt x="1889" y="88"/>
                  <a:pt x="1890" y="88"/>
                </a:cubicBezTo>
                <a:cubicBezTo>
                  <a:pt x="1891" y="88"/>
                  <a:pt x="1891" y="88"/>
                  <a:pt x="1892" y="88"/>
                </a:cubicBezTo>
                <a:cubicBezTo>
                  <a:pt x="1893" y="87"/>
                  <a:pt x="1894" y="87"/>
                  <a:pt x="1895" y="87"/>
                </a:cubicBezTo>
                <a:cubicBezTo>
                  <a:pt x="1897" y="87"/>
                  <a:pt x="1897" y="85"/>
                  <a:pt x="1897" y="84"/>
                </a:cubicBezTo>
                <a:cubicBezTo>
                  <a:pt x="1898" y="84"/>
                  <a:pt x="1899" y="83"/>
                  <a:pt x="1899" y="82"/>
                </a:cubicBezTo>
                <a:cubicBezTo>
                  <a:pt x="1901" y="80"/>
                  <a:pt x="1901" y="80"/>
                  <a:pt x="1903" y="78"/>
                </a:cubicBezTo>
                <a:cubicBezTo>
                  <a:pt x="1903" y="78"/>
                  <a:pt x="1903" y="76"/>
                  <a:pt x="1905" y="76"/>
                </a:cubicBezTo>
                <a:cubicBezTo>
                  <a:pt x="1906" y="75"/>
                  <a:pt x="1908" y="75"/>
                  <a:pt x="1910" y="75"/>
                </a:cubicBezTo>
                <a:cubicBezTo>
                  <a:pt x="1912" y="75"/>
                  <a:pt x="1912" y="75"/>
                  <a:pt x="1912" y="75"/>
                </a:cubicBezTo>
                <a:cubicBezTo>
                  <a:pt x="1917" y="75"/>
                  <a:pt x="1919" y="75"/>
                  <a:pt x="1923" y="75"/>
                </a:cubicBezTo>
                <a:cubicBezTo>
                  <a:pt x="1924" y="75"/>
                  <a:pt x="1925" y="74"/>
                  <a:pt x="1926" y="74"/>
                </a:cubicBezTo>
                <a:cubicBezTo>
                  <a:pt x="1926" y="74"/>
                  <a:pt x="1927" y="74"/>
                  <a:pt x="1928" y="73"/>
                </a:cubicBezTo>
                <a:cubicBezTo>
                  <a:pt x="1929" y="73"/>
                  <a:pt x="1930" y="72"/>
                  <a:pt x="1931" y="71"/>
                </a:cubicBezTo>
                <a:cubicBezTo>
                  <a:pt x="1931" y="70"/>
                  <a:pt x="1932" y="69"/>
                  <a:pt x="1933" y="68"/>
                </a:cubicBezTo>
                <a:cubicBezTo>
                  <a:pt x="1933" y="66"/>
                  <a:pt x="1933" y="65"/>
                  <a:pt x="1933" y="63"/>
                </a:cubicBezTo>
                <a:cubicBezTo>
                  <a:pt x="1933" y="61"/>
                  <a:pt x="1933" y="59"/>
                  <a:pt x="1932" y="58"/>
                </a:cubicBezTo>
                <a:cubicBezTo>
                  <a:pt x="1931" y="57"/>
                  <a:pt x="1930" y="57"/>
                  <a:pt x="1929" y="56"/>
                </a:cubicBezTo>
                <a:cubicBezTo>
                  <a:pt x="1927" y="55"/>
                  <a:pt x="1926" y="56"/>
                  <a:pt x="1924" y="56"/>
                </a:cubicBezTo>
                <a:cubicBezTo>
                  <a:pt x="1921" y="56"/>
                  <a:pt x="1920" y="56"/>
                  <a:pt x="1918" y="56"/>
                </a:cubicBezTo>
                <a:cubicBezTo>
                  <a:pt x="1916" y="57"/>
                  <a:pt x="1916" y="58"/>
                  <a:pt x="1914" y="58"/>
                </a:cubicBezTo>
                <a:cubicBezTo>
                  <a:pt x="1913" y="59"/>
                  <a:pt x="1911" y="59"/>
                  <a:pt x="1909" y="59"/>
                </a:cubicBezTo>
                <a:cubicBezTo>
                  <a:pt x="1907" y="59"/>
                  <a:pt x="1905" y="58"/>
                  <a:pt x="1903" y="58"/>
                </a:cubicBezTo>
                <a:cubicBezTo>
                  <a:pt x="1902" y="57"/>
                  <a:pt x="1901" y="57"/>
                  <a:pt x="1900" y="56"/>
                </a:cubicBezTo>
                <a:cubicBezTo>
                  <a:pt x="1896" y="55"/>
                  <a:pt x="1896" y="55"/>
                  <a:pt x="1896" y="55"/>
                </a:cubicBezTo>
                <a:cubicBezTo>
                  <a:pt x="1895" y="55"/>
                  <a:pt x="1894" y="54"/>
                  <a:pt x="1893" y="54"/>
                </a:cubicBezTo>
                <a:cubicBezTo>
                  <a:pt x="1891" y="54"/>
                  <a:pt x="1889" y="55"/>
                  <a:pt x="1887" y="55"/>
                </a:cubicBezTo>
                <a:cubicBezTo>
                  <a:pt x="1886" y="55"/>
                  <a:pt x="1885" y="55"/>
                  <a:pt x="1884" y="55"/>
                </a:cubicBezTo>
                <a:cubicBezTo>
                  <a:pt x="1882" y="55"/>
                  <a:pt x="1880" y="56"/>
                  <a:pt x="1878" y="56"/>
                </a:cubicBezTo>
                <a:cubicBezTo>
                  <a:pt x="1877" y="57"/>
                  <a:pt x="1876" y="58"/>
                  <a:pt x="1875" y="58"/>
                </a:cubicBezTo>
                <a:cubicBezTo>
                  <a:pt x="1874" y="59"/>
                  <a:pt x="1873" y="59"/>
                  <a:pt x="1873" y="60"/>
                </a:cubicBezTo>
                <a:cubicBezTo>
                  <a:pt x="1872" y="62"/>
                  <a:pt x="1872" y="64"/>
                  <a:pt x="1871" y="65"/>
                </a:cubicBezTo>
                <a:cubicBezTo>
                  <a:pt x="1870" y="66"/>
                  <a:pt x="1870" y="68"/>
                  <a:pt x="1869" y="68"/>
                </a:cubicBezTo>
                <a:cubicBezTo>
                  <a:pt x="1869" y="69"/>
                  <a:pt x="1868" y="69"/>
                  <a:pt x="1867" y="69"/>
                </a:cubicBezTo>
                <a:cubicBezTo>
                  <a:pt x="1865" y="69"/>
                  <a:pt x="1863" y="69"/>
                  <a:pt x="1861" y="69"/>
                </a:cubicBezTo>
                <a:cubicBezTo>
                  <a:pt x="1859" y="69"/>
                  <a:pt x="1857" y="69"/>
                  <a:pt x="1855" y="69"/>
                </a:cubicBezTo>
                <a:cubicBezTo>
                  <a:pt x="1853" y="69"/>
                  <a:pt x="1852" y="69"/>
                  <a:pt x="1850" y="69"/>
                </a:cubicBezTo>
                <a:cubicBezTo>
                  <a:pt x="1849" y="68"/>
                  <a:pt x="1849" y="67"/>
                  <a:pt x="1848" y="66"/>
                </a:cubicBezTo>
                <a:cubicBezTo>
                  <a:pt x="1846" y="65"/>
                  <a:pt x="1844" y="65"/>
                  <a:pt x="1841" y="65"/>
                </a:cubicBezTo>
                <a:cubicBezTo>
                  <a:pt x="1839" y="65"/>
                  <a:pt x="1838" y="65"/>
                  <a:pt x="1837" y="65"/>
                </a:cubicBezTo>
                <a:cubicBezTo>
                  <a:pt x="1835" y="66"/>
                  <a:pt x="1834" y="68"/>
                  <a:pt x="1832" y="70"/>
                </a:cubicBezTo>
                <a:cubicBezTo>
                  <a:pt x="1832" y="71"/>
                  <a:pt x="1832" y="72"/>
                  <a:pt x="1831" y="73"/>
                </a:cubicBezTo>
                <a:cubicBezTo>
                  <a:pt x="1830" y="73"/>
                  <a:pt x="1829" y="74"/>
                  <a:pt x="1828" y="74"/>
                </a:cubicBezTo>
                <a:cubicBezTo>
                  <a:pt x="1827" y="74"/>
                  <a:pt x="1827" y="74"/>
                  <a:pt x="1826" y="74"/>
                </a:cubicBezTo>
                <a:cubicBezTo>
                  <a:pt x="1823" y="74"/>
                  <a:pt x="1822" y="74"/>
                  <a:pt x="1820" y="74"/>
                </a:cubicBezTo>
                <a:cubicBezTo>
                  <a:pt x="1818" y="74"/>
                  <a:pt x="1816" y="75"/>
                  <a:pt x="1815" y="75"/>
                </a:cubicBezTo>
                <a:cubicBezTo>
                  <a:pt x="1813" y="76"/>
                  <a:pt x="1813" y="77"/>
                  <a:pt x="1812" y="77"/>
                </a:cubicBezTo>
                <a:cubicBezTo>
                  <a:pt x="1810" y="78"/>
                  <a:pt x="1808" y="78"/>
                  <a:pt x="1806" y="78"/>
                </a:cubicBezTo>
                <a:cubicBezTo>
                  <a:pt x="1805" y="79"/>
                  <a:pt x="1804" y="80"/>
                  <a:pt x="1803" y="80"/>
                </a:cubicBezTo>
                <a:cubicBezTo>
                  <a:pt x="1802" y="81"/>
                  <a:pt x="1801" y="82"/>
                  <a:pt x="1800" y="83"/>
                </a:cubicBezTo>
                <a:cubicBezTo>
                  <a:pt x="1798" y="85"/>
                  <a:pt x="1799" y="88"/>
                  <a:pt x="1796" y="90"/>
                </a:cubicBezTo>
                <a:cubicBezTo>
                  <a:pt x="1795" y="90"/>
                  <a:pt x="1795" y="91"/>
                  <a:pt x="1794" y="91"/>
                </a:cubicBezTo>
                <a:cubicBezTo>
                  <a:pt x="1792" y="91"/>
                  <a:pt x="1792" y="90"/>
                  <a:pt x="1791" y="90"/>
                </a:cubicBezTo>
                <a:cubicBezTo>
                  <a:pt x="1792" y="89"/>
                  <a:pt x="1791" y="88"/>
                  <a:pt x="1792" y="87"/>
                </a:cubicBezTo>
                <a:cubicBezTo>
                  <a:pt x="1793" y="86"/>
                  <a:pt x="1794" y="86"/>
                  <a:pt x="1795" y="86"/>
                </a:cubicBezTo>
                <a:cubicBezTo>
                  <a:pt x="1796" y="85"/>
                  <a:pt x="1796" y="84"/>
                  <a:pt x="1796" y="83"/>
                </a:cubicBezTo>
                <a:cubicBezTo>
                  <a:pt x="1797" y="82"/>
                  <a:pt x="1798" y="81"/>
                  <a:pt x="1798" y="80"/>
                </a:cubicBezTo>
                <a:cubicBezTo>
                  <a:pt x="1799" y="79"/>
                  <a:pt x="1800" y="76"/>
                  <a:pt x="1801" y="75"/>
                </a:cubicBezTo>
                <a:cubicBezTo>
                  <a:pt x="1802" y="75"/>
                  <a:pt x="1803" y="76"/>
                  <a:pt x="1804" y="75"/>
                </a:cubicBezTo>
                <a:cubicBezTo>
                  <a:pt x="1806" y="75"/>
                  <a:pt x="1807" y="74"/>
                  <a:pt x="1808" y="73"/>
                </a:cubicBezTo>
                <a:cubicBezTo>
                  <a:pt x="1808" y="72"/>
                  <a:pt x="1808" y="72"/>
                  <a:pt x="1808" y="71"/>
                </a:cubicBezTo>
                <a:cubicBezTo>
                  <a:pt x="1808" y="65"/>
                  <a:pt x="1808" y="65"/>
                  <a:pt x="1808" y="65"/>
                </a:cubicBezTo>
                <a:cubicBezTo>
                  <a:pt x="1809" y="64"/>
                  <a:pt x="1810" y="63"/>
                  <a:pt x="1811" y="62"/>
                </a:cubicBezTo>
                <a:cubicBezTo>
                  <a:pt x="1812" y="62"/>
                  <a:pt x="1813" y="62"/>
                  <a:pt x="1814" y="61"/>
                </a:cubicBezTo>
                <a:cubicBezTo>
                  <a:pt x="1815" y="61"/>
                  <a:pt x="1816" y="61"/>
                  <a:pt x="1816" y="60"/>
                </a:cubicBezTo>
                <a:cubicBezTo>
                  <a:pt x="1817" y="59"/>
                  <a:pt x="1816" y="58"/>
                  <a:pt x="1816" y="57"/>
                </a:cubicBezTo>
                <a:cubicBezTo>
                  <a:pt x="1816" y="56"/>
                  <a:pt x="1817" y="55"/>
                  <a:pt x="1816" y="54"/>
                </a:cubicBezTo>
                <a:cubicBezTo>
                  <a:pt x="1816" y="53"/>
                  <a:pt x="1816" y="53"/>
                  <a:pt x="1815" y="52"/>
                </a:cubicBezTo>
                <a:cubicBezTo>
                  <a:pt x="1815" y="51"/>
                  <a:pt x="1814" y="50"/>
                  <a:pt x="1813" y="49"/>
                </a:cubicBezTo>
                <a:cubicBezTo>
                  <a:pt x="1812" y="49"/>
                  <a:pt x="1812" y="49"/>
                  <a:pt x="1811" y="49"/>
                </a:cubicBezTo>
                <a:cubicBezTo>
                  <a:pt x="1808" y="49"/>
                  <a:pt x="1808" y="49"/>
                  <a:pt x="1808" y="49"/>
                </a:cubicBezTo>
                <a:cubicBezTo>
                  <a:pt x="1807" y="49"/>
                  <a:pt x="1806" y="50"/>
                  <a:pt x="1805" y="50"/>
                </a:cubicBezTo>
                <a:cubicBezTo>
                  <a:pt x="1803" y="50"/>
                  <a:pt x="1801" y="50"/>
                  <a:pt x="1799" y="50"/>
                </a:cubicBezTo>
                <a:cubicBezTo>
                  <a:pt x="1798" y="50"/>
                  <a:pt x="1797" y="50"/>
                  <a:pt x="1796" y="50"/>
                </a:cubicBezTo>
                <a:cubicBezTo>
                  <a:pt x="1793" y="51"/>
                  <a:pt x="1791" y="51"/>
                  <a:pt x="1788" y="50"/>
                </a:cubicBezTo>
                <a:cubicBezTo>
                  <a:pt x="1786" y="50"/>
                  <a:pt x="1786" y="49"/>
                  <a:pt x="1784" y="49"/>
                </a:cubicBezTo>
                <a:cubicBezTo>
                  <a:pt x="1784" y="53"/>
                  <a:pt x="1785" y="54"/>
                  <a:pt x="1784" y="58"/>
                </a:cubicBezTo>
                <a:cubicBezTo>
                  <a:pt x="1784" y="59"/>
                  <a:pt x="1784" y="59"/>
                  <a:pt x="1784" y="60"/>
                </a:cubicBezTo>
                <a:cubicBezTo>
                  <a:pt x="1784" y="61"/>
                  <a:pt x="1784" y="61"/>
                  <a:pt x="1784" y="62"/>
                </a:cubicBezTo>
                <a:cubicBezTo>
                  <a:pt x="1783" y="62"/>
                  <a:pt x="1783" y="63"/>
                  <a:pt x="1781" y="63"/>
                </a:cubicBezTo>
                <a:cubicBezTo>
                  <a:pt x="1780" y="63"/>
                  <a:pt x="1779" y="62"/>
                  <a:pt x="1778" y="62"/>
                </a:cubicBezTo>
                <a:cubicBezTo>
                  <a:pt x="1776" y="62"/>
                  <a:pt x="1775" y="62"/>
                  <a:pt x="1773" y="62"/>
                </a:cubicBezTo>
                <a:cubicBezTo>
                  <a:pt x="1772" y="62"/>
                  <a:pt x="1770" y="62"/>
                  <a:pt x="1769" y="62"/>
                </a:cubicBezTo>
                <a:cubicBezTo>
                  <a:pt x="1767" y="63"/>
                  <a:pt x="1766" y="64"/>
                  <a:pt x="1764" y="65"/>
                </a:cubicBezTo>
                <a:cubicBezTo>
                  <a:pt x="1763" y="65"/>
                  <a:pt x="1762" y="65"/>
                  <a:pt x="1761" y="65"/>
                </a:cubicBezTo>
                <a:cubicBezTo>
                  <a:pt x="1760" y="66"/>
                  <a:pt x="1760" y="67"/>
                  <a:pt x="1758" y="67"/>
                </a:cubicBezTo>
                <a:cubicBezTo>
                  <a:pt x="1758" y="68"/>
                  <a:pt x="1757" y="67"/>
                  <a:pt x="1756" y="67"/>
                </a:cubicBezTo>
                <a:cubicBezTo>
                  <a:pt x="1756" y="67"/>
                  <a:pt x="1756" y="66"/>
                  <a:pt x="1756" y="65"/>
                </a:cubicBezTo>
                <a:cubicBezTo>
                  <a:pt x="1757" y="64"/>
                  <a:pt x="1757" y="63"/>
                  <a:pt x="1758" y="62"/>
                </a:cubicBezTo>
                <a:cubicBezTo>
                  <a:pt x="1758" y="61"/>
                  <a:pt x="1758" y="60"/>
                  <a:pt x="1759" y="59"/>
                </a:cubicBezTo>
                <a:cubicBezTo>
                  <a:pt x="1760" y="58"/>
                  <a:pt x="1760" y="57"/>
                  <a:pt x="1762" y="57"/>
                </a:cubicBezTo>
                <a:cubicBezTo>
                  <a:pt x="1764" y="57"/>
                  <a:pt x="1764" y="57"/>
                  <a:pt x="1764" y="57"/>
                </a:cubicBezTo>
                <a:cubicBezTo>
                  <a:pt x="1767" y="57"/>
                  <a:pt x="1768" y="57"/>
                  <a:pt x="1770" y="57"/>
                </a:cubicBezTo>
                <a:cubicBezTo>
                  <a:pt x="1772" y="57"/>
                  <a:pt x="1774" y="57"/>
                  <a:pt x="1775" y="56"/>
                </a:cubicBezTo>
                <a:cubicBezTo>
                  <a:pt x="1777" y="56"/>
                  <a:pt x="1777" y="55"/>
                  <a:pt x="1778" y="54"/>
                </a:cubicBezTo>
                <a:cubicBezTo>
                  <a:pt x="1777" y="52"/>
                  <a:pt x="1777" y="52"/>
                  <a:pt x="1777" y="52"/>
                </a:cubicBezTo>
                <a:cubicBezTo>
                  <a:pt x="1776" y="52"/>
                  <a:pt x="1776" y="51"/>
                  <a:pt x="1775" y="50"/>
                </a:cubicBezTo>
                <a:cubicBezTo>
                  <a:pt x="1773" y="50"/>
                  <a:pt x="1773" y="51"/>
                  <a:pt x="1771" y="50"/>
                </a:cubicBezTo>
                <a:cubicBezTo>
                  <a:pt x="1770" y="50"/>
                  <a:pt x="1769" y="50"/>
                  <a:pt x="1767" y="50"/>
                </a:cubicBezTo>
                <a:cubicBezTo>
                  <a:pt x="1763" y="50"/>
                  <a:pt x="1761" y="51"/>
                  <a:pt x="1757" y="52"/>
                </a:cubicBezTo>
                <a:cubicBezTo>
                  <a:pt x="1755" y="52"/>
                  <a:pt x="1754" y="52"/>
                  <a:pt x="1752" y="52"/>
                </a:cubicBezTo>
                <a:cubicBezTo>
                  <a:pt x="1751" y="52"/>
                  <a:pt x="1750" y="52"/>
                  <a:pt x="1749" y="52"/>
                </a:cubicBezTo>
                <a:cubicBezTo>
                  <a:pt x="1731" y="52"/>
                  <a:pt x="1731" y="52"/>
                  <a:pt x="1731" y="52"/>
                </a:cubicBezTo>
                <a:cubicBezTo>
                  <a:pt x="1728" y="52"/>
                  <a:pt x="1727" y="51"/>
                  <a:pt x="1724" y="51"/>
                </a:cubicBezTo>
                <a:cubicBezTo>
                  <a:pt x="1721" y="51"/>
                  <a:pt x="1720" y="52"/>
                  <a:pt x="1717" y="52"/>
                </a:cubicBezTo>
                <a:cubicBezTo>
                  <a:pt x="1716" y="53"/>
                  <a:pt x="1715" y="53"/>
                  <a:pt x="1714" y="53"/>
                </a:cubicBezTo>
                <a:cubicBezTo>
                  <a:pt x="1713" y="53"/>
                  <a:pt x="1712" y="54"/>
                  <a:pt x="1711" y="54"/>
                </a:cubicBezTo>
                <a:cubicBezTo>
                  <a:pt x="1711" y="54"/>
                  <a:pt x="1710" y="55"/>
                  <a:pt x="1709" y="55"/>
                </a:cubicBezTo>
                <a:cubicBezTo>
                  <a:pt x="1707" y="55"/>
                  <a:pt x="1706" y="57"/>
                  <a:pt x="1705" y="57"/>
                </a:cubicBezTo>
                <a:cubicBezTo>
                  <a:pt x="1704" y="57"/>
                  <a:pt x="1703" y="57"/>
                  <a:pt x="1702" y="57"/>
                </a:cubicBezTo>
                <a:cubicBezTo>
                  <a:pt x="1700" y="57"/>
                  <a:pt x="1699" y="58"/>
                  <a:pt x="1698" y="58"/>
                </a:cubicBezTo>
                <a:cubicBezTo>
                  <a:pt x="1696" y="58"/>
                  <a:pt x="1696" y="58"/>
                  <a:pt x="1694" y="58"/>
                </a:cubicBezTo>
                <a:cubicBezTo>
                  <a:pt x="1693" y="58"/>
                  <a:pt x="1692" y="59"/>
                  <a:pt x="1691" y="60"/>
                </a:cubicBezTo>
                <a:cubicBezTo>
                  <a:pt x="1690" y="60"/>
                  <a:pt x="1689" y="60"/>
                  <a:pt x="1689" y="60"/>
                </a:cubicBezTo>
                <a:cubicBezTo>
                  <a:pt x="1687" y="61"/>
                  <a:pt x="1687" y="61"/>
                  <a:pt x="1685" y="61"/>
                </a:cubicBezTo>
                <a:cubicBezTo>
                  <a:pt x="1684" y="61"/>
                  <a:pt x="1684" y="60"/>
                  <a:pt x="1683" y="60"/>
                </a:cubicBezTo>
                <a:cubicBezTo>
                  <a:pt x="1683" y="59"/>
                  <a:pt x="1683" y="58"/>
                  <a:pt x="1683" y="58"/>
                </a:cubicBezTo>
                <a:cubicBezTo>
                  <a:pt x="1684" y="55"/>
                  <a:pt x="1686" y="54"/>
                  <a:pt x="1687" y="52"/>
                </a:cubicBezTo>
                <a:cubicBezTo>
                  <a:pt x="1688" y="51"/>
                  <a:pt x="1688" y="51"/>
                  <a:pt x="1689" y="50"/>
                </a:cubicBezTo>
                <a:cubicBezTo>
                  <a:pt x="1691" y="48"/>
                  <a:pt x="1693" y="48"/>
                  <a:pt x="1695" y="47"/>
                </a:cubicBezTo>
                <a:cubicBezTo>
                  <a:pt x="1696" y="47"/>
                  <a:pt x="1697" y="46"/>
                  <a:pt x="1698" y="46"/>
                </a:cubicBezTo>
                <a:cubicBezTo>
                  <a:pt x="1743" y="46"/>
                  <a:pt x="1743" y="46"/>
                  <a:pt x="1743" y="46"/>
                </a:cubicBezTo>
                <a:cubicBezTo>
                  <a:pt x="1744" y="46"/>
                  <a:pt x="1744" y="46"/>
                  <a:pt x="1745" y="46"/>
                </a:cubicBezTo>
                <a:cubicBezTo>
                  <a:pt x="1746" y="45"/>
                  <a:pt x="1746" y="44"/>
                  <a:pt x="1747" y="43"/>
                </a:cubicBezTo>
                <a:cubicBezTo>
                  <a:pt x="1748" y="43"/>
                  <a:pt x="1749" y="43"/>
                  <a:pt x="1750" y="43"/>
                </a:cubicBezTo>
                <a:cubicBezTo>
                  <a:pt x="1787" y="43"/>
                  <a:pt x="1787" y="43"/>
                  <a:pt x="1787" y="43"/>
                </a:cubicBezTo>
                <a:cubicBezTo>
                  <a:pt x="1788" y="43"/>
                  <a:pt x="1789" y="42"/>
                  <a:pt x="1790" y="42"/>
                </a:cubicBezTo>
                <a:cubicBezTo>
                  <a:pt x="1792" y="42"/>
                  <a:pt x="1793" y="43"/>
                  <a:pt x="1795" y="42"/>
                </a:cubicBezTo>
                <a:cubicBezTo>
                  <a:pt x="1796" y="42"/>
                  <a:pt x="1797" y="41"/>
                  <a:pt x="1798" y="41"/>
                </a:cubicBezTo>
                <a:cubicBezTo>
                  <a:pt x="1799" y="40"/>
                  <a:pt x="1798" y="38"/>
                  <a:pt x="1799" y="38"/>
                </a:cubicBezTo>
                <a:cubicBezTo>
                  <a:pt x="1800" y="37"/>
                  <a:pt x="1801" y="38"/>
                  <a:pt x="1801" y="38"/>
                </a:cubicBezTo>
                <a:cubicBezTo>
                  <a:pt x="1802" y="38"/>
                  <a:pt x="1803" y="37"/>
                  <a:pt x="1804" y="37"/>
                </a:cubicBezTo>
                <a:cubicBezTo>
                  <a:pt x="1805" y="37"/>
                  <a:pt x="1806" y="37"/>
                  <a:pt x="1807" y="37"/>
                </a:cubicBezTo>
                <a:cubicBezTo>
                  <a:pt x="1808" y="37"/>
                  <a:pt x="1808" y="37"/>
                  <a:pt x="1809" y="37"/>
                </a:cubicBezTo>
                <a:cubicBezTo>
                  <a:pt x="1810" y="37"/>
                  <a:pt x="1811" y="35"/>
                  <a:pt x="1812" y="35"/>
                </a:cubicBezTo>
                <a:cubicBezTo>
                  <a:pt x="1815" y="34"/>
                  <a:pt x="1817" y="35"/>
                  <a:pt x="1820" y="35"/>
                </a:cubicBezTo>
                <a:cubicBezTo>
                  <a:pt x="1822" y="35"/>
                  <a:pt x="1822" y="34"/>
                  <a:pt x="1824" y="34"/>
                </a:cubicBezTo>
                <a:cubicBezTo>
                  <a:pt x="1824" y="28"/>
                  <a:pt x="1824" y="28"/>
                  <a:pt x="1824" y="28"/>
                </a:cubicBezTo>
                <a:cubicBezTo>
                  <a:pt x="1816" y="28"/>
                  <a:pt x="1816" y="28"/>
                  <a:pt x="1816" y="28"/>
                </a:cubicBezTo>
                <a:cubicBezTo>
                  <a:pt x="1814" y="28"/>
                  <a:pt x="1814" y="29"/>
                  <a:pt x="1812" y="29"/>
                </a:cubicBezTo>
                <a:cubicBezTo>
                  <a:pt x="1811" y="29"/>
                  <a:pt x="1811" y="29"/>
                  <a:pt x="1811" y="29"/>
                </a:cubicBezTo>
                <a:cubicBezTo>
                  <a:pt x="1809" y="29"/>
                  <a:pt x="1809" y="28"/>
                  <a:pt x="1808" y="28"/>
                </a:cubicBezTo>
                <a:cubicBezTo>
                  <a:pt x="1805" y="27"/>
                  <a:pt x="1803" y="26"/>
                  <a:pt x="1800" y="26"/>
                </a:cubicBezTo>
                <a:cubicBezTo>
                  <a:pt x="1798" y="26"/>
                  <a:pt x="1796" y="27"/>
                  <a:pt x="1794" y="27"/>
                </a:cubicBezTo>
                <a:cubicBezTo>
                  <a:pt x="1792" y="27"/>
                  <a:pt x="1790" y="27"/>
                  <a:pt x="1788" y="26"/>
                </a:cubicBezTo>
                <a:cubicBezTo>
                  <a:pt x="1787" y="26"/>
                  <a:pt x="1786" y="25"/>
                  <a:pt x="1785" y="25"/>
                </a:cubicBezTo>
                <a:cubicBezTo>
                  <a:pt x="1786" y="24"/>
                  <a:pt x="1788" y="24"/>
                  <a:pt x="1788" y="23"/>
                </a:cubicBezTo>
                <a:cubicBezTo>
                  <a:pt x="1788" y="22"/>
                  <a:pt x="1786" y="21"/>
                  <a:pt x="1786" y="20"/>
                </a:cubicBezTo>
                <a:cubicBezTo>
                  <a:pt x="1785" y="20"/>
                  <a:pt x="1785" y="21"/>
                  <a:pt x="1784" y="20"/>
                </a:cubicBezTo>
                <a:cubicBezTo>
                  <a:pt x="1782" y="20"/>
                  <a:pt x="1781" y="19"/>
                  <a:pt x="1779" y="19"/>
                </a:cubicBezTo>
                <a:cubicBezTo>
                  <a:pt x="1778" y="19"/>
                  <a:pt x="1778" y="19"/>
                  <a:pt x="1777" y="19"/>
                </a:cubicBezTo>
                <a:cubicBezTo>
                  <a:pt x="1776" y="20"/>
                  <a:pt x="1776" y="21"/>
                  <a:pt x="1775" y="21"/>
                </a:cubicBezTo>
                <a:cubicBezTo>
                  <a:pt x="1762" y="21"/>
                  <a:pt x="1762" y="21"/>
                  <a:pt x="1762" y="21"/>
                </a:cubicBezTo>
                <a:cubicBezTo>
                  <a:pt x="1759" y="21"/>
                  <a:pt x="1759" y="19"/>
                  <a:pt x="1756" y="18"/>
                </a:cubicBezTo>
                <a:cubicBezTo>
                  <a:pt x="1756" y="17"/>
                  <a:pt x="1755" y="17"/>
                  <a:pt x="1754" y="17"/>
                </a:cubicBezTo>
                <a:cubicBezTo>
                  <a:pt x="1752" y="17"/>
                  <a:pt x="1750" y="17"/>
                  <a:pt x="1748" y="17"/>
                </a:cubicBezTo>
                <a:cubicBezTo>
                  <a:pt x="1732" y="17"/>
                  <a:pt x="1732" y="17"/>
                  <a:pt x="1732" y="17"/>
                </a:cubicBezTo>
                <a:cubicBezTo>
                  <a:pt x="1728" y="17"/>
                  <a:pt x="1728" y="17"/>
                  <a:pt x="1728" y="17"/>
                </a:cubicBezTo>
                <a:cubicBezTo>
                  <a:pt x="1719" y="17"/>
                  <a:pt x="1719" y="17"/>
                  <a:pt x="1719" y="17"/>
                </a:cubicBezTo>
                <a:cubicBezTo>
                  <a:pt x="1713" y="17"/>
                  <a:pt x="1713" y="17"/>
                  <a:pt x="1713" y="17"/>
                </a:cubicBezTo>
                <a:cubicBezTo>
                  <a:pt x="1711" y="17"/>
                  <a:pt x="1710" y="17"/>
                  <a:pt x="1708" y="18"/>
                </a:cubicBezTo>
                <a:cubicBezTo>
                  <a:pt x="1707" y="18"/>
                  <a:pt x="1706" y="19"/>
                  <a:pt x="1705" y="20"/>
                </a:cubicBezTo>
                <a:cubicBezTo>
                  <a:pt x="1683" y="20"/>
                  <a:pt x="1683" y="20"/>
                  <a:pt x="1683" y="20"/>
                </a:cubicBezTo>
                <a:cubicBezTo>
                  <a:pt x="1683" y="17"/>
                  <a:pt x="1683" y="17"/>
                  <a:pt x="1683" y="17"/>
                </a:cubicBezTo>
                <a:cubicBezTo>
                  <a:pt x="1688" y="17"/>
                  <a:pt x="1688" y="17"/>
                  <a:pt x="1688" y="17"/>
                </a:cubicBezTo>
                <a:cubicBezTo>
                  <a:pt x="1690" y="17"/>
                  <a:pt x="1692" y="18"/>
                  <a:pt x="1694" y="18"/>
                </a:cubicBezTo>
                <a:cubicBezTo>
                  <a:pt x="1695" y="18"/>
                  <a:pt x="1695" y="16"/>
                  <a:pt x="1696" y="15"/>
                </a:cubicBezTo>
                <a:cubicBezTo>
                  <a:pt x="1696" y="14"/>
                  <a:pt x="1697" y="13"/>
                  <a:pt x="1697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5" y="11"/>
                  <a:pt x="1776" y="10"/>
                  <a:pt x="1775" y="9"/>
                </a:cubicBezTo>
                <a:cubicBezTo>
                  <a:pt x="1775" y="8"/>
                  <a:pt x="1774" y="7"/>
                  <a:pt x="1773" y="7"/>
                </a:cubicBezTo>
                <a:cubicBezTo>
                  <a:pt x="1772" y="6"/>
                  <a:pt x="1771" y="6"/>
                  <a:pt x="1770" y="5"/>
                </a:cubicBezTo>
                <a:cubicBezTo>
                  <a:pt x="1768" y="5"/>
                  <a:pt x="1767" y="4"/>
                  <a:pt x="1764" y="4"/>
                </a:cubicBezTo>
                <a:cubicBezTo>
                  <a:pt x="1761" y="4"/>
                  <a:pt x="1761" y="4"/>
                  <a:pt x="1761" y="4"/>
                </a:cubicBezTo>
                <a:cubicBezTo>
                  <a:pt x="1759" y="4"/>
                  <a:pt x="1757" y="4"/>
                  <a:pt x="1755" y="3"/>
                </a:cubicBezTo>
                <a:cubicBezTo>
                  <a:pt x="1753" y="3"/>
                  <a:pt x="1752" y="3"/>
                  <a:pt x="1750" y="3"/>
                </a:cubicBezTo>
                <a:cubicBezTo>
                  <a:pt x="1749" y="3"/>
                  <a:pt x="1748" y="2"/>
                  <a:pt x="1747" y="1"/>
                </a:cubicBezTo>
                <a:cubicBezTo>
                  <a:pt x="1746" y="1"/>
                  <a:pt x="1745" y="1"/>
                  <a:pt x="1745" y="1"/>
                </a:cubicBezTo>
                <a:cubicBezTo>
                  <a:pt x="1743" y="0"/>
                  <a:pt x="1741" y="1"/>
                  <a:pt x="1739" y="1"/>
                </a:cubicBezTo>
                <a:cubicBezTo>
                  <a:pt x="1737" y="1"/>
                  <a:pt x="1735" y="1"/>
                  <a:pt x="1733" y="1"/>
                </a:cubicBezTo>
                <a:cubicBezTo>
                  <a:pt x="1732" y="1"/>
                  <a:pt x="1731" y="1"/>
                  <a:pt x="1730" y="1"/>
                </a:cubicBezTo>
                <a:cubicBezTo>
                  <a:pt x="1728" y="2"/>
                  <a:pt x="1727" y="1"/>
                  <a:pt x="1724" y="1"/>
                </a:cubicBezTo>
                <a:cubicBezTo>
                  <a:pt x="1721" y="1"/>
                  <a:pt x="1721" y="1"/>
                  <a:pt x="1721" y="1"/>
                </a:cubicBezTo>
                <a:cubicBezTo>
                  <a:pt x="1719" y="1"/>
                  <a:pt x="1718" y="0"/>
                  <a:pt x="1716" y="0"/>
                </a:cubicBezTo>
                <a:cubicBezTo>
                  <a:pt x="1694" y="0"/>
                  <a:pt x="1682" y="0"/>
                  <a:pt x="1660" y="0"/>
                </a:cubicBezTo>
                <a:cubicBezTo>
                  <a:pt x="1658" y="0"/>
                  <a:pt x="1657" y="0"/>
                  <a:pt x="1655" y="1"/>
                </a:cubicBezTo>
                <a:cubicBezTo>
                  <a:pt x="1654" y="1"/>
                  <a:pt x="1653" y="1"/>
                  <a:pt x="1652" y="1"/>
                </a:cubicBezTo>
                <a:cubicBezTo>
                  <a:pt x="1651" y="1"/>
                  <a:pt x="1650" y="2"/>
                  <a:pt x="1649" y="3"/>
                </a:cubicBezTo>
                <a:cubicBezTo>
                  <a:pt x="1648" y="4"/>
                  <a:pt x="1647" y="5"/>
                  <a:pt x="1646" y="5"/>
                </a:cubicBezTo>
                <a:cubicBezTo>
                  <a:pt x="1645" y="6"/>
                  <a:pt x="1644" y="5"/>
                  <a:pt x="1643" y="5"/>
                </a:cubicBezTo>
                <a:cubicBezTo>
                  <a:pt x="1640" y="5"/>
                  <a:pt x="1640" y="5"/>
                  <a:pt x="1640" y="5"/>
                </a:cubicBezTo>
                <a:cubicBezTo>
                  <a:pt x="1639" y="5"/>
                  <a:pt x="1638" y="5"/>
                  <a:pt x="1637" y="5"/>
                </a:cubicBezTo>
                <a:cubicBezTo>
                  <a:pt x="1634" y="5"/>
                  <a:pt x="1634" y="5"/>
                  <a:pt x="1634" y="5"/>
                </a:cubicBezTo>
                <a:cubicBezTo>
                  <a:pt x="1633" y="5"/>
                  <a:pt x="1632" y="4"/>
                  <a:pt x="1631" y="4"/>
                </a:cubicBezTo>
                <a:cubicBezTo>
                  <a:pt x="1629" y="4"/>
                  <a:pt x="1628" y="4"/>
                  <a:pt x="1627" y="4"/>
                </a:cubicBezTo>
                <a:cubicBezTo>
                  <a:pt x="1625" y="4"/>
                  <a:pt x="1624" y="4"/>
                  <a:pt x="1623" y="4"/>
                </a:cubicBezTo>
                <a:cubicBezTo>
                  <a:pt x="1619" y="5"/>
                  <a:pt x="1617" y="6"/>
                  <a:pt x="1614" y="9"/>
                </a:cubicBezTo>
                <a:cubicBezTo>
                  <a:pt x="1615" y="10"/>
                  <a:pt x="1615" y="12"/>
                  <a:pt x="1616" y="13"/>
                </a:cubicBezTo>
                <a:cubicBezTo>
                  <a:pt x="1617" y="14"/>
                  <a:pt x="1617" y="15"/>
                  <a:pt x="1617" y="16"/>
                </a:cubicBezTo>
                <a:cubicBezTo>
                  <a:pt x="1617" y="19"/>
                  <a:pt x="1615" y="19"/>
                  <a:pt x="1613" y="20"/>
                </a:cubicBezTo>
                <a:cubicBezTo>
                  <a:pt x="1611" y="20"/>
                  <a:pt x="1610" y="20"/>
                  <a:pt x="1608" y="20"/>
                </a:cubicBezTo>
                <a:cubicBezTo>
                  <a:pt x="1605" y="20"/>
                  <a:pt x="1604" y="20"/>
                  <a:pt x="1602" y="19"/>
                </a:cubicBezTo>
                <a:cubicBezTo>
                  <a:pt x="1601" y="19"/>
                  <a:pt x="1600" y="18"/>
                  <a:pt x="1599" y="18"/>
                </a:cubicBezTo>
                <a:cubicBezTo>
                  <a:pt x="1586" y="18"/>
                  <a:pt x="1586" y="18"/>
                  <a:pt x="1586" y="18"/>
                </a:cubicBezTo>
                <a:cubicBezTo>
                  <a:pt x="1582" y="18"/>
                  <a:pt x="1580" y="14"/>
                  <a:pt x="1577" y="13"/>
                </a:cubicBezTo>
                <a:cubicBezTo>
                  <a:pt x="1576" y="12"/>
                  <a:pt x="1575" y="12"/>
                  <a:pt x="1574" y="12"/>
                </a:cubicBezTo>
                <a:cubicBezTo>
                  <a:pt x="1571" y="11"/>
                  <a:pt x="1570" y="11"/>
                  <a:pt x="1567" y="11"/>
                </a:cubicBezTo>
                <a:cubicBezTo>
                  <a:pt x="1566" y="11"/>
                  <a:pt x="1565" y="11"/>
                  <a:pt x="1564" y="11"/>
                </a:cubicBezTo>
                <a:cubicBezTo>
                  <a:pt x="1563" y="11"/>
                  <a:pt x="1562" y="12"/>
                  <a:pt x="1561" y="12"/>
                </a:cubicBezTo>
                <a:cubicBezTo>
                  <a:pt x="1560" y="12"/>
                  <a:pt x="1560" y="14"/>
                  <a:pt x="1559" y="14"/>
                </a:cubicBezTo>
                <a:cubicBezTo>
                  <a:pt x="1558" y="15"/>
                  <a:pt x="1557" y="16"/>
                  <a:pt x="1556" y="16"/>
                </a:cubicBezTo>
                <a:cubicBezTo>
                  <a:pt x="1554" y="16"/>
                  <a:pt x="1553" y="16"/>
                  <a:pt x="1550" y="16"/>
                </a:cubicBezTo>
                <a:cubicBezTo>
                  <a:pt x="1548" y="16"/>
                  <a:pt x="1548" y="16"/>
                  <a:pt x="1548" y="16"/>
                </a:cubicBezTo>
                <a:cubicBezTo>
                  <a:pt x="1547" y="16"/>
                  <a:pt x="1546" y="16"/>
                  <a:pt x="1545" y="16"/>
                </a:cubicBezTo>
                <a:cubicBezTo>
                  <a:pt x="1543" y="16"/>
                  <a:pt x="1543" y="14"/>
                  <a:pt x="1541" y="14"/>
                </a:cubicBezTo>
                <a:cubicBezTo>
                  <a:pt x="1538" y="14"/>
                  <a:pt x="1537" y="15"/>
                  <a:pt x="1534" y="16"/>
                </a:cubicBezTo>
                <a:cubicBezTo>
                  <a:pt x="1531" y="16"/>
                  <a:pt x="1527" y="15"/>
                  <a:pt x="1524" y="15"/>
                </a:cubicBezTo>
                <a:cubicBezTo>
                  <a:pt x="1523" y="15"/>
                  <a:pt x="1523" y="15"/>
                  <a:pt x="1522" y="15"/>
                </a:cubicBezTo>
                <a:cubicBezTo>
                  <a:pt x="1522" y="15"/>
                  <a:pt x="1521" y="16"/>
                  <a:pt x="1521" y="16"/>
                </a:cubicBezTo>
                <a:cubicBezTo>
                  <a:pt x="1520" y="16"/>
                  <a:pt x="1520" y="16"/>
                  <a:pt x="1519" y="16"/>
                </a:cubicBezTo>
                <a:cubicBezTo>
                  <a:pt x="1519" y="16"/>
                  <a:pt x="1518" y="16"/>
                  <a:pt x="1517" y="16"/>
                </a:cubicBezTo>
                <a:cubicBezTo>
                  <a:pt x="1517" y="17"/>
                  <a:pt x="1516" y="17"/>
                  <a:pt x="1515" y="17"/>
                </a:cubicBezTo>
                <a:cubicBezTo>
                  <a:pt x="1513" y="18"/>
                  <a:pt x="1513" y="18"/>
                  <a:pt x="1511" y="19"/>
                </a:cubicBezTo>
                <a:cubicBezTo>
                  <a:pt x="1512" y="20"/>
                  <a:pt x="1512" y="21"/>
                  <a:pt x="1513" y="22"/>
                </a:cubicBezTo>
                <a:cubicBezTo>
                  <a:pt x="1513" y="22"/>
                  <a:pt x="1514" y="23"/>
                  <a:pt x="1515" y="23"/>
                </a:cubicBezTo>
                <a:cubicBezTo>
                  <a:pt x="1515" y="23"/>
                  <a:pt x="1515" y="24"/>
                  <a:pt x="1516" y="24"/>
                </a:cubicBezTo>
                <a:cubicBezTo>
                  <a:pt x="1516" y="24"/>
                  <a:pt x="1517" y="24"/>
                  <a:pt x="1517" y="24"/>
                </a:cubicBezTo>
                <a:cubicBezTo>
                  <a:pt x="1519" y="24"/>
                  <a:pt x="1520" y="25"/>
                  <a:pt x="1521" y="25"/>
                </a:cubicBezTo>
                <a:cubicBezTo>
                  <a:pt x="1521" y="26"/>
                  <a:pt x="1522" y="26"/>
                  <a:pt x="1522" y="27"/>
                </a:cubicBezTo>
                <a:cubicBezTo>
                  <a:pt x="1523" y="27"/>
                  <a:pt x="1523" y="27"/>
                  <a:pt x="1524" y="28"/>
                </a:cubicBezTo>
                <a:cubicBezTo>
                  <a:pt x="1524" y="28"/>
                  <a:pt x="1524" y="29"/>
                  <a:pt x="1525" y="29"/>
                </a:cubicBezTo>
                <a:cubicBezTo>
                  <a:pt x="1525" y="30"/>
                  <a:pt x="1525" y="31"/>
                  <a:pt x="1525" y="32"/>
                </a:cubicBezTo>
                <a:cubicBezTo>
                  <a:pt x="1525" y="33"/>
                  <a:pt x="1525" y="34"/>
                  <a:pt x="1525" y="35"/>
                </a:cubicBezTo>
                <a:cubicBezTo>
                  <a:pt x="1524" y="34"/>
                  <a:pt x="1524" y="34"/>
                  <a:pt x="1524" y="34"/>
                </a:cubicBezTo>
                <a:cubicBezTo>
                  <a:pt x="1524" y="34"/>
                  <a:pt x="1523" y="33"/>
                  <a:pt x="1523" y="33"/>
                </a:cubicBezTo>
                <a:cubicBezTo>
                  <a:pt x="1523" y="33"/>
                  <a:pt x="1523" y="32"/>
                  <a:pt x="1522" y="32"/>
                </a:cubicBezTo>
                <a:cubicBezTo>
                  <a:pt x="1522" y="32"/>
                  <a:pt x="1521" y="32"/>
                  <a:pt x="1521" y="32"/>
                </a:cubicBezTo>
                <a:cubicBezTo>
                  <a:pt x="1520" y="32"/>
                  <a:pt x="1520" y="32"/>
                  <a:pt x="1519" y="31"/>
                </a:cubicBezTo>
                <a:cubicBezTo>
                  <a:pt x="1518" y="31"/>
                  <a:pt x="1518" y="31"/>
                  <a:pt x="1517" y="31"/>
                </a:cubicBezTo>
                <a:cubicBezTo>
                  <a:pt x="1517" y="31"/>
                  <a:pt x="1516" y="30"/>
                  <a:pt x="1516" y="30"/>
                </a:cubicBezTo>
                <a:cubicBezTo>
                  <a:pt x="1515" y="30"/>
                  <a:pt x="1515" y="30"/>
                  <a:pt x="1515" y="30"/>
                </a:cubicBezTo>
                <a:cubicBezTo>
                  <a:pt x="1514" y="30"/>
                  <a:pt x="1514" y="29"/>
                  <a:pt x="1513" y="29"/>
                </a:cubicBezTo>
                <a:cubicBezTo>
                  <a:pt x="1513" y="29"/>
                  <a:pt x="1512" y="29"/>
                  <a:pt x="1512" y="29"/>
                </a:cubicBezTo>
                <a:cubicBezTo>
                  <a:pt x="1511" y="29"/>
                  <a:pt x="1511" y="29"/>
                  <a:pt x="1510" y="29"/>
                </a:cubicBezTo>
                <a:cubicBezTo>
                  <a:pt x="1510" y="28"/>
                  <a:pt x="1509" y="29"/>
                  <a:pt x="1508" y="29"/>
                </a:cubicBezTo>
                <a:cubicBezTo>
                  <a:pt x="1507" y="29"/>
                  <a:pt x="1507" y="28"/>
                  <a:pt x="1506" y="28"/>
                </a:cubicBezTo>
                <a:cubicBezTo>
                  <a:pt x="1505" y="28"/>
                  <a:pt x="1504" y="28"/>
                  <a:pt x="1503" y="29"/>
                </a:cubicBezTo>
                <a:cubicBezTo>
                  <a:pt x="1503" y="29"/>
                  <a:pt x="1502" y="29"/>
                  <a:pt x="1502" y="30"/>
                </a:cubicBezTo>
                <a:cubicBezTo>
                  <a:pt x="1502" y="30"/>
                  <a:pt x="1501" y="30"/>
                  <a:pt x="1501" y="31"/>
                </a:cubicBezTo>
                <a:cubicBezTo>
                  <a:pt x="1501" y="31"/>
                  <a:pt x="1501" y="32"/>
                  <a:pt x="1501" y="32"/>
                </a:cubicBezTo>
                <a:cubicBezTo>
                  <a:pt x="1502" y="33"/>
                  <a:pt x="1502" y="34"/>
                  <a:pt x="1503" y="35"/>
                </a:cubicBezTo>
                <a:cubicBezTo>
                  <a:pt x="1503" y="35"/>
                  <a:pt x="1504" y="36"/>
                  <a:pt x="1504" y="36"/>
                </a:cubicBezTo>
                <a:cubicBezTo>
                  <a:pt x="1505" y="37"/>
                  <a:pt x="1505" y="37"/>
                  <a:pt x="1506" y="37"/>
                </a:cubicBezTo>
                <a:cubicBezTo>
                  <a:pt x="1507" y="38"/>
                  <a:pt x="1508" y="38"/>
                  <a:pt x="1509" y="39"/>
                </a:cubicBezTo>
                <a:cubicBezTo>
                  <a:pt x="1510" y="39"/>
                  <a:pt x="1511" y="40"/>
                  <a:pt x="1512" y="40"/>
                </a:cubicBezTo>
                <a:cubicBezTo>
                  <a:pt x="1512" y="40"/>
                  <a:pt x="1512" y="40"/>
                  <a:pt x="1513" y="40"/>
                </a:cubicBezTo>
                <a:cubicBezTo>
                  <a:pt x="1513" y="40"/>
                  <a:pt x="1514" y="41"/>
                  <a:pt x="1514" y="41"/>
                </a:cubicBezTo>
                <a:cubicBezTo>
                  <a:pt x="1515" y="41"/>
                  <a:pt x="1515" y="41"/>
                  <a:pt x="1516" y="41"/>
                </a:cubicBezTo>
                <a:cubicBezTo>
                  <a:pt x="1517" y="41"/>
                  <a:pt x="1518" y="41"/>
                  <a:pt x="1519" y="41"/>
                </a:cubicBezTo>
                <a:cubicBezTo>
                  <a:pt x="1522" y="41"/>
                  <a:pt x="1522" y="41"/>
                  <a:pt x="1522" y="41"/>
                </a:cubicBezTo>
                <a:cubicBezTo>
                  <a:pt x="1522" y="41"/>
                  <a:pt x="1523" y="42"/>
                  <a:pt x="1523" y="42"/>
                </a:cubicBezTo>
                <a:cubicBezTo>
                  <a:pt x="1524" y="42"/>
                  <a:pt x="1524" y="42"/>
                  <a:pt x="1525" y="43"/>
                </a:cubicBezTo>
                <a:cubicBezTo>
                  <a:pt x="1525" y="43"/>
                  <a:pt x="1525" y="43"/>
                  <a:pt x="1526" y="44"/>
                </a:cubicBezTo>
                <a:cubicBezTo>
                  <a:pt x="1527" y="44"/>
                  <a:pt x="1528" y="45"/>
                  <a:pt x="1529" y="46"/>
                </a:cubicBezTo>
                <a:cubicBezTo>
                  <a:pt x="1529" y="46"/>
                  <a:pt x="1529" y="46"/>
                  <a:pt x="1530" y="47"/>
                </a:cubicBezTo>
                <a:cubicBezTo>
                  <a:pt x="1531" y="48"/>
                  <a:pt x="1531" y="48"/>
                  <a:pt x="1532" y="49"/>
                </a:cubicBezTo>
                <a:cubicBezTo>
                  <a:pt x="1532" y="50"/>
                  <a:pt x="1533" y="50"/>
                  <a:pt x="1533" y="51"/>
                </a:cubicBezTo>
                <a:cubicBezTo>
                  <a:pt x="1533" y="52"/>
                  <a:pt x="1534" y="52"/>
                  <a:pt x="1534" y="52"/>
                </a:cubicBezTo>
                <a:cubicBezTo>
                  <a:pt x="1534" y="53"/>
                  <a:pt x="1534" y="53"/>
                  <a:pt x="1534" y="54"/>
                </a:cubicBezTo>
                <a:cubicBezTo>
                  <a:pt x="1534" y="54"/>
                  <a:pt x="1534" y="55"/>
                  <a:pt x="1534" y="56"/>
                </a:cubicBezTo>
                <a:cubicBezTo>
                  <a:pt x="1534" y="57"/>
                  <a:pt x="1534" y="58"/>
                  <a:pt x="1533" y="58"/>
                </a:cubicBezTo>
                <a:cubicBezTo>
                  <a:pt x="1533" y="58"/>
                  <a:pt x="1532" y="58"/>
                  <a:pt x="1532" y="58"/>
                </a:cubicBezTo>
                <a:cubicBezTo>
                  <a:pt x="1531" y="58"/>
                  <a:pt x="1530" y="57"/>
                  <a:pt x="1529" y="57"/>
                </a:cubicBezTo>
                <a:cubicBezTo>
                  <a:pt x="1528" y="57"/>
                  <a:pt x="1528" y="56"/>
                  <a:pt x="1527" y="56"/>
                </a:cubicBezTo>
                <a:cubicBezTo>
                  <a:pt x="1527" y="56"/>
                  <a:pt x="1526" y="56"/>
                  <a:pt x="1526" y="56"/>
                </a:cubicBezTo>
                <a:cubicBezTo>
                  <a:pt x="1525" y="56"/>
                  <a:pt x="1524" y="56"/>
                  <a:pt x="1524" y="56"/>
                </a:cubicBezTo>
                <a:cubicBezTo>
                  <a:pt x="1523" y="55"/>
                  <a:pt x="1522" y="55"/>
                  <a:pt x="1521" y="54"/>
                </a:cubicBezTo>
                <a:cubicBezTo>
                  <a:pt x="1521" y="54"/>
                  <a:pt x="1520" y="54"/>
                  <a:pt x="1520" y="54"/>
                </a:cubicBezTo>
                <a:cubicBezTo>
                  <a:pt x="1519" y="54"/>
                  <a:pt x="1519" y="54"/>
                  <a:pt x="1518" y="53"/>
                </a:cubicBezTo>
                <a:cubicBezTo>
                  <a:pt x="1518" y="53"/>
                  <a:pt x="1517" y="53"/>
                  <a:pt x="1516" y="53"/>
                </a:cubicBezTo>
                <a:cubicBezTo>
                  <a:pt x="1516" y="52"/>
                  <a:pt x="1515" y="52"/>
                  <a:pt x="1515" y="52"/>
                </a:cubicBezTo>
                <a:cubicBezTo>
                  <a:pt x="1514" y="52"/>
                  <a:pt x="1514" y="51"/>
                  <a:pt x="1513" y="51"/>
                </a:cubicBezTo>
                <a:cubicBezTo>
                  <a:pt x="1512" y="51"/>
                  <a:pt x="1511" y="50"/>
                  <a:pt x="1509" y="50"/>
                </a:cubicBezTo>
                <a:cubicBezTo>
                  <a:pt x="1508" y="50"/>
                  <a:pt x="1507" y="50"/>
                  <a:pt x="1506" y="49"/>
                </a:cubicBezTo>
                <a:cubicBezTo>
                  <a:pt x="1505" y="49"/>
                  <a:pt x="1504" y="48"/>
                  <a:pt x="1503" y="48"/>
                </a:cubicBezTo>
                <a:cubicBezTo>
                  <a:pt x="1502" y="48"/>
                  <a:pt x="1502" y="48"/>
                  <a:pt x="1501" y="47"/>
                </a:cubicBezTo>
                <a:cubicBezTo>
                  <a:pt x="1501" y="47"/>
                  <a:pt x="1500" y="47"/>
                  <a:pt x="1500" y="46"/>
                </a:cubicBezTo>
                <a:cubicBezTo>
                  <a:pt x="1499" y="46"/>
                  <a:pt x="1499" y="46"/>
                  <a:pt x="1499" y="46"/>
                </a:cubicBezTo>
                <a:cubicBezTo>
                  <a:pt x="1498" y="45"/>
                  <a:pt x="1498" y="45"/>
                  <a:pt x="1497" y="44"/>
                </a:cubicBezTo>
                <a:cubicBezTo>
                  <a:pt x="1496" y="44"/>
                  <a:pt x="1496" y="44"/>
                  <a:pt x="1495" y="43"/>
                </a:cubicBezTo>
                <a:cubicBezTo>
                  <a:pt x="1494" y="43"/>
                  <a:pt x="1494" y="42"/>
                  <a:pt x="1494" y="42"/>
                </a:cubicBezTo>
                <a:cubicBezTo>
                  <a:pt x="1493" y="41"/>
                  <a:pt x="1493" y="41"/>
                  <a:pt x="1492" y="40"/>
                </a:cubicBezTo>
                <a:cubicBezTo>
                  <a:pt x="1491" y="40"/>
                  <a:pt x="1491" y="40"/>
                  <a:pt x="1490" y="40"/>
                </a:cubicBezTo>
                <a:cubicBezTo>
                  <a:pt x="1490" y="40"/>
                  <a:pt x="1490" y="40"/>
                  <a:pt x="1489" y="40"/>
                </a:cubicBezTo>
                <a:cubicBezTo>
                  <a:pt x="1489" y="40"/>
                  <a:pt x="1488" y="39"/>
                  <a:pt x="1488" y="39"/>
                </a:cubicBezTo>
                <a:cubicBezTo>
                  <a:pt x="1487" y="39"/>
                  <a:pt x="1487" y="39"/>
                  <a:pt x="1486" y="39"/>
                </a:cubicBezTo>
                <a:cubicBezTo>
                  <a:pt x="1480" y="39"/>
                  <a:pt x="1480" y="39"/>
                  <a:pt x="1480" y="39"/>
                </a:cubicBezTo>
                <a:cubicBezTo>
                  <a:pt x="1479" y="39"/>
                  <a:pt x="1479" y="39"/>
                  <a:pt x="1478" y="39"/>
                </a:cubicBezTo>
                <a:cubicBezTo>
                  <a:pt x="1477" y="39"/>
                  <a:pt x="1476" y="38"/>
                  <a:pt x="1475" y="38"/>
                </a:cubicBezTo>
                <a:cubicBezTo>
                  <a:pt x="1475" y="38"/>
                  <a:pt x="1474" y="38"/>
                  <a:pt x="1473" y="37"/>
                </a:cubicBezTo>
                <a:cubicBezTo>
                  <a:pt x="1472" y="37"/>
                  <a:pt x="1471" y="36"/>
                  <a:pt x="1469" y="36"/>
                </a:cubicBezTo>
                <a:cubicBezTo>
                  <a:pt x="1464" y="36"/>
                  <a:pt x="1461" y="36"/>
                  <a:pt x="1456" y="36"/>
                </a:cubicBezTo>
                <a:cubicBezTo>
                  <a:pt x="1456" y="37"/>
                  <a:pt x="1456" y="37"/>
                  <a:pt x="1456" y="38"/>
                </a:cubicBezTo>
                <a:cubicBezTo>
                  <a:pt x="1456" y="38"/>
                  <a:pt x="1456" y="38"/>
                  <a:pt x="1457" y="39"/>
                </a:cubicBezTo>
                <a:cubicBezTo>
                  <a:pt x="1458" y="40"/>
                  <a:pt x="1458" y="41"/>
                  <a:pt x="1459" y="42"/>
                </a:cubicBezTo>
                <a:cubicBezTo>
                  <a:pt x="1460" y="43"/>
                  <a:pt x="1461" y="44"/>
                  <a:pt x="1462" y="44"/>
                </a:cubicBezTo>
                <a:cubicBezTo>
                  <a:pt x="1463" y="44"/>
                  <a:pt x="1463" y="44"/>
                  <a:pt x="1464" y="44"/>
                </a:cubicBezTo>
                <a:cubicBezTo>
                  <a:pt x="1465" y="45"/>
                  <a:pt x="1465" y="45"/>
                  <a:pt x="1465" y="45"/>
                </a:cubicBezTo>
                <a:cubicBezTo>
                  <a:pt x="1466" y="45"/>
                  <a:pt x="1466" y="45"/>
                  <a:pt x="1466" y="46"/>
                </a:cubicBezTo>
                <a:cubicBezTo>
                  <a:pt x="1467" y="47"/>
                  <a:pt x="1468" y="47"/>
                  <a:pt x="1469" y="48"/>
                </a:cubicBezTo>
                <a:cubicBezTo>
                  <a:pt x="1469" y="48"/>
                  <a:pt x="1470" y="49"/>
                  <a:pt x="1470" y="49"/>
                </a:cubicBezTo>
                <a:cubicBezTo>
                  <a:pt x="1471" y="50"/>
                  <a:pt x="1471" y="50"/>
                  <a:pt x="1471" y="51"/>
                </a:cubicBezTo>
                <a:cubicBezTo>
                  <a:pt x="1472" y="51"/>
                  <a:pt x="1472" y="51"/>
                  <a:pt x="1473" y="52"/>
                </a:cubicBezTo>
                <a:cubicBezTo>
                  <a:pt x="1473" y="53"/>
                  <a:pt x="1474" y="54"/>
                  <a:pt x="1474" y="55"/>
                </a:cubicBezTo>
                <a:cubicBezTo>
                  <a:pt x="1474" y="55"/>
                  <a:pt x="1474" y="56"/>
                  <a:pt x="1474" y="56"/>
                </a:cubicBezTo>
                <a:cubicBezTo>
                  <a:pt x="1475" y="57"/>
                  <a:pt x="1475" y="57"/>
                  <a:pt x="1475" y="58"/>
                </a:cubicBezTo>
                <a:cubicBezTo>
                  <a:pt x="1476" y="59"/>
                  <a:pt x="1476" y="59"/>
                  <a:pt x="1476" y="60"/>
                </a:cubicBezTo>
                <a:cubicBezTo>
                  <a:pt x="1476" y="62"/>
                  <a:pt x="1476" y="62"/>
                  <a:pt x="1476" y="62"/>
                </a:cubicBezTo>
                <a:cubicBezTo>
                  <a:pt x="1473" y="62"/>
                  <a:pt x="1473" y="62"/>
                  <a:pt x="1473" y="62"/>
                </a:cubicBezTo>
                <a:cubicBezTo>
                  <a:pt x="1472" y="62"/>
                  <a:pt x="1472" y="62"/>
                  <a:pt x="1471" y="62"/>
                </a:cubicBezTo>
                <a:cubicBezTo>
                  <a:pt x="1471" y="62"/>
                  <a:pt x="1470" y="62"/>
                  <a:pt x="1470" y="61"/>
                </a:cubicBezTo>
                <a:cubicBezTo>
                  <a:pt x="1469" y="61"/>
                  <a:pt x="1469" y="61"/>
                  <a:pt x="1468" y="60"/>
                </a:cubicBezTo>
                <a:cubicBezTo>
                  <a:pt x="1468" y="60"/>
                  <a:pt x="1467" y="60"/>
                  <a:pt x="1467" y="59"/>
                </a:cubicBezTo>
                <a:cubicBezTo>
                  <a:pt x="1466" y="59"/>
                  <a:pt x="1466" y="58"/>
                  <a:pt x="1466" y="58"/>
                </a:cubicBezTo>
                <a:cubicBezTo>
                  <a:pt x="1465" y="57"/>
                  <a:pt x="1465" y="57"/>
                  <a:pt x="1465" y="57"/>
                </a:cubicBezTo>
                <a:cubicBezTo>
                  <a:pt x="1464" y="57"/>
                  <a:pt x="1463" y="56"/>
                  <a:pt x="1463" y="56"/>
                </a:cubicBezTo>
                <a:cubicBezTo>
                  <a:pt x="1462" y="56"/>
                  <a:pt x="1462" y="55"/>
                  <a:pt x="1461" y="55"/>
                </a:cubicBezTo>
                <a:cubicBezTo>
                  <a:pt x="1460" y="54"/>
                  <a:pt x="1460" y="54"/>
                  <a:pt x="1459" y="53"/>
                </a:cubicBezTo>
                <a:cubicBezTo>
                  <a:pt x="1458" y="53"/>
                  <a:pt x="1457" y="52"/>
                  <a:pt x="1456" y="51"/>
                </a:cubicBezTo>
                <a:cubicBezTo>
                  <a:pt x="1456" y="51"/>
                  <a:pt x="1455" y="51"/>
                  <a:pt x="1455" y="50"/>
                </a:cubicBezTo>
                <a:cubicBezTo>
                  <a:pt x="1454" y="50"/>
                  <a:pt x="1454" y="50"/>
                  <a:pt x="1453" y="49"/>
                </a:cubicBezTo>
                <a:cubicBezTo>
                  <a:pt x="1453" y="49"/>
                  <a:pt x="1453" y="49"/>
                  <a:pt x="1452" y="48"/>
                </a:cubicBezTo>
                <a:cubicBezTo>
                  <a:pt x="1451" y="48"/>
                  <a:pt x="1451" y="47"/>
                  <a:pt x="1450" y="46"/>
                </a:cubicBezTo>
                <a:cubicBezTo>
                  <a:pt x="1449" y="46"/>
                  <a:pt x="1449" y="46"/>
                  <a:pt x="1448" y="46"/>
                </a:cubicBezTo>
                <a:cubicBezTo>
                  <a:pt x="1448" y="46"/>
                  <a:pt x="1447" y="46"/>
                  <a:pt x="1447" y="46"/>
                </a:cubicBezTo>
                <a:cubicBezTo>
                  <a:pt x="1446" y="46"/>
                  <a:pt x="1445" y="46"/>
                  <a:pt x="1444" y="45"/>
                </a:cubicBezTo>
                <a:cubicBezTo>
                  <a:pt x="1443" y="45"/>
                  <a:pt x="1443" y="45"/>
                  <a:pt x="1442" y="44"/>
                </a:cubicBezTo>
                <a:cubicBezTo>
                  <a:pt x="1442" y="44"/>
                  <a:pt x="1442" y="43"/>
                  <a:pt x="1442" y="43"/>
                </a:cubicBezTo>
                <a:cubicBezTo>
                  <a:pt x="1441" y="42"/>
                  <a:pt x="1441" y="42"/>
                  <a:pt x="1440" y="41"/>
                </a:cubicBezTo>
                <a:cubicBezTo>
                  <a:pt x="1440" y="41"/>
                  <a:pt x="1440" y="41"/>
                  <a:pt x="1439" y="41"/>
                </a:cubicBezTo>
                <a:cubicBezTo>
                  <a:pt x="1438" y="41"/>
                  <a:pt x="1438" y="40"/>
                  <a:pt x="1437" y="40"/>
                </a:cubicBezTo>
                <a:cubicBezTo>
                  <a:pt x="1437" y="40"/>
                  <a:pt x="1436" y="40"/>
                  <a:pt x="1436" y="40"/>
                </a:cubicBezTo>
                <a:cubicBezTo>
                  <a:pt x="1435" y="40"/>
                  <a:pt x="1434" y="40"/>
                  <a:pt x="1433" y="40"/>
                </a:cubicBezTo>
                <a:cubicBezTo>
                  <a:pt x="1428" y="40"/>
                  <a:pt x="1428" y="40"/>
                  <a:pt x="1428" y="40"/>
                </a:cubicBezTo>
                <a:cubicBezTo>
                  <a:pt x="1428" y="42"/>
                  <a:pt x="1428" y="42"/>
                  <a:pt x="1428" y="42"/>
                </a:cubicBezTo>
                <a:cubicBezTo>
                  <a:pt x="1428" y="43"/>
                  <a:pt x="1429" y="44"/>
                  <a:pt x="1429" y="45"/>
                </a:cubicBezTo>
                <a:cubicBezTo>
                  <a:pt x="1430" y="46"/>
                  <a:pt x="1431" y="47"/>
                  <a:pt x="1432" y="48"/>
                </a:cubicBezTo>
                <a:cubicBezTo>
                  <a:pt x="1432" y="49"/>
                  <a:pt x="1432" y="50"/>
                  <a:pt x="1432" y="50"/>
                </a:cubicBezTo>
                <a:cubicBezTo>
                  <a:pt x="1432" y="51"/>
                  <a:pt x="1432" y="52"/>
                  <a:pt x="1432" y="52"/>
                </a:cubicBezTo>
                <a:cubicBezTo>
                  <a:pt x="1432" y="53"/>
                  <a:pt x="1432" y="53"/>
                  <a:pt x="1432" y="54"/>
                </a:cubicBezTo>
                <a:cubicBezTo>
                  <a:pt x="1432" y="54"/>
                  <a:pt x="1432" y="55"/>
                  <a:pt x="1432" y="55"/>
                </a:cubicBezTo>
                <a:cubicBezTo>
                  <a:pt x="1432" y="57"/>
                  <a:pt x="1432" y="57"/>
                  <a:pt x="1432" y="57"/>
                </a:cubicBezTo>
                <a:cubicBezTo>
                  <a:pt x="1432" y="57"/>
                  <a:pt x="1431" y="57"/>
                  <a:pt x="1431" y="58"/>
                </a:cubicBezTo>
                <a:cubicBezTo>
                  <a:pt x="1430" y="60"/>
                  <a:pt x="1430" y="61"/>
                  <a:pt x="1429" y="63"/>
                </a:cubicBezTo>
                <a:cubicBezTo>
                  <a:pt x="1429" y="64"/>
                  <a:pt x="1429" y="65"/>
                  <a:pt x="1428" y="65"/>
                </a:cubicBezTo>
                <a:cubicBezTo>
                  <a:pt x="1428" y="65"/>
                  <a:pt x="1428" y="66"/>
                  <a:pt x="1428" y="66"/>
                </a:cubicBezTo>
                <a:cubicBezTo>
                  <a:pt x="1427" y="67"/>
                  <a:pt x="1426" y="67"/>
                  <a:pt x="1426" y="67"/>
                </a:cubicBezTo>
                <a:cubicBezTo>
                  <a:pt x="1425" y="67"/>
                  <a:pt x="1424" y="66"/>
                  <a:pt x="1423" y="66"/>
                </a:cubicBezTo>
                <a:cubicBezTo>
                  <a:pt x="1423" y="66"/>
                  <a:pt x="1422" y="66"/>
                  <a:pt x="1421" y="65"/>
                </a:cubicBezTo>
                <a:cubicBezTo>
                  <a:pt x="1421" y="64"/>
                  <a:pt x="1420" y="64"/>
                  <a:pt x="1419" y="63"/>
                </a:cubicBezTo>
                <a:cubicBezTo>
                  <a:pt x="1419" y="62"/>
                  <a:pt x="1419" y="62"/>
                  <a:pt x="1419" y="61"/>
                </a:cubicBezTo>
                <a:cubicBezTo>
                  <a:pt x="1419" y="60"/>
                  <a:pt x="1419" y="60"/>
                  <a:pt x="1420" y="59"/>
                </a:cubicBezTo>
                <a:cubicBezTo>
                  <a:pt x="1420" y="58"/>
                  <a:pt x="1420" y="58"/>
                  <a:pt x="1421" y="57"/>
                </a:cubicBezTo>
                <a:cubicBezTo>
                  <a:pt x="1421" y="56"/>
                  <a:pt x="1422" y="55"/>
                  <a:pt x="1423" y="54"/>
                </a:cubicBezTo>
                <a:cubicBezTo>
                  <a:pt x="1423" y="54"/>
                  <a:pt x="1424" y="54"/>
                  <a:pt x="1424" y="53"/>
                </a:cubicBezTo>
                <a:cubicBezTo>
                  <a:pt x="1424" y="53"/>
                  <a:pt x="1425" y="52"/>
                  <a:pt x="1425" y="52"/>
                </a:cubicBezTo>
                <a:cubicBezTo>
                  <a:pt x="1425" y="51"/>
                  <a:pt x="1424" y="51"/>
                  <a:pt x="1424" y="50"/>
                </a:cubicBezTo>
                <a:cubicBezTo>
                  <a:pt x="1424" y="50"/>
                  <a:pt x="1423" y="50"/>
                  <a:pt x="1423" y="49"/>
                </a:cubicBezTo>
                <a:cubicBezTo>
                  <a:pt x="1423" y="48"/>
                  <a:pt x="1423" y="48"/>
                  <a:pt x="1422" y="47"/>
                </a:cubicBezTo>
                <a:cubicBezTo>
                  <a:pt x="1422" y="47"/>
                  <a:pt x="1421" y="46"/>
                  <a:pt x="1421" y="46"/>
                </a:cubicBezTo>
                <a:cubicBezTo>
                  <a:pt x="1421" y="45"/>
                  <a:pt x="1421" y="45"/>
                  <a:pt x="1421" y="45"/>
                </a:cubicBezTo>
                <a:cubicBezTo>
                  <a:pt x="1421" y="44"/>
                  <a:pt x="1421" y="44"/>
                  <a:pt x="1421" y="43"/>
                </a:cubicBezTo>
                <a:cubicBezTo>
                  <a:pt x="1421" y="42"/>
                  <a:pt x="1420" y="41"/>
                  <a:pt x="1420" y="41"/>
                </a:cubicBezTo>
                <a:cubicBezTo>
                  <a:pt x="1419" y="40"/>
                  <a:pt x="1418" y="40"/>
                  <a:pt x="1418" y="40"/>
                </a:cubicBezTo>
                <a:cubicBezTo>
                  <a:pt x="1417" y="39"/>
                  <a:pt x="1417" y="39"/>
                  <a:pt x="1416" y="38"/>
                </a:cubicBezTo>
                <a:cubicBezTo>
                  <a:pt x="1416" y="38"/>
                  <a:pt x="1415" y="38"/>
                  <a:pt x="1415" y="37"/>
                </a:cubicBezTo>
                <a:cubicBezTo>
                  <a:pt x="1414" y="37"/>
                  <a:pt x="1414" y="36"/>
                  <a:pt x="1414" y="36"/>
                </a:cubicBezTo>
                <a:cubicBezTo>
                  <a:pt x="1413" y="36"/>
                  <a:pt x="1412" y="36"/>
                  <a:pt x="1411" y="36"/>
                </a:cubicBezTo>
                <a:cubicBezTo>
                  <a:pt x="1410" y="36"/>
                  <a:pt x="1410" y="36"/>
                  <a:pt x="1409" y="36"/>
                </a:cubicBezTo>
                <a:cubicBezTo>
                  <a:pt x="1409" y="36"/>
                  <a:pt x="1408" y="37"/>
                  <a:pt x="1408" y="37"/>
                </a:cubicBezTo>
                <a:cubicBezTo>
                  <a:pt x="1407" y="37"/>
                  <a:pt x="1406" y="37"/>
                  <a:pt x="1405" y="37"/>
                </a:cubicBezTo>
                <a:cubicBezTo>
                  <a:pt x="1405" y="37"/>
                  <a:pt x="1404" y="38"/>
                  <a:pt x="1404" y="38"/>
                </a:cubicBezTo>
                <a:cubicBezTo>
                  <a:pt x="1403" y="38"/>
                  <a:pt x="1402" y="39"/>
                  <a:pt x="1401" y="40"/>
                </a:cubicBezTo>
                <a:cubicBezTo>
                  <a:pt x="1400" y="40"/>
                  <a:pt x="1400" y="41"/>
                  <a:pt x="1399" y="41"/>
                </a:cubicBezTo>
                <a:cubicBezTo>
                  <a:pt x="1398" y="41"/>
                  <a:pt x="1398" y="41"/>
                  <a:pt x="1398" y="42"/>
                </a:cubicBezTo>
                <a:cubicBezTo>
                  <a:pt x="1397" y="42"/>
                  <a:pt x="1397" y="42"/>
                  <a:pt x="1396" y="42"/>
                </a:cubicBezTo>
                <a:cubicBezTo>
                  <a:pt x="1396" y="42"/>
                  <a:pt x="1395" y="42"/>
                  <a:pt x="1395" y="42"/>
                </a:cubicBezTo>
                <a:cubicBezTo>
                  <a:pt x="1394" y="42"/>
                  <a:pt x="1394" y="43"/>
                  <a:pt x="1393" y="43"/>
                </a:cubicBezTo>
                <a:cubicBezTo>
                  <a:pt x="1393" y="43"/>
                  <a:pt x="1392" y="43"/>
                  <a:pt x="1392" y="44"/>
                </a:cubicBezTo>
                <a:cubicBezTo>
                  <a:pt x="1391" y="44"/>
                  <a:pt x="1391" y="44"/>
                  <a:pt x="1390" y="45"/>
                </a:cubicBezTo>
                <a:cubicBezTo>
                  <a:pt x="1389" y="45"/>
                  <a:pt x="1388" y="45"/>
                  <a:pt x="1387" y="45"/>
                </a:cubicBezTo>
                <a:cubicBezTo>
                  <a:pt x="1387" y="45"/>
                  <a:pt x="1386" y="45"/>
                  <a:pt x="1386" y="45"/>
                </a:cubicBezTo>
                <a:cubicBezTo>
                  <a:pt x="1378" y="45"/>
                  <a:pt x="1378" y="45"/>
                  <a:pt x="1378" y="45"/>
                </a:cubicBezTo>
                <a:cubicBezTo>
                  <a:pt x="1377" y="45"/>
                  <a:pt x="1377" y="45"/>
                  <a:pt x="1376" y="45"/>
                </a:cubicBezTo>
                <a:cubicBezTo>
                  <a:pt x="1376" y="45"/>
                  <a:pt x="1375" y="45"/>
                  <a:pt x="1375" y="46"/>
                </a:cubicBezTo>
                <a:cubicBezTo>
                  <a:pt x="1374" y="46"/>
                  <a:pt x="1374" y="46"/>
                  <a:pt x="1373" y="46"/>
                </a:cubicBezTo>
                <a:cubicBezTo>
                  <a:pt x="1373" y="46"/>
                  <a:pt x="1372" y="47"/>
                  <a:pt x="1371" y="47"/>
                </a:cubicBezTo>
                <a:cubicBezTo>
                  <a:pt x="1370" y="47"/>
                  <a:pt x="1370" y="47"/>
                  <a:pt x="1370" y="47"/>
                </a:cubicBezTo>
                <a:cubicBezTo>
                  <a:pt x="1369" y="47"/>
                  <a:pt x="1369" y="46"/>
                  <a:pt x="1368" y="46"/>
                </a:cubicBezTo>
                <a:cubicBezTo>
                  <a:pt x="1365" y="46"/>
                  <a:pt x="1363" y="47"/>
                  <a:pt x="1360" y="47"/>
                </a:cubicBezTo>
                <a:cubicBezTo>
                  <a:pt x="1360" y="47"/>
                  <a:pt x="1359" y="47"/>
                  <a:pt x="1358" y="47"/>
                </a:cubicBezTo>
                <a:cubicBezTo>
                  <a:pt x="1358" y="47"/>
                  <a:pt x="1358" y="47"/>
                  <a:pt x="1357" y="47"/>
                </a:cubicBezTo>
                <a:cubicBezTo>
                  <a:pt x="1357" y="48"/>
                  <a:pt x="1356" y="48"/>
                  <a:pt x="1356" y="49"/>
                </a:cubicBezTo>
                <a:cubicBezTo>
                  <a:pt x="1356" y="49"/>
                  <a:pt x="1356" y="50"/>
                  <a:pt x="1356" y="50"/>
                </a:cubicBezTo>
                <a:cubicBezTo>
                  <a:pt x="1356" y="50"/>
                  <a:pt x="1356" y="51"/>
                  <a:pt x="1357" y="51"/>
                </a:cubicBezTo>
                <a:cubicBezTo>
                  <a:pt x="1357" y="52"/>
                  <a:pt x="1357" y="52"/>
                  <a:pt x="1358" y="52"/>
                </a:cubicBezTo>
                <a:cubicBezTo>
                  <a:pt x="1358" y="52"/>
                  <a:pt x="1359" y="52"/>
                  <a:pt x="1359" y="52"/>
                </a:cubicBezTo>
                <a:cubicBezTo>
                  <a:pt x="1360" y="52"/>
                  <a:pt x="1361" y="52"/>
                  <a:pt x="1362" y="52"/>
                </a:cubicBezTo>
                <a:cubicBezTo>
                  <a:pt x="1363" y="52"/>
                  <a:pt x="1363" y="52"/>
                  <a:pt x="1364" y="53"/>
                </a:cubicBezTo>
                <a:cubicBezTo>
                  <a:pt x="1365" y="53"/>
                  <a:pt x="1365" y="53"/>
                  <a:pt x="1366" y="54"/>
                </a:cubicBezTo>
                <a:cubicBezTo>
                  <a:pt x="1366" y="54"/>
                  <a:pt x="1367" y="54"/>
                  <a:pt x="1367" y="55"/>
                </a:cubicBezTo>
                <a:cubicBezTo>
                  <a:pt x="1367" y="55"/>
                  <a:pt x="1367" y="56"/>
                  <a:pt x="1368" y="56"/>
                </a:cubicBezTo>
                <a:cubicBezTo>
                  <a:pt x="1368" y="57"/>
                  <a:pt x="1368" y="57"/>
                  <a:pt x="1369" y="58"/>
                </a:cubicBezTo>
                <a:cubicBezTo>
                  <a:pt x="1369" y="58"/>
                  <a:pt x="1369" y="59"/>
                  <a:pt x="1370" y="59"/>
                </a:cubicBezTo>
                <a:cubicBezTo>
                  <a:pt x="1370" y="59"/>
                  <a:pt x="1371" y="59"/>
                  <a:pt x="1371" y="60"/>
                </a:cubicBezTo>
                <a:cubicBezTo>
                  <a:pt x="1372" y="60"/>
                  <a:pt x="1373" y="61"/>
                  <a:pt x="1374" y="61"/>
                </a:cubicBezTo>
                <a:cubicBezTo>
                  <a:pt x="1374" y="61"/>
                  <a:pt x="1375" y="61"/>
                  <a:pt x="1375" y="61"/>
                </a:cubicBezTo>
                <a:cubicBezTo>
                  <a:pt x="1376" y="61"/>
                  <a:pt x="1377" y="61"/>
                  <a:pt x="1378" y="61"/>
                </a:cubicBezTo>
                <a:cubicBezTo>
                  <a:pt x="1378" y="61"/>
                  <a:pt x="1379" y="61"/>
                  <a:pt x="1379" y="61"/>
                </a:cubicBezTo>
                <a:cubicBezTo>
                  <a:pt x="1380" y="62"/>
                  <a:pt x="1380" y="62"/>
                  <a:pt x="1380" y="63"/>
                </a:cubicBezTo>
                <a:cubicBezTo>
                  <a:pt x="1381" y="63"/>
                  <a:pt x="1382" y="64"/>
                  <a:pt x="1383" y="64"/>
                </a:cubicBezTo>
                <a:cubicBezTo>
                  <a:pt x="1383" y="64"/>
                  <a:pt x="1384" y="65"/>
                  <a:pt x="1384" y="65"/>
                </a:cubicBezTo>
                <a:cubicBezTo>
                  <a:pt x="1385" y="65"/>
                  <a:pt x="1385" y="65"/>
                  <a:pt x="1386" y="65"/>
                </a:cubicBezTo>
                <a:cubicBezTo>
                  <a:pt x="1387" y="66"/>
                  <a:pt x="1387" y="66"/>
                  <a:pt x="1388" y="67"/>
                </a:cubicBezTo>
                <a:cubicBezTo>
                  <a:pt x="1387" y="69"/>
                  <a:pt x="1387" y="69"/>
                  <a:pt x="1387" y="69"/>
                </a:cubicBezTo>
                <a:cubicBezTo>
                  <a:pt x="1381" y="69"/>
                  <a:pt x="1381" y="69"/>
                  <a:pt x="1381" y="69"/>
                </a:cubicBezTo>
                <a:cubicBezTo>
                  <a:pt x="1381" y="69"/>
                  <a:pt x="1381" y="68"/>
                  <a:pt x="1380" y="68"/>
                </a:cubicBezTo>
                <a:cubicBezTo>
                  <a:pt x="1380" y="68"/>
                  <a:pt x="1379" y="68"/>
                  <a:pt x="1379" y="68"/>
                </a:cubicBezTo>
                <a:cubicBezTo>
                  <a:pt x="1378" y="68"/>
                  <a:pt x="1378" y="67"/>
                  <a:pt x="1377" y="67"/>
                </a:cubicBezTo>
                <a:cubicBezTo>
                  <a:pt x="1376" y="67"/>
                  <a:pt x="1375" y="67"/>
                  <a:pt x="1374" y="66"/>
                </a:cubicBezTo>
                <a:cubicBezTo>
                  <a:pt x="1373" y="66"/>
                  <a:pt x="1373" y="65"/>
                  <a:pt x="1373" y="65"/>
                </a:cubicBezTo>
                <a:cubicBezTo>
                  <a:pt x="1372" y="64"/>
                  <a:pt x="1371" y="64"/>
                  <a:pt x="1371" y="64"/>
                </a:cubicBezTo>
                <a:cubicBezTo>
                  <a:pt x="1370" y="63"/>
                  <a:pt x="1370" y="63"/>
                  <a:pt x="1370" y="63"/>
                </a:cubicBezTo>
                <a:cubicBezTo>
                  <a:pt x="1369" y="62"/>
                  <a:pt x="1369" y="62"/>
                  <a:pt x="1368" y="61"/>
                </a:cubicBezTo>
                <a:cubicBezTo>
                  <a:pt x="1367" y="61"/>
                  <a:pt x="1366" y="62"/>
                  <a:pt x="1364" y="61"/>
                </a:cubicBezTo>
                <a:cubicBezTo>
                  <a:pt x="1363" y="61"/>
                  <a:pt x="1363" y="61"/>
                  <a:pt x="1362" y="61"/>
                </a:cubicBezTo>
                <a:cubicBezTo>
                  <a:pt x="1361" y="61"/>
                  <a:pt x="1361" y="61"/>
                  <a:pt x="1361" y="61"/>
                </a:cubicBezTo>
                <a:cubicBezTo>
                  <a:pt x="1360" y="61"/>
                  <a:pt x="1360" y="61"/>
                  <a:pt x="1359" y="61"/>
                </a:cubicBezTo>
                <a:cubicBezTo>
                  <a:pt x="1359" y="61"/>
                  <a:pt x="1359" y="60"/>
                  <a:pt x="1358" y="59"/>
                </a:cubicBezTo>
                <a:cubicBezTo>
                  <a:pt x="1357" y="59"/>
                  <a:pt x="1356" y="59"/>
                  <a:pt x="1355" y="59"/>
                </a:cubicBezTo>
                <a:cubicBezTo>
                  <a:pt x="1354" y="58"/>
                  <a:pt x="1354" y="58"/>
                  <a:pt x="1354" y="58"/>
                </a:cubicBezTo>
                <a:cubicBezTo>
                  <a:pt x="1352" y="57"/>
                  <a:pt x="1351" y="57"/>
                  <a:pt x="1350" y="56"/>
                </a:cubicBezTo>
                <a:cubicBezTo>
                  <a:pt x="1349" y="56"/>
                  <a:pt x="1349" y="55"/>
                  <a:pt x="1349" y="55"/>
                </a:cubicBezTo>
                <a:cubicBezTo>
                  <a:pt x="1348" y="54"/>
                  <a:pt x="1348" y="54"/>
                  <a:pt x="1347" y="54"/>
                </a:cubicBezTo>
                <a:cubicBezTo>
                  <a:pt x="1347" y="53"/>
                  <a:pt x="1347" y="53"/>
                  <a:pt x="1347" y="52"/>
                </a:cubicBezTo>
                <a:cubicBezTo>
                  <a:pt x="1346" y="52"/>
                  <a:pt x="1346" y="52"/>
                  <a:pt x="1345" y="51"/>
                </a:cubicBezTo>
                <a:cubicBezTo>
                  <a:pt x="1345" y="51"/>
                  <a:pt x="1345" y="51"/>
                  <a:pt x="1344" y="51"/>
                </a:cubicBezTo>
                <a:cubicBezTo>
                  <a:pt x="1342" y="51"/>
                  <a:pt x="1341" y="52"/>
                  <a:pt x="1339" y="52"/>
                </a:cubicBezTo>
                <a:cubicBezTo>
                  <a:pt x="1338" y="52"/>
                  <a:pt x="1338" y="53"/>
                  <a:pt x="1337" y="53"/>
                </a:cubicBezTo>
                <a:cubicBezTo>
                  <a:pt x="1337" y="53"/>
                  <a:pt x="1336" y="53"/>
                  <a:pt x="1336" y="54"/>
                </a:cubicBezTo>
                <a:cubicBezTo>
                  <a:pt x="1335" y="54"/>
                  <a:pt x="1335" y="54"/>
                  <a:pt x="1334" y="55"/>
                </a:cubicBezTo>
                <a:cubicBezTo>
                  <a:pt x="1334" y="55"/>
                  <a:pt x="1333" y="55"/>
                  <a:pt x="1333" y="55"/>
                </a:cubicBezTo>
                <a:cubicBezTo>
                  <a:pt x="1332" y="55"/>
                  <a:pt x="1332" y="56"/>
                  <a:pt x="1331" y="56"/>
                </a:cubicBezTo>
                <a:cubicBezTo>
                  <a:pt x="1330" y="57"/>
                  <a:pt x="1329" y="57"/>
                  <a:pt x="1328" y="57"/>
                </a:cubicBezTo>
                <a:cubicBezTo>
                  <a:pt x="1328" y="57"/>
                  <a:pt x="1327" y="57"/>
                  <a:pt x="1327" y="58"/>
                </a:cubicBezTo>
                <a:cubicBezTo>
                  <a:pt x="1326" y="58"/>
                  <a:pt x="1325" y="59"/>
                  <a:pt x="1325" y="60"/>
                </a:cubicBezTo>
                <a:cubicBezTo>
                  <a:pt x="1325" y="61"/>
                  <a:pt x="1326" y="62"/>
                  <a:pt x="1327" y="63"/>
                </a:cubicBezTo>
                <a:cubicBezTo>
                  <a:pt x="1327" y="63"/>
                  <a:pt x="1328" y="64"/>
                  <a:pt x="1328" y="64"/>
                </a:cubicBezTo>
                <a:cubicBezTo>
                  <a:pt x="1328" y="65"/>
                  <a:pt x="1329" y="65"/>
                  <a:pt x="1329" y="65"/>
                </a:cubicBezTo>
                <a:cubicBezTo>
                  <a:pt x="1329" y="66"/>
                  <a:pt x="1329" y="66"/>
                  <a:pt x="1329" y="67"/>
                </a:cubicBezTo>
                <a:cubicBezTo>
                  <a:pt x="1329" y="77"/>
                  <a:pt x="1329" y="77"/>
                  <a:pt x="1329" y="77"/>
                </a:cubicBezTo>
                <a:cubicBezTo>
                  <a:pt x="1321" y="77"/>
                  <a:pt x="1321" y="77"/>
                  <a:pt x="1321" y="77"/>
                </a:cubicBezTo>
                <a:cubicBezTo>
                  <a:pt x="1320" y="77"/>
                  <a:pt x="1319" y="77"/>
                  <a:pt x="1318" y="77"/>
                </a:cubicBezTo>
                <a:cubicBezTo>
                  <a:pt x="1318" y="76"/>
                  <a:pt x="1317" y="76"/>
                  <a:pt x="1317" y="76"/>
                </a:cubicBezTo>
                <a:cubicBezTo>
                  <a:pt x="1316" y="75"/>
                  <a:pt x="1316" y="75"/>
                  <a:pt x="1315" y="74"/>
                </a:cubicBezTo>
                <a:cubicBezTo>
                  <a:pt x="1315" y="74"/>
                  <a:pt x="1315" y="74"/>
                  <a:pt x="1314" y="74"/>
                </a:cubicBezTo>
                <a:cubicBezTo>
                  <a:pt x="1308" y="74"/>
                  <a:pt x="1305" y="74"/>
                  <a:pt x="1299" y="74"/>
                </a:cubicBezTo>
                <a:cubicBezTo>
                  <a:pt x="1299" y="74"/>
                  <a:pt x="1298" y="74"/>
                  <a:pt x="1298" y="75"/>
                </a:cubicBezTo>
                <a:cubicBezTo>
                  <a:pt x="1298" y="75"/>
                  <a:pt x="1297" y="76"/>
                  <a:pt x="1297" y="77"/>
                </a:cubicBezTo>
                <a:cubicBezTo>
                  <a:pt x="1296" y="78"/>
                  <a:pt x="1296" y="78"/>
                  <a:pt x="1295" y="78"/>
                </a:cubicBezTo>
                <a:cubicBezTo>
                  <a:pt x="1295" y="79"/>
                  <a:pt x="1294" y="79"/>
                  <a:pt x="1293" y="79"/>
                </a:cubicBezTo>
                <a:cubicBezTo>
                  <a:pt x="1291" y="80"/>
                  <a:pt x="1290" y="80"/>
                  <a:pt x="1289" y="81"/>
                </a:cubicBezTo>
                <a:cubicBezTo>
                  <a:pt x="1288" y="81"/>
                  <a:pt x="1287" y="81"/>
                  <a:pt x="1286" y="81"/>
                </a:cubicBezTo>
                <a:cubicBezTo>
                  <a:pt x="1285" y="81"/>
                  <a:pt x="1285" y="82"/>
                  <a:pt x="1284" y="83"/>
                </a:cubicBezTo>
                <a:cubicBezTo>
                  <a:pt x="1282" y="85"/>
                  <a:pt x="1282" y="85"/>
                  <a:pt x="1282" y="85"/>
                </a:cubicBezTo>
                <a:cubicBezTo>
                  <a:pt x="1281" y="86"/>
                  <a:pt x="1281" y="86"/>
                  <a:pt x="1279" y="87"/>
                </a:cubicBezTo>
                <a:cubicBezTo>
                  <a:pt x="1279" y="88"/>
                  <a:pt x="1279" y="88"/>
                  <a:pt x="1278" y="88"/>
                </a:cubicBezTo>
                <a:cubicBezTo>
                  <a:pt x="1278" y="88"/>
                  <a:pt x="1277" y="89"/>
                  <a:pt x="1277" y="89"/>
                </a:cubicBezTo>
                <a:cubicBezTo>
                  <a:pt x="1276" y="89"/>
                  <a:pt x="1275" y="89"/>
                  <a:pt x="1274" y="89"/>
                </a:cubicBezTo>
                <a:cubicBezTo>
                  <a:pt x="1273" y="89"/>
                  <a:pt x="1273" y="89"/>
                  <a:pt x="1272" y="89"/>
                </a:cubicBezTo>
                <a:cubicBezTo>
                  <a:pt x="1271" y="89"/>
                  <a:pt x="1271" y="89"/>
                  <a:pt x="1270" y="89"/>
                </a:cubicBezTo>
                <a:cubicBezTo>
                  <a:pt x="1270" y="89"/>
                  <a:pt x="1269" y="89"/>
                  <a:pt x="1269" y="89"/>
                </a:cubicBezTo>
                <a:cubicBezTo>
                  <a:pt x="1268" y="89"/>
                  <a:pt x="1268" y="90"/>
                  <a:pt x="1267" y="90"/>
                </a:cubicBezTo>
                <a:cubicBezTo>
                  <a:pt x="1266" y="90"/>
                  <a:pt x="1266" y="91"/>
                  <a:pt x="1265" y="91"/>
                </a:cubicBezTo>
                <a:cubicBezTo>
                  <a:pt x="1265" y="91"/>
                  <a:pt x="1265" y="92"/>
                  <a:pt x="1264" y="92"/>
                </a:cubicBezTo>
                <a:cubicBezTo>
                  <a:pt x="1264" y="92"/>
                  <a:pt x="1263" y="92"/>
                  <a:pt x="1263" y="92"/>
                </a:cubicBezTo>
                <a:cubicBezTo>
                  <a:pt x="1263" y="93"/>
                  <a:pt x="1263" y="94"/>
                  <a:pt x="1262" y="94"/>
                </a:cubicBezTo>
                <a:cubicBezTo>
                  <a:pt x="1262" y="94"/>
                  <a:pt x="1262" y="95"/>
                  <a:pt x="1261" y="95"/>
                </a:cubicBezTo>
                <a:cubicBezTo>
                  <a:pt x="1261" y="95"/>
                  <a:pt x="1260" y="95"/>
                  <a:pt x="1260" y="95"/>
                </a:cubicBezTo>
                <a:cubicBezTo>
                  <a:pt x="1259" y="95"/>
                  <a:pt x="1259" y="95"/>
                  <a:pt x="1259" y="95"/>
                </a:cubicBezTo>
                <a:cubicBezTo>
                  <a:pt x="1258" y="95"/>
                  <a:pt x="1258" y="96"/>
                  <a:pt x="1258" y="96"/>
                </a:cubicBezTo>
                <a:cubicBezTo>
                  <a:pt x="1257" y="98"/>
                  <a:pt x="1256" y="98"/>
                  <a:pt x="1255" y="100"/>
                </a:cubicBezTo>
                <a:cubicBezTo>
                  <a:pt x="1255" y="100"/>
                  <a:pt x="1255" y="101"/>
                  <a:pt x="1255" y="101"/>
                </a:cubicBezTo>
                <a:cubicBezTo>
                  <a:pt x="1255" y="101"/>
                  <a:pt x="1254" y="101"/>
                  <a:pt x="1254" y="101"/>
                </a:cubicBezTo>
                <a:cubicBezTo>
                  <a:pt x="1253" y="102"/>
                  <a:pt x="1252" y="102"/>
                  <a:pt x="1252" y="103"/>
                </a:cubicBezTo>
                <a:cubicBezTo>
                  <a:pt x="1252" y="104"/>
                  <a:pt x="1253" y="104"/>
                  <a:pt x="1253" y="105"/>
                </a:cubicBezTo>
                <a:cubicBezTo>
                  <a:pt x="1255" y="105"/>
                  <a:pt x="1255" y="105"/>
                  <a:pt x="1255" y="105"/>
                </a:cubicBezTo>
                <a:cubicBezTo>
                  <a:pt x="1256" y="105"/>
                  <a:pt x="1257" y="106"/>
                  <a:pt x="1258" y="106"/>
                </a:cubicBezTo>
                <a:cubicBezTo>
                  <a:pt x="1259" y="106"/>
                  <a:pt x="1260" y="106"/>
                  <a:pt x="1261" y="107"/>
                </a:cubicBezTo>
                <a:cubicBezTo>
                  <a:pt x="1262" y="107"/>
                  <a:pt x="1262" y="107"/>
                  <a:pt x="1262" y="108"/>
                </a:cubicBezTo>
                <a:cubicBezTo>
                  <a:pt x="1263" y="108"/>
                  <a:pt x="1263" y="109"/>
                  <a:pt x="1263" y="109"/>
                </a:cubicBezTo>
                <a:cubicBezTo>
                  <a:pt x="1264" y="109"/>
                  <a:pt x="1264" y="109"/>
                  <a:pt x="1265" y="109"/>
                </a:cubicBezTo>
                <a:cubicBezTo>
                  <a:pt x="1266" y="109"/>
                  <a:pt x="1267" y="109"/>
                  <a:pt x="1268" y="109"/>
                </a:cubicBezTo>
                <a:cubicBezTo>
                  <a:pt x="1270" y="109"/>
                  <a:pt x="1271" y="109"/>
                  <a:pt x="1273" y="109"/>
                </a:cubicBezTo>
                <a:cubicBezTo>
                  <a:pt x="1274" y="109"/>
                  <a:pt x="1275" y="108"/>
                  <a:pt x="1276" y="108"/>
                </a:cubicBezTo>
                <a:cubicBezTo>
                  <a:pt x="1276" y="108"/>
                  <a:pt x="1276" y="108"/>
                  <a:pt x="1277" y="108"/>
                </a:cubicBezTo>
                <a:cubicBezTo>
                  <a:pt x="1278" y="107"/>
                  <a:pt x="1278" y="107"/>
                  <a:pt x="1278" y="106"/>
                </a:cubicBezTo>
                <a:cubicBezTo>
                  <a:pt x="1279" y="106"/>
                  <a:pt x="1279" y="105"/>
                  <a:pt x="1280" y="105"/>
                </a:cubicBezTo>
                <a:cubicBezTo>
                  <a:pt x="1281" y="105"/>
                  <a:pt x="1282" y="107"/>
                  <a:pt x="1282" y="108"/>
                </a:cubicBezTo>
                <a:cubicBezTo>
                  <a:pt x="1282" y="109"/>
                  <a:pt x="1282" y="109"/>
                  <a:pt x="1282" y="110"/>
                </a:cubicBezTo>
                <a:cubicBezTo>
                  <a:pt x="1282" y="111"/>
                  <a:pt x="1282" y="112"/>
                  <a:pt x="1282" y="113"/>
                </a:cubicBezTo>
                <a:cubicBezTo>
                  <a:pt x="1282" y="114"/>
                  <a:pt x="1283" y="114"/>
                  <a:pt x="1283" y="114"/>
                </a:cubicBezTo>
                <a:cubicBezTo>
                  <a:pt x="1283" y="115"/>
                  <a:pt x="1283" y="115"/>
                  <a:pt x="1283" y="116"/>
                </a:cubicBezTo>
                <a:cubicBezTo>
                  <a:pt x="1283" y="116"/>
                  <a:pt x="1284" y="116"/>
                  <a:pt x="1284" y="117"/>
                </a:cubicBezTo>
                <a:cubicBezTo>
                  <a:pt x="1284" y="123"/>
                  <a:pt x="1284" y="123"/>
                  <a:pt x="1284" y="123"/>
                </a:cubicBezTo>
                <a:cubicBezTo>
                  <a:pt x="1284" y="126"/>
                  <a:pt x="1282" y="127"/>
                  <a:pt x="1280" y="129"/>
                </a:cubicBezTo>
                <a:cubicBezTo>
                  <a:pt x="1280" y="130"/>
                  <a:pt x="1280" y="130"/>
                  <a:pt x="1279" y="131"/>
                </a:cubicBezTo>
                <a:cubicBezTo>
                  <a:pt x="1279" y="131"/>
                  <a:pt x="1278" y="132"/>
                  <a:pt x="1278" y="132"/>
                </a:cubicBezTo>
                <a:cubicBezTo>
                  <a:pt x="1276" y="132"/>
                  <a:pt x="1275" y="132"/>
                  <a:pt x="1273" y="132"/>
                </a:cubicBezTo>
                <a:cubicBezTo>
                  <a:pt x="1272" y="132"/>
                  <a:pt x="1272" y="132"/>
                  <a:pt x="1272" y="132"/>
                </a:cubicBezTo>
                <a:cubicBezTo>
                  <a:pt x="1271" y="132"/>
                  <a:pt x="1271" y="131"/>
                  <a:pt x="1270" y="131"/>
                </a:cubicBezTo>
                <a:cubicBezTo>
                  <a:pt x="1269" y="131"/>
                  <a:pt x="1269" y="131"/>
                  <a:pt x="1267" y="131"/>
                </a:cubicBezTo>
                <a:cubicBezTo>
                  <a:pt x="1266" y="131"/>
                  <a:pt x="1266" y="132"/>
                  <a:pt x="1265" y="132"/>
                </a:cubicBezTo>
                <a:cubicBezTo>
                  <a:pt x="1264" y="132"/>
                  <a:pt x="1264" y="133"/>
                  <a:pt x="1263" y="133"/>
                </a:cubicBezTo>
                <a:cubicBezTo>
                  <a:pt x="1263" y="134"/>
                  <a:pt x="1262" y="133"/>
                  <a:pt x="1262" y="134"/>
                </a:cubicBezTo>
                <a:cubicBezTo>
                  <a:pt x="1261" y="134"/>
                  <a:pt x="1260" y="135"/>
                  <a:pt x="1259" y="135"/>
                </a:cubicBezTo>
                <a:cubicBezTo>
                  <a:pt x="1253" y="135"/>
                  <a:pt x="1253" y="135"/>
                  <a:pt x="1253" y="135"/>
                </a:cubicBezTo>
                <a:cubicBezTo>
                  <a:pt x="1252" y="135"/>
                  <a:pt x="1251" y="134"/>
                  <a:pt x="1249" y="134"/>
                </a:cubicBezTo>
                <a:cubicBezTo>
                  <a:pt x="1248" y="134"/>
                  <a:pt x="1247" y="134"/>
                  <a:pt x="1247" y="134"/>
                </a:cubicBezTo>
                <a:cubicBezTo>
                  <a:pt x="1246" y="134"/>
                  <a:pt x="1246" y="133"/>
                  <a:pt x="1246" y="133"/>
                </a:cubicBezTo>
                <a:cubicBezTo>
                  <a:pt x="1244" y="133"/>
                  <a:pt x="1244" y="133"/>
                  <a:pt x="1243" y="133"/>
                </a:cubicBezTo>
                <a:cubicBezTo>
                  <a:pt x="1241" y="133"/>
                  <a:pt x="1240" y="133"/>
                  <a:pt x="1238" y="133"/>
                </a:cubicBezTo>
                <a:cubicBezTo>
                  <a:pt x="1237" y="134"/>
                  <a:pt x="1237" y="134"/>
                  <a:pt x="1235" y="135"/>
                </a:cubicBezTo>
                <a:cubicBezTo>
                  <a:pt x="1235" y="135"/>
                  <a:pt x="1235" y="136"/>
                  <a:pt x="1235" y="137"/>
                </a:cubicBezTo>
                <a:cubicBezTo>
                  <a:pt x="1235" y="137"/>
                  <a:pt x="1235" y="138"/>
                  <a:pt x="1235" y="138"/>
                </a:cubicBezTo>
                <a:cubicBezTo>
                  <a:pt x="1235" y="139"/>
                  <a:pt x="1234" y="140"/>
                  <a:pt x="1232" y="141"/>
                </a:cubicBezTo>
                <a:cubicBezTo>
                  <a:pt x="1232" y="141"/>
                  <a:pt x="1232" y="141"/>
                  <a:pt x="1231" y="141"/>
                </a:cubicBezTo>
                <a:cubicBezTo>
                  <a:pt x="1224" y="141"/>
                  <a:pt x="1224" y="141"/>
                  <a:pt x="1224" y="141"/>
                </a:cubicBezTo>
                <a:cubicBezTo>
                  <a:pt x="1222" y="141"/>
                  <a:pt x="1222" y="143"/>
                  <a:pt x="1221" y="143"/>
                </a:cubicBezTo>
                <a:cubicBezTo>
                  <a:pt x="1220" y="143"/>
                  <a:pt x="1220" y="144"/>
                  <a:pt x="1219" y="144"/>
                </a:cubicBezTo>
                <a:cubicBezTo>
                  <a:pt x="1218" y="144"/>
                  <a:pt x="1217" y="144"/>
                  <a:pt x="1215" y="144"/>
                </a:cubicBezTo>
                <a:cubicBezTo>
                  <a:pt x="1215" y="144"/>
                  <a:pt x="1214" y="144"/>
                  <a:pt x="1214" y="144"/>
                </a:cubicBezTo>
                <a:cubicBezTo>
                  <a:pt x="1213" y="144"/>
                  <a:pt x="1212" y="144"/>
                  <a:pt x="1211" y="144"/>
                </a:cubicBezTo>
                <a:cubicBezTo>
                  <a:pt x="1210" y="144"/>
                  <a:pt x="1209" y="144"/>
                  <a:pt x="1208" y="144"/>
                </a:cubicBezTo>
                <a:cubicBezTo>
                  <a:pt x="1207" y="144"/>
                  <a:pt x="1206" y="144"/>
                  <a:pt x="1205" y="144"/>
                </a:cubicBezTo>
                <a:cubicBezTo>
                  <a:pt x="1204" y="144"/>
                  <a:pt x="1204" y="144"/>
                  <a:pt x="1203" y="144"/>
                </a:cubicBezTo>
                <a:cubicBezTo>
                  <a:pt x="1203" y="145"/>
                  <a:pt x="1202" y="145"/>
                  <a:pt x="1201" y="145"/>
                </a:cubicBezTo>
                <a:cubicBezTo>
                  <a:pt x="1201" y="145"/>
                  <a:pt x="1200" y="145"/>
                  <a:pt x="1199" y="145"/>
                </a:cubicBezTo>
                <a:cubicBezTo>
                  <a:pt x="1199" y="146"/>
                  <a:pt x="1198" y="146"/>
                  <a:pt x="1198" y="146"/>
                </a:cubicBezTo>
                <a:cubicBezTo>
                  <a:pt x="1198" y="147"/>
                  <a:pt x="1198" y="147"/>
                  <a:pt x="1198" y="147"/>
                </a:cubicBezTo>
                <a:cubicBezTo>
                  <a:pt x="1197" y="148"/>
                  <a:pt x="1198" y="148"/>
                  <a:pt x="1198" y="149"/>
                </a:cubicBezTo>
                <a:cubicBezTo>
                  <a:pt x="1197" y="149"/>
                  <a:pt x="1197" y="150"/>
                  <a:pt x="1197" y="150"/>
                </a:cubicBezTo>
                <a:cubicBezTo>
                  <a:pt x="1197" y="150"/>
                  <a:pt x="1197" y="151"/>
                  <a:pt x="1197" y="151"/>
                </a:cubicBezTo>
                <a:cubicBezTo>
                  <a:pt x="1196" y="152"/>
                  <a:pt x="1196" y="152"/>
                  <a:pt x="1195" y="152"/>
                </a:cubicBezTo>
                <a:cubicBezTo>
                  <a:pt x="1188" y="152"/>
                  <a:pt x="1188" y="152"/>
                  <a:pt x="1188" y="152"/>
                </a:cubicBezTo>
                <a:cubicBezTo>
                  <a:pt x="1188" y="152"/>
                  <a:pt x="1187" y="152"/>
                  <a:pt x="1187" y="153"/>
                </a:cubicBezTo>
                <a:cubicBezTo>
                  <a:pt x="1186" y="154"/>
                  <a:pt x="1186" y="155"/>
                  <a:pt x="1186" y="156"/>
                </a:cubicBezTo>
                <a:cubicBezTo>
                  <a:pt x="1186" y="156"/>
                  <a:pt x="1185" y="157"/>
                  <a:pt x="1186" y="158"/>
                </a:cubicBezTo>
                <a:cubicBezTo>
                  <a:pt x="1186" y="159"/>
                  <a:pt x="1187" y="160"/>
                  <a:pt x="1188" y="161"/>
                </a:cubicBezTo>
                <a:cubicBezTo>
                  <a:pt x="1188" y="162"/>
                  <a:pt x="1190" y="162"/>
                  <a:pt x="1190" y="163"/>
                </a:cubicBezTo>
                <a:cubicBezTo>
                  <a:pt x="1191" y="163"/>
                  <a:pt x="1191" y="165"/>
                  <a:pt x="1192" y="165"/>
                </a:cubicBezTo>
                <a:cubicBezTo>
                  <a:pt x="1192" y="166"/>
                  <a:pt x="1193" y="165"/>
                  <a:pt x="1194" y="165"/>
                </a:cubicBezTo>
                <a:cubicBezTo>
                  <a:pt x="1195" y="165"/>
                  <a:pt x="1196" y="165"/>
                  <a:pt x="1197" y="165"/>
                </a:cubicBezTo>
                <a:cubicBezTo>
                  <a:pt x="1198" y="165"/>
                  <a:pt x="1199" y="166"/>
                  <a:pt x="1199" y="166"/>
                </a:cubicBezTo>
                <a:cubicBezTo>
                  <a:pt x="1201" y="166"/>
                  <a:pt x="1203" y="167"/>
                  <a:pt x="1205" y="168"/>
                </a:cubicBezTo>
                <a:cubicBezTo>
                  <a:pt x="1206" y="168"/>
                  <a:pt x="1205" y="170"/>
                  <a:pt x="1206" y="171"/>
                </a:cubicBezTo>
                <a:cubicBezTo>
                  <a:pt x="1219" y="171"/>
                  <a:pt x="1219" y="171"/>
                  <a:pt x="1219" y="171"/>
                </a:cubicBezTo>
                <a:cubicBezTo>
                  <a:pt x="1224" y="173"/>
                  <a:pt x="1224" y="173"/>
                  <a:pt x="1224" y="173"/>
                </a:cubicBezTo>
                <a:cubicBezTo>
                  <a:pt x="1225" y="173"/>
                  <a:pt x="1226" y="173"/>
                  <a:pt x="1226" y="173"/>
                </a:cubicBezTo>
                <a:cubicBezTo>
                  <a:pt x="1227" y="174"/>
                  <a:pt x="1227" y="174"/>
                  <a:pt x="1228" y="174"/>
                </a:cubicBezTo>
                <a:cubicBezTo>
                  <a:pt x="1228" y="175"/>
                  <a:pt x="1229" y="176"/>
                  <a:pt x="1230" y="176"/>
                </a:cubicBezTo>
                <a:cubicBezTo>
                  <a:pt x="1231" y="176"/>
                  <a:pt x="1232" y="176"/>
                  <a:pt x="1233" y="176"/>
                </a:cubicBezTo>
                <a:cubicBezTo>
                  <a:pt x="1234" y="176"/>
                  <a:pt x="1234" y="176"/>
                  <a:pt x="1235" y="176"/>
                </a:cubicBezTo>
                <a:cubicBezTo>
                  <a:pt x="1237" y="176"/>
                  <a:pt x="1237" y="176"/>
                  <a:pt x="1237" y="176"/>
                </a:cubicBezTo>
                <a:cubicBezTo>
                  <a:pt x="1238" y="176"/>
                  <a:pt x="1239" y="176"/>
                  <a:pt x="1240" y="176"/>
                </a:cubicBezTo>
                <a:cubicBezTo>
                  <a:pt x="1240" y="176"/>
                  <a:pt x="1241" y="176"/>
                  <a:pt x="1241" y="176"/>
                </a:cubicBezTo>
                <a:cubicBezTo>
                  <a:pt x="1242" y="176"/>
                  <a:pt x="1243" y="175"/>
                  <a:pt x="1244" y="175"/>
                </a:cubicBezTo>
                <a:cubicBezTo>
                  <a:pt x="1245" y="175"/>
                  <a:pt x="1245" y="174"/>
                  <a:pt x="1246" y="174"/>
                </a:cubicBezTo>
                <a:cubicBezTo>
                  <a:pt x="1253" y="174"/>
                  <a:pt x="1253" y="174"/>
                  <a:pt x="1253" y="174"/>
                </a:cubicBezTo>
                <a:cubicBezTo>
                  <a:pt x="1254" y="174"/>
                  <a:pt x="1255" y="173"/>
                  <a:pt x="1256" y="173"/>
                </a:cubicBezTo>
                <a:cubicBezTo>
                  <a:pt x="1257" y="173"/>
                  <a:pt x="1258" y="173"/>
                  <a:pt x="1259" y="173"/>
                </a:cubicBezTo>
                <a:cubicBezTo>
                  <a:pt x="1260" y="173"/>
                  <a:pt x="1260" y="173"/>
                  <a:pt x="1260" y="173"/>
                </a:cubicBezTo>
                <a:cubicBezTo>
                  <a:pt x="1261" y="173"/>
                  <a:pt x="1262" y="173"/>
                  <a:pt x="1263" y="173"/>
                </a:cubicBezTo>
                <a:cubicBezTo>
                  <a:pt x="1263" y="173"/>
                  <a:pt x="1263" y="173"/>
                  <a:pt x="1264" y="173"/>
                </a:cubicBezTo>
                <a:cubicBezTo>
                  <a:pt x="1264" y="178"/>
                  <a:pt x="1264" y="178"/>
                  <a:pt x="1264" y="178"/>
                </a:cubicBezTo>
                <a:cubicBezTo>
                  <a:pt x="1264" y="179"/>
                  <a:pt x="1263" y="180"/>
                  <a:pt x="1262" y="181"/>
                </a:cubicBezTo>
                <a:cubicBezTo>
                  <a:pt x="1262" y="181"/>
                  <a:pt x="1262" y="181"/>
                  <a:pt x="1261" y="182"/>
                </a:cubicBezTo>
                <a:cubicBezTo>
                  <a:pt x="1261" y="182"/>
                  <a:pt x="1260" y="182"/>
                  <a:pt x="1260" y="182"/>
                </a:cubicBezTo>
                <a:cubicBezTo>
                  <a:pt x="1259" y="183"/>
                  <a:pt x="1258" y="183"/>
                  <a:pt x="1257" y="184"/>
                </a:cubicBezTo>
                <a:cubicBezTo>
                  <a:pt x="1256" y="184"/>
                  <a:pt x="1256" y="185"/>
                  <a:pt x="1256" y="185"/>
                </a:cubicBezTo>
                <a:cubicBezTo>
                  <a:pt x="1255" y="185"/>
                  <a:pt x="1255" y="185"/>
                  <a:pt x="1254" y="185"/>
                </a:cubicBezTo>
                <a:cubicBezTo>
                  <a:pt x="1253" y="185"/>
                  <a:pt x="1253" y="185"/>
                  <a:pt x="1253" y="185"/>
                </a:cubicBezTo>
                <a:cubicBezTo>
                  <a:pt x="1252" y="185"/>
                  <a:pt x="1252" y="185"/>
                  <a:pt x="1251" y="185"/>
                </a:cubicBezTo>
                <a:cubicBezTo>
                  <a:pt x="1251" y="184"/>
                  <a:pt x="1250" y="185"/>
                  <a:pt x="1250" y="185"/>
                </a:cubicBezTo>
                <a:cubicBezTo>
                  <a:pt x="1249" y="184"/>
                  <a:pt x="1249" y="184"/>
                  <a:pt x="1248" y="184"/>
                </a:cubicBezTo>
                <a:cubicBezTo>
                  <a:pt x="1248" y="183"/>
                  <a:pt x="1247" y="183"/>
                  <a:pt x="1247" y="183"/>
                </a:cubicBezTo>
                <a:cubicBezTo>
                  <a:pt x="1244" y="183"/>
                  <a:pt x="1244" y="183"/>
                  <a:pt x="1244" y="183"/>
                </a:cubicBezTo>
                <a:cubicBezTo>
                  <a:pt x="1242" y="183"/>
                  <a:pt x="1242" y="183"/>
                  <a:pt x="1240" y="184"/>
                </a:cubicBezTo>
                <a:cubicBezTo>
                  <a:pt x="1239" y="184"/>
                  <a:pt x="1239" y="184"/>
                  <a:pt x="1238" y="185"/>
                </a:cubicBezTo>
                <a:cubicBezTo>
                  <a:pt x="1237" y="185"/>
                  <a:pt x="1236" y="185"/>
                  <a:pt x="1235" y="185"/>
                </a:cubicBezTo>
                <a:cubicBezTo>
                  <a:pt x="1233" y="185"/>
                  <a:pt x="1233" y="185"/>
                  <a:pt x="1233" y="185"/>
                </a:cubicBezTo>
                <a:cubicBezTo>
                  <a:pt x="1232" y="185"/>
                  <a:pt x="1232" y="185"/>
                  <a:pt x="1231" y="185"/>
                </a:cubicBezTo>
                <a:cubicBezTo>
                  <a:pt x="1230" y="185"/>
                  <a:pt x="1230" y="185"/>
                  <a:pt x="1229" y="185"/>
                </a:cubicBezTo>
                <a:cubicBezTo>
                  <a:pt x="1228" y="185"/>
                  <a:pt x="1227" y="184"/>
                  <a:pt x="1226" y="184"/>
                </a:cubicBezTo>
                <a:cubicBezTo>
                  <a:pt x="1225" y="184"/>
                  <a:pt x="1225" y="184"/>
                  <a:pt x="1224" y="184"/>
                </a:cubicBezTo>
                <a:cubicBezTo>
                  <a:pt x="1222" y="184"/>
                  <a:pt x="1222" y="184"/>
                  <a:pt x="1222" y="184"/>
                </a:cubicBezTo>
                <a:cubicBezTo>
                  <a:pt x="1221" y="184"/>
                  <a:pt x="1221" y="184"/>
                  <a:pt x="1220" y="184"/>
                </a:cubicBezTo>
                <a:cubicBezTo>
                  <a:pt x="1220" y="185"/>
                  <a:pt x="1220" y="186"/>
                  <a:pt x="1220" y="187"/>
                </a:cubicBezTo>
                <a:cubicBezTo>
                  <a:pt x="1212" y="187"/>
                  <a:pt x="1212" y="187"/>
                  <a:pt x="1212" y="187"/>
                </a:cubicBezTo>
                <a:cubicBezTo>
                  <a:pt x="1212" y="187"/>
                  <a:pt x="1211" y="188"/>
                  <a:pt x="1211" y="188"/>
                </a:cubicBezTo>
                <a:cubicBezTo>
                  <a:pt x="1210" y="188"/>
                  <a:pt x="1210" y="189"/>
                  <a:pt x="1210" y="189"/>
                </a:cubicBezTo>
                <a:cubicBezTo>
                  <a:pt x="1210" y="191"/>
                  <a:pt x="1211" y="192"/>
                  <a:pt x="1213" y="193"/>
                </a:cubicBezTo>
                <a:cubicBezTo>
                  <a:pt x="1214" y="194"/>
                  <a:pt x="1214" y="194"/>
                  <a:pt x="1215" y="195"/>
                </a:cubicBezTo>
                <a:cubicBezTo>
                  <a:pt x="1215" y="195"/>
                  <a:pt x="1215" y="196"/>
                  <a:pt x="1216" y="196"/>
                </a:cubicBezTo>
                <a:cubicBezTo>
                  <a:pt x="1218" y="196"/>
                  <a:pt x="1219" y="195"/>
                  <a:pt x="1220" y="196"/>
                </a:cubicBezTo>
                <a:cubicBezTo>
                  <a:pt x="1222" y="196"/>
                  <a:pt x="1223" y="197"/>
                  <a:pt x="1224" y="197"/>
                </a:cubicBezTo>
                <a:cubicBezTo>
                  <a:pt x="1226" y="198"/>
                  <a:pt x="1226" y="198"/>
                  <a:pt x="1228" y="199"/>
                </a:cubicBezTo>
                <a:cubicBezTo>
                  <a:pt x="1229" y="199"/>
                  <a:pt x="1230" y="199"/>
                  <a:pt x="1231" y="200"/>
                </a:cubicBezTo>
                <a:cubicBezTo>
                  <a:pt x="1232" y="200"/>
                  <a:pt x="1233" y="201"/>
                  <a:pt x="1234" y="202"/>
                </a:cubicBezTo>
                <a:cubicBezTo>
                  <a:pt x="1236" y="202"/>
                  <a:pt x="1236" y="202"/>
                  <a:pt x="1236" y="202"/>
                </a:cubicBezTo>
                <a:cubicBezTo>
                  <a:pt x="1234" y="202"/>
                  <a:pt x="1233" y="202"/>
                  <a:pt x="1232" y="203"/>
                </a:cubicBezTo>
                <a:cubicBezTo>
                  <a:pt x="1232" y="203"/>
                  <a:pt x="1231" y="203"/>
                  <a:pt x="1231" y="204"/>
                </a:cubicBezTo>
                <a:cubicBezTo>
                  <a:pt x="1231" y="204"/>
                  <a:pt x="1231" y="204"/>
                  <a:pt x="1231" y="205"/>
                </a:cubicBezTo>
                <a:cubicBezTo>
                  <a:pt x="1231" y="205"/>
                  <a:pt x="1231" y="206"/>
                  <a:pt x="1231" y="206"/>
                </a:cubicBezTo>
                <a:cubicBezTo>
                  <a:pt x="1232" y="206"/>
                  <a:pt x="1232" y="206"/>
                  <a:pt x="1233" y="206"/>
                </a:cubicBezTo>
                <a:cubicBezTo>
                  <a:pt x="1234" y="207"/>
                  <a:pt x="1235" y="207"/>
                  <a:pt x="1235" y="207"/>
                </a:cubicBezTo>
                <a:cubicBezTo>
                  <a:pt x="1236" y="208"/>
                  <a:pt x="1236" y="208"/>
                  <a:pt x="1236" y="209"/>
                </a:cubicBezTo>
                <a:cubicBezTo>
                  <a:pt x="1237" y="209"/>
                  <a:pt x="1237" y="209"/>
                  <a:pt x="1238" y="210"/>
                </a:cubicBezTo>
                <a:cubicBezTo>
                  <a:pt x="1238" y="210"/>
                  <a:pt x="1238" y="211"/>
                  <a:pt x="1238" y="211"/>
                </a:cubicBezTo>
                <a:cubicBezTo>
                  <a:pt x="1238" y="212"/>
                  <a:pt x="1239" y="212"/>
                  <a:pt x="1239" y="212"/>
                </a:cubicBezTo>
                <a:cubicBezTo>
                  <a:pt x="1240" y="212"/>
                  <a:pt x="1240" y="212"/>
                  <a:pt x="1241" y="213"/>
                </a:cubicBezTo>
                <a:cubicBezTo>
                  <a:pt x="1241" y="213"/>
                  <a:pt x="1242" y="213"/>
                  <a:pt x="1242" y="213"/>
                </a:cubicBezTo>
                <a:cubicBezTo>
                  <a:pt x="1243" y="214"/>
                  <a:pt x="1243" y="214"/>
                  <a:pt x="1244" y="214"/>
                </a:cubicBezTo>
                <a:cubicBezTo>
                  <a:pt x="1245" y="215"/>
                  <a:pt x="1246" y="215"/>
                  <a:pt x="1247" y="215"/>
                </a:cubicBezTo>
                <a:cubicBezTo>
                  <a:pt x="1247" y="215"/>
                  <a:pt x="1248" y="216"/>
                  <a:pt x="1248" y="216"/>
                </a:cubicBezTo>
                <a:cubicBezTo>
                  <a:pt x="1249" y="216"/>
                  <a:pt x="1249" y="217"/>
                  <a:pt x="1250" y="217"/>
                </a:cubicBezTo>
                <a:cubicBezTo>
                  <a:pt x="1251" y="218"/>
                  <a:pt x="1251" y="218"/>
                  <a:pt x="1252" y="218"/>
                </a:cubicBezTo>
                <a:cubicBezTo>
                  <a:pt x="1254" y="219"/>
                  <a:pt x="1254" y="219"/>
                  <a:pt x="1256" y="219"/>
                </a:cubicBezTo>
                <a:cubicBezTo>
                  <a:pt x="1257" y="219"/>
                  <a:pt x="1257" y="219"/>
                  <a:pt x="1257" y="219"/>
                </a:cubicBezTo>
                <a:cubicBezTo>
                  <a:pt x="1257" y="219"/>
                  <a:pt x="1258" y="219"/>
                  <a:pt x="1258" y="219"/>
                </a:cubicBezTo>
                <a:cubicBezTo>
                  <a:pt x="1259" y="218"/>
                  <a:pt x="1259" y="218"/>
                  <a:pt x="1260" y="218"/>
                </a:cubicBezTo>
                <a:cubicBezTo>
                  <a:pt x="1259" y="217"/>
                  <a:pt x="1259" y="217"/>
                  <a:pt x="1259" y="216"/>
                </a:cubicBezTo>
                <a:cubicBezTo>
                  <a:pt x="1258" y="216"/>
                  <a:pt x="1258" y="215"/>
                  <a:pt x="1258" y="215"/>
                </a:cubicBezTo>
                <a:cubicBezTo>
                  <a:pt x="1257" y="214"/>
                  <a:pt x="1256" y="214"/>
                  <a:pt x="1256" y="213"/>
                </a:cubicBezTo>
                <a:cubicBezTo>
                  <a:pt x="1256" y="212"/>
                  <a:pt x="1256" y="211"/>
                  <a:pt x="1257" y="211"/>
                </a:cubicBezTo>
                <a:cubicBezTo>
                  <a:pt x="1257" y="211"/>
                  <a:pt x="1258" y="211"/>
                  <a:pt x="1258" y="211"/>
                </a:cubicBezTo>
                <a:cubicBezTo>
                  <a:pt x="1259" y="211"/>
                  <a:pt x="1260" y="211"/>
                  <a:pt x="1262" y="211"/>
                </a:cubicBezTo>
                <a:cubicBezTo>
                  <a:pt x="1264" y="211"/>
                  <a:pt x="1265" y="211"/>
                  <a:pt x="1266" y="211"/>
                </a:cubicBezTo>
                <a:cubicBezTo>
                  <a:pt x="1268" y="211"/>
                  <a:pt x="1268" y="212"/>
                  <a:pt x="1269" y="212"/>
                </a:cubicBezTo>
                <a:cubicBezTo>
                  <a:pt x="1270" y="212"/>
                  <a:pt x="1270" y="213"/>
                  <a:pt x="1271" y="213"/>
                </a:cubicBezTo>
                <a:cubicBezTo>
                  <a:pt x="1271" y="213"/>
                  <a:pt x="1272" y="213"/>
                  <a:pt x="1272" y="213"/>
                </a:cubicBezTo>
                <a:cubicBezTo>
                  <a:pt x="1272" y="213"/>
                  <a:pt x="1273" y="214"/>
                  <a:pt x="1273" y="214"/>
                </a:cubicBezTo>
                <a:cubicBezTo>
                  <a:pt x="1274" y="214"/>
                  <a:pt x="1274" y="214"/>
                  <a:pt x="1275" y="214"/>
                </a:cubicBezTo>
                <a:cubicBezTo>
                  <a:pt x="1275" y="211"/>
                  <a:pt x="1275" y="211"/>
                  <a:pt x="1275" y="211"/>
                </a:cubicBezTo>
                <a:cubicBezTo>
                  <a:pt x="1280" y="211"/>
                  <a:pt x="1280" y="211"/>
                  <a:pt x="1280" y="211"/>
                </a:cubicBezTo>
                <a:cubicBezTo>
                  <a:pt x="1281" y="211"/>
                  <a:pt x="1281" y="212"/>
                  <a:pt x="1281" y="212"/>
                </a:cubicBezTo>
                <a:cubicBezTo>
                  <a:pt x="1282" y="212"/>
                  <a:pt x="1282" y="213"/>
                  <a:pt x="1283" y="213"/>
                </a:cubicBezTo>
                <a:cubicBezTo>
                  <a:pt x="1284" y="213"/>
                  <a:pt x="1285" y="213"/>
                  <a:pt x="1286" y="213"/>
                </a:cubicBezTo>
                <a:cubicBezTo>
                  <a:pt x="1288" y="213"/>
                  <a:pt x="1289" y="214"/>
                  <a:pt x="1290" y="213"/>
                </a:cubicBezTo>
                <a:cubicBezTo>
                  <a:pt x="1290" y="213"/>
                  <a:pt x="1290" y="212"/>
                  <a:pt x="1291" y="212"/>
                </a:cubicBezTo>
                <a:cubicBezTo>
                  <a:pt x="1291" y="211"/>
                  <a:pt x="1292" y="211"/>
                  <a:pt x="1292" y="211"/>
                </a:cubicBezTo>
                <a:cubicBezTo>
                  <a:pt x="1293" y="211"/>
                  <a:pt x="1293" y="211"/>
                  <a:pt x="1294" y="210"/>
                </a:cubicBezTo>
                <a:cubicBezTo>
                  <a:pt x="1294" y="210"/>
                  <a:pt x="1294" y="210"/>
                  <a:pt x="1295" y="210"/>
                </a:cubicBezTo>
                <a:cubicBezTo>
                  <a:pt x="1296" y="210"/>
                  <a:pt x="1297" y="210"/>
                  <a:pt x="1297" y="210"/>
                </a:cubicBezTo>
                <a:cubicBezTo>
                  <a:pt x="1298" y="209"/>
                  <a:pt x="1298" y="209"/>
                  <a:pt x="1298" y="208"/>
                </a:cubicBezTo>
                <a:cubicBezTo>
                  <a:pt x="1299" y="208"/>
                  <a:pt x="1299" y="208"/>
                  <a:pt x="1300" y="208"/>
                </a:cubicBezTo>
                <a:cubicBezTo>
                  <a:pt x="1300" y="207"/>
                  <a:pt x="1301" y="206"/>
                  <a:pt x="1302" y="206"/>
                </a:cubicBezTo>
                <a:cubicBezTo>
                  <a:pt x="1303" y="206"/>
                  <a:pt x="1304" y="207"/>
                  <a:pt x="1305" y="207"/>
                </a:cubicBezTo>
                <a:cubicBezTo>
                  <a:pt x="1306" y="208"/>
                  <a:pt x="1306" y="209"/>
                  <a:pt x="1308" y="209"/>
                </a:cubicBezTo>
                <a:cubicBezTo>
                  <a:pt x="1308" y="210"/>
                  <a:pt x="1308" y="210"/>
                  <a:pt x="1309" y="210"/>
                </a:cubicBezTo>
                <a:cubicBezTo>
                  <a:pt x="1313" y="210"/>
                  <a:pt x="1313" y="210"/>
                  <a:pt x="1313" y="210"/>
                </a:cubicBezTo>
                <a:cubicBezTo>
                  <a:pt x="1314" y="210"/>
                  <a:pt x="1315" y="210"/>
                  <a:pt x="1317" y="210"/>
                </a:cubicBezTo>
                <a:cubicBezTo>
                  <a:pt x="1317" y="210"/>
                  <a:pt x="1318" y="210"/>
                  <a:pt x="1318" y="210"/>
                </a:cubicBezTo>
                <a:cubicBezTo>
                  <a:pt x="1319" y="210"/>
                  <a:pt x="1319" y="211"/>
                  <a:pt x="1320" y="211"/>
                </a:cubicBezTo>
                <a:cubicBezTo>
                  <a:pt x="1321" y="211"/>
                  <a:pt x="1323" y="212"/>
                  <a:pt x="1324" y="213"/>
                </a:cubicBezTo>
                <a:cubicBezTo>
                  <a:pt x="1324" y="213"/>
                  <a:pt x="1325" y="214"/>
                  <a:pt x="1325" y="214"/>
                </a:cubicBezTo>
                <a:cubicBezTo>
                  <a:pt x="1326" y="215"/>
                  <a:pt x="1326" y="215"/>
                  <a:pt x="1327" y="215"/>
                </a:cubicBezTo>
                <a:cubicBezTo>
                  <a:pt x="1327" y="215"/>
                  <a:pt x="1328" y="215"/>
                  <a:pt x="1328" y="215"/>
                </a:cubicBezTo>
                <a:cubicBezTo>
                  <a:pt x="1337" y="215"/>
                  <a:pt x="1337" y="215"/>
                  <a:pt x="1337" y="215"/>
                </a:cubicBezTo>
                <a:cubicBezTo>
                  <a:pt x="1338" y="215"/>
                  <a:pt x="1338" y="215"/>
                  <a:pt x="1339" y="216"/>
                </a:cubicBezTo>
                <a:cubicBezTo>
                  <a:pt x="1339" y="216"/>
                  <a:pt x="1339" y="216"/>
                  <a:pt x="1340" y="216"/>
                </a:cubicBezTo>
                <a:cubicBezTo>
                  <a:pt x="1341" y="216"/>
                  <a:pt x="1342" y="217"/>
                  <a:pt x="1344" y="218"/>
                </a:cubicBezTo>
                <a:cubicBezTo>
                  <a:pt x="1344" y="218"/>
                  <a:pt x="1345" y="219"/>
                  <a:pt x="1345" y="219"/>
                </a:cubicBezTo>
                <a:cubicBezTo>
                  <a:pt x="1346" y="220"/>
                  <a:pt x="1347" y="219"/>
                  <a:pt x="1349" y="219"/>
                </a:cubicBezTo>
                <a:cubicBezTo>
                  <a:pt x="1350" y="219"/>
                  <a:pt x="1350" y="219"/>
                  <a:pt x="1350" y="219"/>
                </a:cubicBezTo>
                <a:cubicBezTo>
                  <a:pt x="1351" y="219"/>
                  <a:pt x="1351" y="219"/>
                  <a:pt x="1352" y="219"/>
                </a:cubicBezTo>
                <a:cubicBezTo>
                  <a:pt x="1352" y="220"/>
                  <a:pt x="1352" y="220"/>
                  <a:pt x="1353" y="221"/>
                </a:cubicBezTo>
                <a:cubicBezTo>
                  <a:pt x="1353" y="222"/>
                  <a:pt x="1354" y="223"/>
                  <a:pt x="1355" y="223"/>
                </a:cubicBezTo>
                <a:cubicBezTo>
                  <a:pt x="1356" y="224"/>
                  <a:pt x="1356" y="224"/>
                  <a:pt x="1357" y="224"/>
                </a:cubicBezTo>
                <a:cubicBezTo>
                  <a:pt x="1357" y="225"/>
                  <a:pt x="1358" y="225"/>
                  <a:pt x="1359" y="225"/>
                </a:cubicBezTo>
                <a:cubicBezTo>
                  <a:pt x="1360" y="225"/>
                  <a:pt x="1360" y="225"/>
                  <a:pt x="1360" y="225"/>
                </a:cubicBezTo>
                <a:cubicBezTo>
                  <a:pt x="1361" y="225"/>
                  <a:pt x="1362" y="225"/>
                  <a:pt x="1363" y="225"/>
                </a:cubicBezTo>
                <a:cubicBezTo>
                  <a:pt x="1364" y="226"/>
                  <a:pt x="1364" y="226"/>
                  <a:pt x="1364" y="226"/>
                </a:cubicBezTo>
                <a:cubicBezTo>
                  <a:pt x="1365" y="227"/>
                  <a:pt x="1366" y="228"/>
                  <a:pt x="1366" y="229"/>
                </a:cubicBezTo>
                <a:cubicBezTo>
                  <a:pt x="1366" y="238"/>
                  <a:pt x="1366" y="238"/>
                  <a:pt x="1366" y="238"/>
                </a:cubicBezTo>
                <a:cubicBezTo>
                  <a:pt x="1366" y="239"/>
                  <a:pt x="1367" y="239"/>
                  <a:pt x="1368" y="240"/>
                </a:cubicBezTo>
                <a:cubicBezTo>
                  <a:pt x="1368" y="241"/>
                  <a:pt x="1369" y="241"/>
                  <a:pt x="1369" y="242"/>
                </a:cubicBezTo>
                <a:cubicBezTo>
                  <a:pt x="1369" y="242"/>
                  <a:pt x="1370" y="243"/>
                  <a:pt x="1370" y="243"/>
                </a:cubicBezTo>
                <a:cubicBezTo>
                  <a:pt x="1371" y="243"/>
                  <a:pt x="1371" y="243"/>
                  <a:pt x="1372" y="243"/>
                </a:cubicBezTo>
                <a:cubicBezTo>
                  <a:pt x="1372" y="243"/>
                  <a:pt x="1373" y="243"/>
                  <a:pt x="1373" y="243"/>
                </a:cubicBezTo>
                <a:cubicBezTo>
                  <a:pt x="1374" y="243"/>
                  <a:pt x="1374" y="244"/>
                  <a:pt x="1375" y="244"/>
                </a:cubicBezTo>
                <a:cubicBezTo>
                  <a:pt x="1376" y="245"/>
                  <a:pt x="1376" y="245"/>
                  <a:pt x="1377" y="245"/>
                </a:cubicBezTo>
                <a:cubicBezTo>
                  <a:pt x="1377" y="245"/>
                  <a:pt x="1378" y="245"/>
                  <a:pt x="1378" y="246"/>
                </a:cubicBezTo>
                <a:cubicBezTo>
                  <a:pt x="1379" y="246"/>
                  <a:pt x="1379" y="247"/>
                  <a:pt x="1379" y="247"/>
                </a:cubicBezTo>
                <a:cubicBezTo>
                  <a:pt x="1380" y="248"/>
                  <a:pt x="1380" y="249"/>
                  <a:pt x="1380" y="250"/>
                </a:cubicBezTo>
                <a:cubicBezTo>
                  <a:pt x="1381" y="250"/>
                  <a:pt x="1380" y="251"/>
                  <a:pt x="1381" y="251"/>
                </a:cubicBezTo>
                <a:cubicBezTo>
                  <a:pt x="1381" y="252"/>
                  <a:pt x="1382" y="251"/>
                  <a:pt x="1382" y="252"/>
                </a:cubicBezTo>
                <a:cubicBezTo>
                  <a:pt x="1383" y="253"/>
                  <a:pt x="1383" y="254"/>
                  <a:pt x="1384" y="255"/>
                </a:cubicBezTo>
                <a:cubicBezTo>
                  <a:pt x="1384" y="255"/>
                  <a:pt x="1385" y="255"/>
                  <a:pt x="1386" y="256"/>
                </a:cubicBezTo>
                <a:cubicBezTo>
                  <a:pt x="1386" y="257"/>
                  <a:pt x="1386" y="257"/>
                  <a:pt x="1387" y="258"/>
                </a:cubicBezTo>
                <a:cubicBezTo>
                  <a:pt x="1387" y="258"/>
                  <a:pt x="1387" y="259"/>
                  <a:pt x="1388" y="259"/>
                </a:cubicBezTo>
                <a:cubicBezTo>
                  <a:pt x="1388" y="260"/>
                  <a:pt x="1389" y="260"/>
                  <a:pt x="1389" y="260"/>
                </a:cubicBezTo>
                <a:cubicBezTo>
                  <a:pt x="1389" y="261"/>
                  <a:pt x="1389" y="262"/>
                  <a:pt x="1390" y="263"/>
                </a:cubicBezTo>
                <a:cubicBezTo>
                  <a:pt x="1390" y="264"/>
                  <a:pt x="1391" y="265"/>
                  <a:pt x="1391" y="266"/>
                </a:cubicBezTo>
                <a:cubicBezTo>
                  <a:pt x="1391" y="266"/>
                  <a:pt x="1392" y="266"/>
                  <a:pt x="1392" y="267"/>
                </a:cubicBezTo>
                <a:cubicBezTo>
                  <a:pt x="1393" y="268"/>
                  <a:pt x="1393" y="270"/>
                  <a:pt x="1394" y="271"/>
                </a:cubicBezTo>
                <a:cubicBezTo>
                  <a:pt x="1394" y="272"/>
                  <a:pt x="1395" y="272"/>
                  <a:pt x="1395" y="272"/>
                </a:cubicBezTo>
                <a:cubicBezTo>
                  <a:pt x="1396" y="272"/>
                  <a:pt x="1398" y="273"/>
                  <a:pt x="1398" y="274"/>
                </a:cubicBezTo>
                <a:cubicBezTo>
                  <a:pt x="1399" y="274"/>
                  <a:pt x="1399" y="275"/>
                  <a:pt x="1399" y="276"/>
                </a:cubicBezTo>
                <a:cubicBezTo>
                  <a:pt x="1399" y="277"/>
                  <a:pt x="1399" y="277"/>
                  <a:pt x="1399" y="277"/>
                </a:cubicBezTo>
                <a:cubicBezTo>
                  <a:pt x="1399" y="277"/>
                  <a:pt x="1399" y="278"/>
                  <a:pt x="1399" y="279"/>
                </a:cubicBezTo>
                <a:cubicBezTo>
                  <a:pt x="1398" y="279"/>
                  <a:pt x="1398" y="280"/>
                  <a:pt x="1398" y="281"/>
                </a:cubicBezTo>
                <a:cubicBezTo>
                  <a:pt x="1398" y="281"/>
                  <a:pt x="1398" y="282"/>
                  <a:pt x="1399" y="283"/>
                </a:cubicBezTo>
                <a:cubicBezTo>
                  <a:pt x="1400" y="284"/>
                  <a:pt x="1401" y="285"/>
                  <a:pt x="1401" y="286"/>
                </a:cubicBezTo>
                <a:cubicBezTo>
                  <a:pt x="1401" y="293"/>
                  <a:pt x="1401" y="293"/>
                  <a:pt x="1401" y="293"/>
                </a:cubicBezTo>
                <a:cubicBezTo>
                  <a:pt x="1401" y="294"/>
                  <a:pt x="1400" y="294"/>
                  <a:pt x="1400" y="295"/>
                </a:cubicBezTo>
                <a:cubicBezTo>
                  <a:pt x="1399" y="296"/>
                  <a:pt x="1399" y="296"/>
                  <a:pt x="1399" y="297"/>
                </a:cubicBezTo>
                <a:cubicBezTo>
                  <a:pt x="1399" y="298"/>
                  <a:pt x="1399" y="299"/>
                  <a:pt x="1399" y="300"/>
                </a:cubicBezTo>
                <a:cubicBezTo>
                  <a:pt x="1405" y="300"/>
                  <a:pt x="1405" y="300"/>
                  <a:pt x="1405" y="300"/>
                </a:cubicBezTo>
                <a:cubicBezTo>
                  <a:pt x="1405" y="305"/>
                  <a:pt x="1405" y="305"/>
                  <a:pt x="1405" y="305"/>
                </a:cubicBezTo>
                <a:cubicBezTo>
                  <a:pt x="1404" y="305"/>
                  <a:pt x="1403" y="305"/>
                  <a:pt x="1402" y="305"/>
                </a:cubicBezTo>
                <a:cubicBezTo>
                  <a:pt x="1401" y="305"/>
                  <a:pt x="1400" y="306"/>
                  <a:pt x="1399" y="307"/>
                </a:cubicBezTo>
                <a:cubicBezTo>
                  <a:pt x="1399" y="307"/>
                  <a:pt x="1399" y="308"/>
                  <a:pt x="1399" y="308"/>
                </a:cubicBezTo>
                <a:cubicBezTo>
                  <a:pt x="1399" y="310"/>
                  <a:pt x="1400" y="311"/>
                  <a:pt x="1401" y="313"/>
                </a:cubicBezTo>
                <a:cubicBezTo>
                  <a:pt x="1401" y="314"/>
                  <a:pt x="1400" y="315"/>
                  <a:pt x="1400" y="317"/>
                </a:cubicBezTo>
                <a:cubicBezTo>
                  <a:pt x="1395" y="317"/>
                  <a:pt x="1395" y="317"/>
                  <a:pt x="1395" y="317"/>
                </a:cubicBezTo>
                <a:cubicBezTo>
                  <a:pt x="1395" y="322"/>
                  <a:pt x="1395" y="322"/>
                  <a:pt x="1395" y="322"/>
                </a:cubicBezTo>
                <a:cubicBezTo>
                  <a:pt x="1395" y="323"/>
                  <a:pt x="1396" y="325"/>
                  <a:pt x="1397" y="325"/>
                </a:cubicBezTo>
                <a:cubicBezTo>
                  <a:pt x="1398" y="326"/>
                  <a:pt x="1400" y="326"/>
                  <a:pt x="1402" y="327"/>
                </a:cubicBezTo>
                <a:cubicBezTo>
                  <a:pt x="1404" y="327"/>
                  <a:pt x="1404" y="327"/>
                  <a:pt x="1404" y="327"/>
                </a:cubicBezTo>
                <a:cubicBezTo>
                  <a:pt x="1405" y="327"/>
                  <a:pt x="1406" y="327"/>
                  <a:pt x="1407" y="327"/>
                </a:cubicBezTo>
                <a:cubicBezTo>
                  <a:pt x="1408" y="327"/>
                  <a:pt x="1409" y="328"/>
                  <a:pt x="1410" y="328"/>
                </a:cubicBezTo>
                <a:cubicBezTo>
                  <a:pt x="1423" y="328"/>
                  <a:pt x="1423" y="328"/>
                  <a:pt x="1423" y="328"/>
                </a:cubicBezTo>
                <a:cubicBezTo>
                  <a:pt x="1423" y="327"/>
                  <a:pt x="1423" y="326"/>
                  <a:pt x="1423" y="325"/>
                </a:cubicBezTo>
                <a:cubicBezTo>
                  <a:pt x="1423" y="324"/>
                  <a:pt x="1424" y="323"/>
                  <a:pt x="1424" y="322"/>
                </a:cubicBezTo>
                <a:cubicBezTo>
                  <a:pt x="1426" y="322"/>
                  <a:pt x="1427" y="322"/>
                  <a:pt x="1429" y="322"/>
                </a:cubicBezTo>
                <a:cubicBezTo>
                  <a:pt x="1430" y="322"/>
                  <a:pt x="1431" y="323"/>
                  <a:pt x="1432" y="323"/>
                </a:cubicBezTo>
                <a:cubicBezTo>
                  <a:pt x="1433" y="323"/>
                  <a:pt x="1434" y="322"/>
                  <a:pt x="1435" y="322"/>
                </a:cubicBezTo>
                <a:cubicBezTo>
                  <a:pt x="1435" y="324"/>
                  <a:pt x="1435" y="325"/>
                  <a:pt x="1435" y="326"/>
                </a:cubicBezTo>
                <a:cubicBezTo>
                  <a:pt x="1435" y="327"/>
                  <a:pt x="1435" y="328"/>
                  <a:pt x="1435" y="329"/>
                </a:cubicBezTo>
                <a:cubicBezTo>
                  <a:pt x="1435" y="330"/>
                  <a:pt x="1437" y="330"/>
                  <a:pt x="1437" y="331"/>
                </a:cubicBezTo>
                <a:cubicBezTo>
                  <a:pt x="1438" y="332"/>
                  <a:pt x="1439" y="333"/>
                  <a:pt x="1440" y="334"/>
                </a:cubicBezTo>
                <a:cubicBezTo>
                  <a:pt x="1441" y="334"/>
                  <a:pt x="1441" y="336"/>
                  <a:pt x="1442" y="336"/>
                </a:cubicBezTo>
                <a:cubicBezTo>
                  <a:pt x="1443" y="336"/>
                  <a:pt x="1444" y="336"/>
                  <a:pt x="1445" y="336"/>
                </a:cubicBezTo>
                <a:cubicBezTo>
                  <a:pt x="1446" y="336"/>
                  <a:pt x="1447" y="336"/>
                  <a:pt x="1448" y="336"/>
                </a:cubicBezTo>
                <a:cubicBezTo>
                  <a:pt x="1449" y="336"/>
                  <a:pt x="1449" y="337"/>
                  <a:pt x="1450" y="337"/>
                </a:cubicBezTo>
                <a:cubicBezTo>
                  <a:pt x="1451" y="338"/>
                  <a:pt x="1452" y="338"/>
                  <a:pt x="1453" y="338"/>
                </a:cubicBezTo>
                <a:cubicBezTo>
                  <a:pt x="1454" y="339"/>
                  <a:pt x="1454" y="340"/>
                  <a:pt x="1455" y="341"/>
                </a:cubicBezTo>
                <a:cubicBezTo>
                  <a:pt x="1455" y="342"/>
                  <a:pt x="1457" y="342"/>
                  <a:pt x="1457" y="343"/>
                </a:cubicBezTo>
                <a:cubicBezTo>
                  <a:pt x="1458" y="344"/>
                  <a:pt x="1458" y="345"/>
                  <a:pt x="1458" y="346"/>
                </a:cubicBezTo>
                <a:cubicBezTo>
                  <a:pt x="1457" y="348"/>
                  <a:pt x="1457" y="348"/>
                  <a:pt x="1457" y="348"/>
                </a:cubicBezTo>
                <a:cubicBezTo>
                  <a:pt x="1452" y="348"/>
                  <a:pt x="1452" y="348"/>
                  <a:pt x="1452" y="348"/>
                </a:cubicBezTo>
                <a:cubicBezTo>
                  <a:pt x="1451" y="348"/>
                  <a:pt x="1450" y="347"/>
                  <a:pt x="1449" y="347"/>
                </a:cubicBezTo>
                <a:cubicBezTo>
                  <a:pt x="1444" y="347"/>
                  <a:pt x="1444" y="347"/>
                  <a:pt x="1444" y="347"/>
                </a:cubicBezTo>
                <a:cubicBezTo>
                  <a:pt x="1441" y="347"/>
                  <a:pt x="1439" y="348"/>
                  <a:pt x="1436" y="347"/>
                </a:cubicBezTo>
                <a:cubicBezTo>
                  <a:pt x="1435" y="346"/>
                  <a:pt x="1434" y="346"/>
                  <a:pt x="1433" y="346"/>
                </a:cubicBezTo>
                <a:cubicBezTo>
                  <a:pt x="1433" y="345"/>
                  <a:pt x="1433" y="343"/>
                  <a:pt x="1433" y="343"/>
                </a:cubicBezTo>
                <a:cubicBezTo>
                  <a:pt x="1432" y="342"/>
                  <a:pt x="1431" y="343"/>
                  <a:pt x="1430" y="343"/>
                </a:cubicBezTo>
                <a:cubicBezTo>
                  <a:pt x="1428" y="342"/>
                  <a:pt x="1427" y="342"/>
                  <a:pt x="1425" y="342"/>
                </a:cubicBezTo>
                <a:cubicBezTo>
                  <a:pt x="1422" y="342"/>
                  <a:pt x="1421" y="342"/>
                  <a:pt x="1419" y="342"/>
                </a:cubicBezTo>
                <a:cubicBezTo>
                  <a:pt x="1416" y="342"/>
                  <a:pt x="1414" y="342"/>
                  <a:pt x="1411" y="344"/>
                </a:cubicBezTo>
                <a:cubicBezTo>
                  <a:pt x="1412" y="346"/>
                  <a:pt x="1412" y="347"/>
                  <a:pt x="1413" y="349"/>
                </a:cubicBezTo>
                <a:cubicBezTo>
                  <a:pt x="1413" y="350"/>
                  <a:pt x="1415" y="350"/>
                  <a:pt x="1416" y="351"/>
                </a:cubicBezTo>
                <a:cubicBezTo>
                  <a:pt x="1417" y="352"/>
                  <a:pt x="1418" y="352"/>
                  <a:pt x="1418" y="353"/>
                </a:cubicBezTo>
                <a:cubicBezTo>
                  <a:pt x="1418" y="354"/>
                  <a:pt x="1417" y="355"/>
                  <a:pt x="1417" y="356"/>
                </a:cubicBezTo>
                <a:cubicBezTo>
                  <a:pt x="1415" y="356"/>
                  <a:pt x="1413" y="356"/>
                  <a:pt x="1412" y="357"/>
                </a:cubicBezTo>
                <a:cubicBezTo>
                  <a:pt x="1411" y="357"/>
                  <a:pt x="1410" y="358"/>
                  <a:pt x="1409" y="359"/>
                </a:cubicBezTo>
                <a:cubicBezTo>
                  <a:pt x="1408" y="360"/>
                  <a:pt x="1406" y="361"/>
                  <a:pt x="1406" y="362"/>
                </a:cubicBezTo>
                <a:cubicBezTo>
                  <a:pt x="1406" y="364"/>
                  <a:pt x="1406" y="365"/>
                  <a:pt x="1408" y="366"/>
                </a:cubicBezTo>
                <a:cubicBezTo>
                  <a:pt x="1410" y="368"/>
                  <a:pt x="1413" y="367"/>
                  <a:pt x="1416" y="367"/>
                </a:cubicBezTo>
                <a:cubicBezTo>
                  <a:pt x="1418" y="367"/>
                  <a:pt x="1419" y="369"/>
                  <a:pt x="1421" y="370"/>
                </a:cubicBezTo>
                <a:cubicBezTo>
                  <a:pt x="1424" y="372"/>
                  <a:pt x="1424" y="376"/>
                  <a:pt x="1428" y="376"/>
                </a:cubicBezTo>
                <a:cubicBezTo>
                  <a:pt x="1429" y="376"/>
                  <a:pt x="1430" y="374"/>
                  <a:pt x="1431" y="373"/>
                </a:cubicBezTo>
                <a:cubicBezTo>
                  <a:pt x="1432" y="371"/>
                  <a:pt x="1433" y="369"/>
                  <a:pt x="1436" y="369"/>
                </a:cubicBezTo>
                <a:cubicBezTo>
                  <a:pt x="1439" y="369"/>
                  <a:pt x="1441" y="369"/>
                  <a:pt x="1444" y="369"/>
                </a:cubicBezTo>
                <a:cubicBezTo>
                  <a:pt x="1444" y="360"/>
                  <a:pt x="1444" y="360"/>
                  <a:pt x="1444" y="360"/>
                </a:cubicBezTo>
                <a:cubicBezTo>
                  <a:pt x="1441" y="360"/>
                  <a:pt x="1439" y="360"/>
                  <a:pt x="1437" y="359"/>
                </a:cubicBezTo>
                <a:cubicBezTo>
                  <a:pt x="1436" y="359"/>
                  <a:pt x="1435" y="360"/>
                  <a:pt x="1434" y="359"/>
                </a:cubicBezTo>
                <a:cubicBezTo>
                  <a:pt x="1433" y="359"/>
                  <a:pt x="1434" y="357"/>
                  <a:pt x="1433" y="357"/>
                </a:cubicBezTo>
                <a:cubicBezTo>
                  <a:pt x="1432" y="356"/>
                  <a:pt x="1431" y="357"/>
                  <a:pt x="1430" y="357"/>
                </a:cubicBezTo>
                <a:cubicBezTo>
                  <a:pt x="1429" y="356"/>
                  <a:pt x="1428" y="356"/>
                  <a:pt x="1427" y="356"/>
                </a:cubicBezTo>
                <a:cubicBezTo>
                  <a:pt x="1429" y="353"/>
                  <a:pt x="1429" y="353"/>
                  <a:pt x="1429" y="353"/>
                </a:cubicBezTo>
                <a:cubicBezTo>
                  <a:pt x="1434" y="353"/>
                  <a:pt x="1434" y="353"/>
                  <a:pt x="1434" y="353"/>
                </a:cubicBezTo>
                <a:cubicBezTo>
                  <a:pt x="1435" y="353"/>
                  <a:pt x="1436" y="353"/>
                  <a:pt x="1437" y="354"/>
                </a:cubicBezTo>
                <a:cubicBezTo>
                  <a:pt x="1438" y="354"/>
                  <a:pt x="1438" y="355"/>
                  <a:pt x="1439" y="356"/>
                </a:cubicBezTo>
                <a:cubicBezTo>
                  <a:pt x="1440" y="356"/>
                  <a:pt x="1441" y="357"/>
                  <a:pt x="1442" y="357"/>
                </a:cubicBezTo>
                <a:cubicBezTo>
                  <a:pt x="1443" y="357"/>
                  <a:pt x="1444" y="357"/>
                  <a:pt x="1444" y="357"/>
                </a:cubicBezTo>
                <a:cubicBezTo>
                  <a:pt x="1445" y="357"/>
                  <a:pt x="1446" y="358"/>
                  <a:pt x="1448" y="358"/>
                </a:cubicBezTo>
                <a:cubicBezTo>
                  <a:pt x="1453" y="358"/>
                  <a:pt x="1453" y="358"/>
                  <a:pt x="1453" y="358"/>
                </a:cubicBezTo>
                <a:cubicBezTo>
                  <a:pt x="1455" y="358"/>
                  <a:pt x="1456" y="358"/>
                  <a:pt x="1458" y="359"/>
                </a:cubicBezTo>
                <a:cubicBezTo>
                  <a:pt x="1460" y="359"/>
                  <a:pt x="1461" y="361"/>
                  <a:pt x="1461" y="362"/>
                </a:cubicBezTo>
                <a:cubicBezTo>
                  <a:pt x="1461" y="364"/>
                  <a:pt x="1461" y="364"/>
                  <a:pt x="1461" y="364"/>
                </a:cubicBezTo>
                <a:cubicBezTo>
                  <a:pt x="1460" y="365"/>
                  <a:pt x="1459" y="365"/>
                  <a:pt x="1458" y="366"/>
                </a:cubicBezTo>
                <a:cubicBezTo>
                  <a:pt x="1458" y="367"/>
                  <a:pt x="1458" y="368"/>
                  <a:pt x="1458" y="368"/>
                </a:cubicBezTo>
                <a:cubicBezTo>
                  <a:pt x="1458" y="370"/>
                  <a:pt x="1455" y="370"/>
                  <a:pt x="1455" y="371"/>
                </a:cubicBezTo>
                <a:cubicBezTo>
                  <a:pt x="1455" y="372"/>
                  <a:pt x="1455" y="372"/>
                  <a:pt x="1455" y="372"/>
                </a:cubicBezTo>
                <a:cubicBezTo>
                  <a:pt x="1455" y="374"/>
                  <a:pt x="1457" y="374"/>
                  <a:pt x="1457" y="375"/>
                </a:cubicBezTo>
                <a:cubicBezTo>
                  <a:pt x="1458" y="376"/>
                  <a:pt x="1459" y="376"/>
                  <a:pt x="1460" y="377"/>
                </a:cubicBezTo>
                <a:cubicBezTo>
                  <a:pt x="1460" y="378"/>
                  <a:pt x="1461" y="379"/>
                  <a:pt x="1461" y="380"/>
                </a:cubicBezTo>
                <a:cubicBezTo>
                  <a:pt x="1461" y="388"/>
                  <a:pt x="1461" y="388"/>
                  <a:pt x="1461" y="388"/>
                </a:cubicBezTo>
                <a:cubicBezTo>
                  <a:pt x="1454" y="388"/>
                  <a:pt x="1454" y="388"/>
                  <a:pt x="1454" y="388"/>
                </a:cubicBezTo>
                <a:cubicBezTo>
                  <a:pt x="1453" y="388"/>
                  <a:pt x="1452" y="387"/>
                  <a:pt x="1452" y="387"/>
                </a:cubicBezTo>
                <a:cubicBezTo>
                  <a:pt x="1451" y="388"/>
                  <a:pt x="1450" y="389"/>
                  <a:pt x="1449" y="389"/>
                </a:cubicBezTo>
                <a:cubicBezTo>
                  <a:pt x="1448" y="390"/>
                  <a:pt x="1448" y="391"/>
                  <a:pt x="1447" y="392"/>
                </a:cubicBezTo>
                <a:cubicBezTo>
                  <a:pt x="1446" y="392"/>
                  <a:pt x="1445" y="392"/>
                  <a:pt x="1444" y="392"/>
                </a:cubicBezTo>
                <a:cubicBezTo>
                  <a:pt x="1441" y="392"/>
                  <a:pt x="1441" y="392"/>
                  <a:pt x="1441" y="392"/>
                </a:cubicBezTo>
                <a:cubicBezTo>
                  <a:pt x="1440" y="392"/>
                  <a:pt x="1440" y="391"/>
                  <a:pt x="1438" y="391"/>
                </a:cubicBezTo>
                <a:cubicBezTo>
                  <a:pt x="1437" y="390"/>
                  <a:pt x="1437" y="392"/>
                  <a:pt x="1436" y="392"/>
                </a:cubicBezTo>
                <a:cubicBezTo>
                  <a:pt x="1436" y="404"/>
                  <a:pt x="1436" y="404"/>
                  <a:pt x="1436" y="404"/>
                </a:cubicBezTo>
                <a:cubicBezTo>
                  <a:pt x="1434" y="404"/>
                  <a:pt x="1433" y="404"/>
                  <a:pt x="1432" y="404"/>
                </a:cubicBezTo>
                <a:cubicBezTo>
                  <a:pt x="1431" y="403"/>
                  <a:pt x="1430" y="402"/>
                  <a:pt x="1429" y="402"/>
                </a:cubicBezTo>
                <a:cubicBezTo>
                  <a:pt x="1427" y="402"/>
                  <a:pt x="1428" y="404"/>
                  <a:pt x="1427" y="405"/>
                </a:cubicBezTo>
                <a:cubicBezTo>
                  <a:pt x="1426" y="405"/>
                  <a:pt x="1425" y="406"/>
                  <a:pt x="1424" y="406"/>
                </a:cubicBezTo>
                <a:cubicBezTo>
                  <a:pt x="1423" y="407"/>
                  <a:pt x="1422" y="407"/>
                  <a:pt x="1421" y="407"/>
                </a:cubicBezTo>
                <a:cubicBezTo>
                  <a:pt x="1421" y="407"/>
                  <a:pt x="1420" y="407"/>
                  <a:pt x="1419" y="408"/>
                </a:cubicBezTo>
                <a:cubicBezTo>
                  <a:pt x="1418" y="408"/>
                  <a:pt x="1418" y="410"/>
                  <a:pt x="1418" y="412"/>
                </a:cubicBezTo>
                <a:cubicBezTo>
                  <a:pt x="1418" y="413"/>
                  <a:pt x="1418" y="413"/>
                  <a:pt x="1418" y="413"/>
                </a:cubicBezTo>
                <a:cubicBezTo>
                  <a:pt x="1418" y="415"/>
                  <a:pt x="1419" y="416"/>
                  <a:pt x="1420" y="417"/>
                </a:cubicBezTo>
                <a:cubicBezTo>
                  <a:pt x="1420" y="418"/>
                  <a:pt x="1420" y="419"/>
                  <a:pt x="1421" y="420"/>
                </a:cubicBezTo>
                <a:cubicBezTo>
                  <a:pt x="1422" y="420"/>
                  <a:pt x="1423" y="420"/>
                  <a:pt x="1424" y="421"/>
                </a:cubicBezTo>
                <a:cubicBezTo>
                  <a:pt x="1425" y="421"/>
                  <a:pt x="1426" y="421"/>
                  <a:pt x="1427" y="421"/>
                </a:cubicBezTo>
                <a:cubicBezTo>
                  <a:pt x="1428" y="422"/>
                  <a:pt x="1428" y="423"/>
                  <a:pt x="1429" y="423"/>
                </a:cubicBezTo>
                <a:cubicBezTo>
                  <a:pt x="1430" y="424"/>
                  <a:pt x="1431" y="424"/>
                  <a:pt x="1432" y="424"/>
                </a:cubicBezTo>
                <a:cubicBezTo>
                  <a:pt x="1433" y="426"/>
                  <a:pt x="1433" y="428"/>
                  <a:pt x="1433" y="430"/>
                </a:cubicBezTo>
                <a:cubicBezTo>
                  <a:pt x="1431" y="430"/>
                  <a:pt x="1430" y="430"/>
                  <a:pt x="1428" y="431"/>
                </a:cubicBezTo>
                <a:cubicBezTo>
                  <a:pt x="1427" y="432"/>
                  <a:pt x="1426" y="433"/>
                  <a:pt x="1426" y="435"/>
                </a:cubicBezTo>
                <a:cubicBezTo>
                  <a:pt x="1426" y="438"/>
                  <a:pt x="1428" y="439"/>
                  <a:pt x="1429" y="442"/>
                </a:cubicBezTo>
                <a:cubicBezTo>
                  <a:pt x="1430" y="443"/>
                  <a:pt x="1431" y="445"/>
                  <a:pt x="1432" y="447"/>
                </a:cubicBezTo>
                <a:cubicBezTo>
                  <a:pt x="1432" y="448"/>
                  <a:pt x="1433" y="448"/>
                  <a:pt x="1433" y="449"/>
                </a:cubicBezTo>
                <a:cubicBezTo>
                  <a:pt x="1434" y="450"/>
                  <a:pt x="1436" y="450"/>
                  <a:pt x="1437" y="450"/>
                </a:cubicBezTo>
                <a:cubicBezTo>
                  <a:pt x="1439" y="450"/>
                  <a:pt x="1440" y="450"/>
                  <a:pt x="1441" y="449"/>
                </a:cubicBezTo>
                <a:cubicBezTo>
                  <a:pt x="1442" y="449"/>
                  <a:pt x="1442" y="447"/>
                  <a:pt x="1443" y="447"/>
                </a:cubicBezTo>
                <a:cubicBezTo>
                  <a:pt x="1444" y="446"/>
                  <a:pt x="1445" y="447"/>
                  <a:pt x="1446" y="447"/>
                </a:cubicBezTo>
                <a:cubicBezTo>
                  <a:pt x="1448" y="447"/>
                  <a:pt x="1448" y="447"/>
                  <a:pt x="1448" y="447"/>
                </a:cubicBezTo>
                <a:cubicBezTo>
                  <a:pt x="1449" y="447"/>
                  <a:pt x="1450" y="448"/>
                  <a:pt x="1451" y="448"/>
                </a:cubicBezTo>
                <a:cubicBezTo>
                  <a:pt x="1451" y="449"/>
                  <a:pt x="1451" y="450"/>
                  <a:pt x="1451" y="451"/>
                </a:cubicBezTo>
                <a:cubicBezTo>
                  <a:pt x="1451" y="451"/>
                  <a:pt x="1451" y="453"/>
                  <a:pt x="1450" y="453"/>
                </a:cubicBezTo>
                <a:cubicBezTo>
                  <a:pt x="1450" y="454"/>
                  <a:pt x="1448" y="453"/>
                  <a:pt x="1448" y="453"/>
                </a:cubicBezTo>
                <a:cubicBezTo>
                  <a:pt x="1447" y="454"/>
                  <a:pt x="1446" y="454"/>
                  <a:pt x="1445" y="455"/>
                </a:cubicBezTo>
                <a:cubicBezTo>
                  <a:pt x="1444" y="455"/>
                  <a:pt x="1445" y="456"/>
                  <a:pt x="1445" y="457"/>
                </a:cubicBezTo>
                <a:cubicBezTo>
                  <a:pt x="1445" y="458"/>
                  <a:pt x="1444" y="459"/>
                  <a:pt x="1444" y="460"/>
                </a:cubicBezTo>
                <a:cubicBezTo>
                  <a:pt x="1443" y="461"/>
                  <a:pt x="1441" y="461"/>
                  <a:pt x="1441" y="463"/>
                </a:cubicBezTo>
                <a:cubicBezTo>
                  <a:pt x="1441" y="465"/>
                  <a:pt x="1441" y="466"/>
                  <a:pt x="1442" y="467"/>
                </a:cubicBezTo>
                <a:cubicBezTo>
                  <a:pt x="1442" y="469"/>
                  <a:pt x="1443" y="471"/>
                  <a:pt x="1444" y="472"/>
                </a:cubicBezTo>
                <a:cubicBezTo>
                  <a:pt x="1444" y="473"/>
                  <a:pt x="1445" y="474"/>
                  <a:pt x="1446" y="475"/>
                </a:cubicBezTo>
                <a:cubicBezTo>
                  <a:pt x="1446" y="475"/>
                  <a:pt x="1447" y="475"/>
                  <a:pt x="1448" y="475"/>
                </a:cubicBezTo>
                <a:cubicBezTo>
                  <a:pt x="1449" y="475"/>
                  <a:pt x="1450" y="475"/>
                  <a:pt x="1451" y="475"/>
                </a:cubicBezTo>
                <a:cubicBezTo>
                  <a:pt x="1452" y="474"/>
                  <a:pt x="1453" y="473"/>
                  <a:pt x="1453" y="473"/>
                </a:cubicBezTo>
                <a:cubicBezTo>
                  <a:pt x="1454" y="472"/>
                  <a:pt x="1455" y="471"/>
                  <a:pt x="1455" y="470"/>
                </a:cubicBezTo>
                <a:cubicBezTo>
                  <a:pt x="1456" y="469"/>
                  <a:pt x="1456" y="468"/>
                  <a:pt x="1457" y="468"/>
                </a:cubicBezTo>
                <a:cubicBezTo>
                  <a:pt x="1457" y="467"/>
                  <a:pt x="1458" y="467"/>
                  <a:pt x="1459" y="467"/>
                </a:cubicBezTo>
                <a:cubicBezTo>
                  <a:pt x="1461" y="467"/>
                  <a:pt x="1462" y="467"/>
                  <a:pt x="1463" y="468"/>
                </a:cubicBezTo>
                <a:cubicBezTo>
                  <a:pt x="1463" y="478"/>
                  <a:pt x="1463" y="478"/>
                  <a:pt x="1463" y="478"/>
                </a:cubicBezTo>
                <a:cubicBezTo>
                  <a:pt x="1462" y="479"/>
                  <a:pt x="1462" y="480"/>
                  <a:pt x="1461" y="481"/>
                </a:cubicBezTo>
                <a:cubicBezTo>
                  <a:pt x="1460" y="481"/>
                  <a:pt x="1460" y="481"/>
                  <a:pt x="1459" y="481"/>
                </a:cubicBezTo>
                <a:cubicBezTo>
                  <a:pt x="1458" y="482"/>
                  <a:pt x="1457" y="483"/>
                  <a:pt x="1456" y="483"/>
                </a:cubicBezTo>
                <a:cubicBezTo>
                  <a:pt x="1455" y="484"/>
                  <a:pt x="1454" y="484"/>
                  <a:pt x="1453" y="485"/>
                </a:cubicBezTo>
                <a:cubicBezTo>
                  <a:pt x="1453" y="486"/>
                  <a:pt x="1453" y="488"/>
                  <a:pt x="1453" y="489"/>
                </a:cubicBezTo>
                <a:cubicBezTo>
                  <a:pt x="1453" y="491"/>
                  <a:pt x="1453" y="492"/>
                  <a:pt x="1454" y="493"/>
                </a:cubicBezTo>
                <a:cubicBezTo>
                  <a:pt x="1455" y="494"/>
                  <a:pt x="1456" y="494"/>
                  <a:pt x="1457" y="495"/>
                </a:cubicBezTo>
                <a:cubicBezTo>
                  <a:pt x="1458" y="496"/>
                  <a:pt x="1459" y="497"/>
                  <a:pt x="1459" y="498"/>
                </a:cubicBezTo>
                <a:cubicBezTo>
                  <a:pt x="1462" y="500"/>
                  <a:pt x="1463" y="503"/>
                  <a:pt x="1465" y="505"/>
                </a:cubicBezTo>
                <a:cubicBezTo>
                  <a:pt x="1466" y="506"/>
                  <a:pt x="1467" y="506"/>
                  <a:pt x="1468" y="507"/>
                </a:cubicBezTo>
                <a:cubicBezTo>
                  <a:pt x="1468" y="508"/>
                  <a:pt x="1469" y="509"/>
                  <a:pt x="1469" y="510"/>
                </a:cubicBezTo>
                <a:cubicBezTo>
                  <a:pt x="1469" y="511"/>
                  <a:pt x="1469" y="512"/>
                  <a:pt x="1469" y="513"/>
                </a:cubicBezTo>
                <a:cubicBezTo>
                  <a:pt x="1470" y="515"/>
                  <a:pt x="1472" y="516"/>
                  <a:pt x="1472" y="518"/>
                </a:cubicBezTo>
                <a:cubicBezTo>
                  <a:pt x="1473" y="519"/>
                  <a:pt x="1473" y="521"/>
                  <a:pt x="1474" y="523"/>
                </a:cubicBezTo>
                <a:cubicBezTo>
                  <a:pt x="1475" y="525"/>
                  <a:pt x="1477" y="526"/>
                  <a:pt x="1479" y="528"/>
                </a:cubicBezTo>
                <a:cubicBezTo>
                  <a:pt x="1480" y="528"/>
                  <a:pt x="1481" y="528"/>
                  <a:pt x="1482" y="529"/>
                </a:cubicBezTo>
                <a:cubicBezTo>
                  <a:pt x="1482" y="530"/>
                  <a:pt x="1483" y="530"/>
                  <a:pt x="1483" y="532"/>
                </a:cubicBezTo>
                <a:cubicBezTo>
                  <a:pt x="1484" y="533"/>
                  <a:pt x="1483" y="535"/>
                  <a:pt x="1483" y="537"/>
                </a:cubicBezTo>
                <a:cubicBezTo>
                  <a:pt x="1484" y="538"/>
                  <a:pt x="1485" y="539"/>
                  <a:pt x="1485" y="539"/>
                </a:cubicBezTo>
                <a:cubicBezTo>
                  <a:pt x="1488" y="542"/>
                  <a:pt x="1490" y="541"/>
                  <a:pt x="1493" y="542"/>
                </a:cubicBezTo>
                <a:cubicBezTo>
                  <a:pt x="1496" y="543"/>
                  <a:pt x="1497" y="544"/>
                  <a:pt x="1499" y="546"/>
                </a:cubicBezTo>
                <a:cubicBezTo>
                  <a:pt x="1499" y="547"/>
                  <a:pt x="1499" y="548"/>
                  <a:pt x="1500" y="549"/>
                </a:cubicBezTo>
                <a:cubicBezTo>
                  <a:pt x="1501" y="549"/>
                  <a:pt x="1502" y="549"/>
                  <a:pt x="1503" y="549"/>
                </a:cubicBezTo>
                <a:cubicBezTo>
                  <a:pt x="1506" y="549"/>
                  <a:pt x="1506" y="549"/>
                  <a:pt x="1506" y="549"/>
                </a:cubicBezTo>
                <a:cubicBezTo>
                  <a:pt x="1507" y="549"/>
                  <a:pt x="1507" y="547"/>
                  <a:pt x="1508" y="547"/>
                </a:cubicBezTo>
                <a:cubicBezTo>
                  <a:pt x="1510" y="547"/>
                  <a:pt x="1511" y="547"/>
                  <a:pt x="1512" y="547"/>
                </a:cubicBezTo>
                <a:cubicBezTo>
                  <a:pt x="1514" y="547"/>
                  <a:pt x="1514" y="547"/>
                  <a:pt x="1514" y="547"/>
                </a:cubicBezTo>
                <a:cubicBezTo>
                  <a:pt x="1515" y="547"/>
                  <a:pt x="1515" y="547"/>
                  <a:pt x="1516" y="547"/>
                </a:cubicBezTo>
                <a:cubicBezTo>
                  <a:pt x="1517" y="547"/>
                  <a:pt x="1518" y="547"/>
                  <a:pt x="1519" y="547"/>
                </a:cubicBezTo>
                <a:cubicBezTo>
                  <a:pt x="1519" y="548"/>
                  <a:pt x="1519" y="549"/>
                  <a:pt x="1519" y="550"/>
                </a:cubicBezTo>
                <a:cubicBezTo>
                  <a:pt x="1520" y="551"/>
                  <a:pt x="1520" y="552"/>
                  <a:pt x="1520" y="552"/>
                </a:cubicBezTo>
                <a:cubicBezTo>
                  <a:pt x="1521" y="554"/>
                  <a:pt x="1522" y="554"/>
                  <a:pt x="1523" y="555"/>
                </a:cubicBezTo>
                <a:cubicBezTo>
                  <a:pt x="1524" y="556"/>
                  <a:pt x="1525" y="556"/>
                  <a:pt x="1527" y="556"/>
                </a:cubicBezTo>
                <a:cubicBezTo>
                  <a:pt x="1529" y="557"/>
                  <a:pt x="1530" y="556"/>
                  <a:pt x="1532" y="556"/>
                </a:cubicBezTo>
                <a:cubicBezTo>
                  <a:pt x="1533" y="557"/>
                  <a:pt x="1534" y="558"/>
                  <a:pt x="1534" y="559"/>
                </a:cubicBezTo>
                <a:cubicBezTo>
                  <a:pt x="1535" y="560"/>
                  <a:pt x="1535" y="561"/>
                  <a:pt x="1535" y="562"/>
                </a:cubicBezTo>
                <a:cubicBezTo>
                  <a:pt x="1536" y="563"/>
                  <a:pt x="1536" y="564"/>
                  <a:pt x="1538" y="564"/>
                </a:cubicBezTo>
                <a:cubicBezTo>
                  <a:pt x="1539" y="565"/>
                  <a:pt x="1541" y="564"/>
                  <a:pt x="1543" y="564"/>
                </a:cubicBezTo>
                <a:cubicBezTo>
                  <a:pt x="1545" y="564"/>
                  <a:pt x="1546" y="565"/>
                  <a:pt x="1548" y="564"/>
                </a:cubicBezTo>
                <a:cubicBezTo>
                  <a:pt x="1549" y="564"/>
                  <a:pt x="1550" y="563"/>
                  <a:pt x="1551" y="562"/>
                </a:cubicBezTo>
                <a:cubicBezTo>
                  <a:pt x="1552" y="562"/>
                  <a:pt x="1553" y="562"/>
                  <a:pt x="1553" y="561"/>
                </a:cubicBezTo>
                <a:cubicBezTo>
                  <a:pt x="1554" y="560"/>
                  <a:pt x="1555" y="560"/>
                  <a:pt x="1556" y="559"/>
                </a:cubicBezTo>
                <a:cubicBezTo>
                  <a:pt x="1556" y="558"/>
                  <a:pt x="1556" y="557"/>
                  <a:pt x="1556" y="556"/>
                </a:cubicBezTo>
                <a:cubicBezTo>
                  <a:pt x="1556" y="554"/>
                  <a:pt x="1556" y="554"/>
                  <a:pt x="1556" y="554"/>
                </a:cubicBezTo>
                <a:cubicBezTo>
                  <a:pt x="1556" y="550"/>
                  <a:pt x="1556" y="547"/>
                  <a:pt x="1558" y="543"/>
                </a:cubicBezTo>
                <a:cubicBezTo>
                  <a:pt x="1559" y="541"/>
                  <a:pt x="1561" y="541"/>
                  <a:pt x="1563" y="539"/>
                </a:cubicBezTo>
                <a:cubicBezTo>
                  <a:pt x="1563" y="538"/>
                  <a:pt x="1563" y="537"/>
                  <a:pt x="1564" y="536"/>
                </a:cubicBezTo>
                <a:cubicBezTo>
                  <a:pt x="1564" y="535"/>
                  <a:pt x="1565" y="534"/>
                  <a:pt x="1565" y="532"/>
                </a:cubicBezTo>
                <a:cubicBezTo>
                  <a:pt x="1565" y="531"/>
                  <a:pt x="1565" y="530"/>
                  <a:pt x="1564" y="528"/>
                </a:cubicBezTo>
                <a:cubicBezTo>
                  <a:pt x="1564" y="527"/>
                  <a:pt x="1564" y="527"/>
                  <a:pt x="1564" y="526"/>
                </a:cubicBezTo>
                <a:cubicBezTo>
                  <a:pt x="1564" y="525"/>
                  <a:pt x="1564" y="524"/>
                  <a:pt x="1564" y="523"/>
                </a:cubicBezTo>
                <a:cubicBezTo>
                  <a:pt x="1564" y="521"/>
                  <a:pt x="1565" y="519"/>
                  <a:pt x="1564" y="518"/>
                </a:cubicBezTo>
                <a:cubicBezTo>
                  <a:pt x="1563" y="517"/>
                  <a:pt x="1562" y="517"/>
                  <a:pt x="1561" y="516"/>
                </a:cubicBezTo>
                <a:cubicBezTo>
                  <a:pt x="1561" y="515"/>
                  <a:pt x="1560" y="514"/>
                  <a:pt x="1560" y="513"/>
                </a:cubicBezTo>
                <a:cubicBezTo>
                  <a:pt x="1560" y="512"/>
                  <a:pt x="1559" y="512"/>
                  <a:pt x="1559" y="511"/>
                </a:cubicBezTo>
                <a:cubicBezTo>
                  <a:pt x="1559" y="508"/>
                  <a:pt x="1563" y="508"/>
                  <a:pt x="1566" y="507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69" y="507"/>
                  <a:pt x="1570" y="507"/>
                  <a:pt x="1571" y="507"/>
                </a:cubicBezTo>
                <a:cubicBezTo>
                  <a:pt x="1573" y="507"/>
                  <a:pt x="1574" y="507"/>
                  <a:pt x="1576" y="507"/>
                </a:cubicBezTo>
                <a:cubicBezTo>
                  <a:pt x="1576" y="505"/>
                  <a:pt x="1576" y="504"/>
                  <a:pt x="1576" y="502"/>
                </a:cubicBezTo>
                <a:cubicBezTo>
                  <a:pt x="1576" y="501"/>
                  <a:pt x="1576" y="500"/>
                  <a:pt x="1576" y="500"/>
                </a:cubicBezTo>
                <a:cubicBezTo>
                  <a:pt x="1577" y="499"/>
                  <a:pt x="1577" y="498"/>
                  <a:pt x="1578" y="497"/>
                </a:cubicBezTo>
                <a:cubicBezTo>
                  <a:pt x="1579" y="496"/>
                  <a:pt x="1580" y="496"/>
                  <a:pt x="1581" y="495"/>
                </a:cubicBezTo>
                <a:cubicBezTo>
                  <a:pt x="1582" y="495"/>
                  <a:pt x="1583" y="495"/>
                  <a:pt x="1583" y="495"/>
                </a:cubicBezTo>
                <a:cubicBezTo>
                  <a:pt x="1585" y="495"/>
                  <a:pt x="1585" y="494"/>
                  <a:pt x="1586" y="493"/>
                </a:cubicBezTo>
                <a:cubicBezTo>
                  <a:pt x="1586" y="480"/>
                  <a:pt x="1586" y="480"/>
                  <a:pt x="1586" y="480"/>
                </a:cubicBezTo>
                <a:cubicBezTo>
                  <a:pt x="1587" y="479"/>
                  <a:pt x="1589" y="478"/>
                  <a:pt x="1589" y="477"/>
                </a:cubicBezTo>
                <a:cubicBezTo>
                  <a:pt x="1589" y="475"/>
                  <a:pt x="1588" y="474"/>
                  <a:pt x="1588" y="473"/>
                </a:cubicBezTo>
                <a:cubicBezTo>
                  <a:pt x="1588" y="472"/>
                  <a:pt x="1587" y="471"/>
                  <a:pt x="1587" y="470"/>
                </a:cubicBezTo>
                <a:cubicBezTo>
                  <a:pt x="1586" y="469"/>
                  <a:pt x="1587" y="468"/>
                  <a:pt x="1586" y="468"/>
                </a:cubicBezTo>
                <a:cubicBezTo>
                  <a:pt x="1586" y="467"/>
                  <a:pt x="1583" y="467"/>
                  <a:pt x="1583" y="466"/>
                </a:cubicBezTo>
                <a:cubicBezTo>
                  <a:pt x="1583" y="465"/>
                  <a:pt x="1583" y="463"/>
                  <a:pt x="1585" y="462"/>
                </a:cubicBezTo>
                <a:cubicBezTo>
                  <a:pt x="1585" y="462"/>
                  <a:pt x="1587" y="463"/>
                  <a:pt x="1587" y="462"/>
                </a:cubicBezTo>
                <a:cubicBezTo>
                  <a:pt x="1589" y="462"/>
                  <a:pt x="1591" y="462"/>
                  <a:pt x="1593" y="462"/>
                </a:cubicBezTo>
                <a:cubicBezTo>
                  <a:pt x="1593" y="461"/>
                  <a:pt x="1594" y="461"/>
                  <a:pt x="1595" y="460"/>
                </a:cubicBezTo>
                <a:cubicBezTo>
                  <a:pt x="1596" y="460"/>
                  <a:pt x="1597" y="459"/>
                  <a:pt x="1598" y="458"/>
                </a:cubicBezTo>
                <a:cubicBezTo>
                  <a:pt x="1598" y="458"/>
                  <a:pt x="1598" y="457"/>
                  <a:pt x="1598" y="456"/>
                </a:cubicBezTo>
                <a:cubicBezTo>
                  <a:pt x="1598" y="455"/>
                  <a:pt x="1598" y="454"/>
                  <a:pt x="1598" y="453"/>
                </a:cubicBezTo>
                <a:cubicBezTo>
                  <a:pt x="1598" y="452"/>
                  <a:pt x="1598" y="452"/>
                  <a:pt x="1598" y="451"/>
                </a:cubicBezTo>
                <a:cubicBezTo>
                  <a:pt x="1614" y="451"/>
                  <a:pt x="1614" y="451"/>
                  <a:pt x="1614" y="451"/>
                </a:cubicBezTo>
                <a:cubicBezTo>
                  <a:pt x="1614" y="448"/>
                  <a:pt x="1614" y="446"/>
                  <a:pt x="1614" y="443"/>
                </a:cubicBezTo>
                <a:cubicBezTo>
                  <a:pt x="1614" y="442"/>
                  <a:pt x="1614" y="442"/>
                  <a:pt x="1614" y="441"/>
                </a:cubicBezTo>
                <a:cubicBezTo>
                  <a:pt x="1624" y="441"/>
                  <a:pt x="1624" y="441"/>
                  <a:pt x="1624" y="441"/>
                </a:cubicBezTo>
                <a:cubicBezTo>
                  <a:pt x="1623" y="444"/>
                  <a:pt x="1623" y="446"/>
                  <a:pt x="1623" y="449"/>
                </a:cubicBezTo>
                <a:cubicBezTo>
                  <a:pt x="1623" y="450"/>
                  <a:pt x="1624" y="451"/>
                  <a:pt x="1624" y="452"/>
                </a:cubicBezTo>
                <a:cubicBezTo>
                  <a:pt x="1626" y="452"/>
                  <a:pt x="1627" y="451"/>
                  <a:pt x="1629" y="451"/>
                </a:cubicBezTo>
                <a:cubicBezTo>
                  <a:pt x="1630" y="451"/>
                  <a:pt x="1631" y="452"/>
                  <a:pt x="1632" y="452"/>
                </a:cubicBezTo>
                <a:cubicBezTo>
                  <a:pt x="1635" y="452"/>
                  <a:pt x="1637" y="449"/>
                  <a:pt x="1639" y="447"/>
                </a:cubicBezTo>
                <a:cubicBezTo>
                  <a:pt x="1640" y="446"/>
                  <a:pt x="1641" y="445"/>
                  <a:pt x="1641" y="444"/>
                </a:cubicBezTo>
                <a:cubicBezTo>
                  <a:pt x="1642" y="443"/>
                  <a:pt x="1643" y="442"/>
                  <a:pt x="1644" y="442"/>
                </a:cubicBezTo>
                <a:cubicBezTo>
                  <a:pt x="1645" y="441"/>
                  <a:pt x="1646" y="440"/>
                  <a:pt x="1647" y="440"/>
                </a:cubicBezTo>
                <a:cubicBezTo>
                  <a:pt x="1649" y="440"/>
                  <a:pt x="1649" y="440"/>
                  <a:pt x="1649" y="440"/>
                </a:cubicBezTo>
                <a:cubicBezTo>
                  <a:pt x="1651" y="440"/>
                  <a:pt x="1653" y="441"/>
                  <a:pt x="1655" y="440"/>
                </a:cubicBezTo>
                <a:cubicBezTo>
                  <a:pt x="1656" y="440"/>
                  <a:pt x="1656" y="439"/>
                  <a:pt x="1657" y="439"/>
                </a:cubicBezTo>
                <a:cubicBezTo>
                  <a:pt x="1658" y="439"/>
                  <a:pt x="1659" y="439"/>
                  <a:pt x="1660" y="438"/>
                </a:cubicBezTo>
                <a:cubicBezTo>
                  <a:pt x="1660" y="438"/>
                  <a:pt x="1659" y="436"/>
                  <a:pt x="1660" y="436"/>
                </a:cubicBezTo>
                <a:cubicBezTo>
                  <a:pt x="1661" y="433"/>
                  <a:pt x="1661" y="433"/>
                  <a:pt x="1661" y="433"/>
                </a:cubicBezTo>
                <a:cubicBezTo>
                  <a:pt x="1662" y="432"/>
                  <a:pt x="1663" y="432"/>
                  <a:pt x="1664" y="431"/>
                </a:cubicBezTo>
                <a:cubicBezTo>
                  <a:pt x="1665" y="430"/>
                  <a:pt x="1665" y="430"/>
                  <a:pt x="1666" y="429"/>
                </a:cubicBezTo>
                <a:cubicBezTo>
                  <a:pt x="1667" y="429"/>
                  <a:pt x="1668" y="428"/>
                  <a:pt x="1669" y="428"/>
                </a:cubicBezTo>
                <a:cubicBezTo>
                  <a:pt x="1670" y="427"/>
                  <a:pt x="1670" y="426"/>
                  <a:pt x="1670" y="425"/>
                </a:cubicBezTo>
                <a:cubicBezTo>
                  <a:pt x="1671" y="424"/>
                  <a:pt x="1671" y="423"/>
                  <a:pt x="1672" y="423"/>
                </a:cubicBezTo>
                <a:cubicBezTo>
                  <a:pt x="1673" y="422"/>
                  <a:pt x="1674" y="422"/>
                  <a:pt x="1675" y="422"/>
                </a:cubicBezTo>
                <a:cubicBezTo>
                  <a:pt x="1676" y="420"/>
                  <a:pt x="1677" y="418"/>
                  <a:pt x="1678" y="417"/>
                </a:cubicBezTo>
                <a:cubicBezTo>
                  <a:pt x="1679" y="416"/>
                  <a:pt x="1679" y="415"/>
                  <a:pt x="1679" y="414"/>
                </a:cubicBezTo>
                <a:cubicBezTo>
                  <a:pt x="1680" y="414"/>
                  <a:pt x="1681" y="414"/>
                  <a:pt x="1682" y="413"/>
                </a:cubicBezTo>
                <a:cubicBezTo>
                  <a:pt x="1683" y="413"/>
                  <a:pt x="1684" y="413"/>
                  <a:pt x="1685" y="412"/>
                </a:cubicBezTo>
                <a:cubicBezTo>
                  <a:pt x="1685" y="411"/>
                  <a:pt x="1684" y="410"/>
                  <a:pt x="1685" y="409"/>
                </a:cubicBezTo>
                <a:cubicBezTo>
                  <a:pt x="1685" y="409"/>
                  <a:pt x="1686" y="408"/>
                  <a:pt x="1687" y="407"/>
                </a:cubicBezTo>
                <a:cubicBezTo>
                  <a:pt x="1687" y="406"/>
                  <a:pt x="1688" y="407"/>
                  <a:pt x="1689" y="406"/>
                </a:cubicBezTo>
                <a:cubicBezTo>
                  <a:pt x="1690" y="406"/>
                  <a:pt x="1691" y="405"/>
                  <a:pt x="1692" y="404"/>
                </a:cubicBezTo>
                <a:cubicBezTo>
                  <a:pt x="1692" y="401"/>
                  <a:pt x="1692" y="399"/>
                  <a:pt x="1692" y="396"/>
                </a:cubicBezTo>
                <a:cubicBezTo>
                  <a:pt x="1692" y="396"/>
                  <a:pt x="1692" y="395"/>
                  <a:pt x="1692" y="395"/>
                </a:cubicBezTo>
                <a:close/>
                <a:moveTo>
                  <a:pt x="979" y="193"/>
                </a:moveTo>
                <a:cubicBezTo>
                  <a:pt x="989" y="203"/>
                  <a:pt x="989" y="203"/>
                  <a:pt x="989" y="203"/>
                </a:cubicBezTo>
                <a:cubicBezTo>
                  <a:pt x="1000" y="208"/>
                  <a:pt x="1000" y="208"/>
                  <a:pt x="1000" y="208"/>
                </a:cubicBezTo>
                <a:cubicBezTo>
                  <a:pt x="1013" y="204"/>
                  <a:pt x="1013" y="204"/>
                  <a:pt x="1013" y="204"/>
                </a:cubicBezTo>
                <a:cubicBezTo>
                  <a:pt x="1013" y="204"/>
                  <a:pt x="1012" y="201"/>
                  <a:pt x="1017" y="203"/>
                </a:cubicBezTo>
                <a:cubicBezTo>
                  <a:pt x="1023" y="205"/>
                  <a:pt x="1026" y="206"/>
                  <a:pt x="1029" y="206"/>
                </a:cubicBezTo>
                <a:cubicBezTo>
                  <a:pt x="1032" y="206"/>
                  <a:pt x="1038" y="208"/>
                  <a:pt x="1038" y="206"/>
                </a:cubicBezTo>
                <a:cubicBezTo>
                  <a:pt x="1039" y="203"/>
                  <a:pt x="1047" y="201"/>
                  <a:pt x="1047" y="201"/>
                </a:cubicBezTo>
                <a:cubicBezTo>
                  <a:pt x="1047" y="201"/>
                  <a:pt x="1052" y="205"/>
                  <a:pt x="1055" y="205"/>
                </a:cubicBezTo>
                <a:cubicBezTo>
                  <a:pt x="1057" y="205"/>
                  <a:pt x="1062" y="206"/>
                  <a:pt x="1064" y="205"/>
                </a:cubicBezTo>
                <a:cubicBezTo>
                  <a:pt x="1067" y="204"/>
                  <a:pt x="1065" y="203"/>
                  <a:pt x="1069" y="203"/>
                </a:cubicBezTo>
                <a:cubicBezTo>
                  <a:pt x="1079" y="203"/>
                  <a:pt x="1079" y="203"/>
                  <a:pt x="1079" y="203"/>
                </a:cubicBezTo>
                <a:cubicBezTo>
                  <a:pt x="1081" y="206"/>
                  <a:pt x="1076" y="210"/>
                  <a:pt x="1079" y="211"/>
                </a:cubicBezTo>
                <a:cubicBezTo>
                  <a:pt x="1088" y="213"/>
                  <a:pt x="1092" y="210"/>
                  <a:pt x="1092" y="210"/>
                </a:cubicBezTo>
                <a:cubicBezTo>
                  <a:pt x="1100" y="210"/>
                  <a:pt x="1100" y="210"/>
                  <a:pt x="1100" y="210"/>
                </a:cubicBezTo>
                <a:cubicBezTo>
                  <a:pt x="1111" y="206"/>
                  <a:pt x="1111" y="206"/>
                  <a:pt x="1111" y="206"/>
                </a:cubicBezTo>
                <a:cubicBezTo>
                  <a:pt x="1111" y="206"/>
                  <a:pt x="1111" y="203"/>
                  <a:pt x="1116" y="203"/>
                </a:cubicBezTo>
                <a:cubicBezTo>
                  <a:pt x="1120" y="203"/>
                  <a:pt x="1124" y="196"/>
                  <a:pt x="1124" y="196"/>
                </a:cubicBezTo>
                <a:cubicBezTo>
                  <a:pt x="1121" y="189"/>
                  <a:pt x="1121" y="189"/>
                  <a:pt x="1121" y="189"/>
                </a:cubicBezTo>
                <a:cubicBezTo>
                  <a:pt x="1111" y="193"/>
                  <a:pt x="1111" y="193"/>
                  <a:pt x="1111" y="193"/>
                </a:cubicBezTo>
                <a:cubicBezTo>
                  <a:pt x="1107" y="184"/>
                  <a:pt x="1107" y="184"/>
                  <a:pt x="1107" y="184"/>
                </a:cubicBezTo>
                <a:cubicBezTo>
                  <a:pt x="1119" y="182"/>
                  <a:pt x="1119" y="182"/>
                  <a:pt x="1119" y="182"/>
                </a:cubicBezTo>
                <a:cubicBezTo>
                  <a:pt x="1122" y="172"/>
                  <a:pt x="1122" y="172"/>
                  <a:pt x="1122" y="172"/>
                </a:cubicBezTo>
                <a:cubicBezTo>
                  <a:pt x="1118" y="164"/>
                  <a:pt x="1118" y="164"/>
                  <a:pt x="1118" y="164"/>
                </a:cubicBezTo>
                <a:cubicBezTo>
                  <a:pt x="1126" y="164"/>
                  <a:pt x="1126" y="164"/>
                  <a:pt x="1126" y="164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0" y="165"/>
                  <a:pt x="1144" y="166"/>
                  <a:pt x="1146" y="163"/>
                </a:cubicBezTo>
                <a:cubicBezTo>
                  <a:pt x="1148" y="161"/>
                  <a:pt x="1147" y="155"/>
                  <a:pt x="1147" y="155"/>
                </a:cubicBezTo>
                <a:cubicBezTo>
                  <a:pt x="1147" y="155"/>
                  <a:pt x="1134" y="147"/>
                  <a:pt x="1141" y="147"/>
                </a:cubicBezTo>
                <a:cubicBezTo>
                  <a:pt x="1152" y="147"/>
                  <a:pt x="1152" y="147"/>
                  <a:pt x="1152" y="147"/>
                </a:cubicBezTo>
                <a:cubicBezTo>
                  <a:pt x="1156" y="147"/>
                  <a:pt x="1159" y="149"/>
                  <a:pt x="1159" y="146"/>
                </a:cubicBezTo>
                <a:cubicBezTo>
                  <a:pt x="1159" y="142"/>
                  <a:pt x="1153" y="137"/>
                  <a:pt x="1153" y="137"/>
                </a:cubicBezTo>
                <a:cubicBezTo>
                  <a:pt x="1153" y="137"/>
                  <a:pt x="1146" y="137"/>
                  <a:pt x="1143" y="135"/>
                </a:cubicBezTo>
                <a:cubicBezTo>
                  <a:pt x="1139" y="132"/>
                  <a:pt x="1132" y="133"/>
                  <a:pt x="1132" y="133"/>
                </a:cubicBezTo>
                <a:cubicBezTo>
                  <a:pt x="1124" y="137"/>
                  <a:pt x="1124" y="137"/>
                  <a:pt x="1124" y="137"/>
                </a:cubicBezTo>
                <a:cubicBezTo>
                  <a:pt x="1117" y="141"/>
                  <a:pt x="1117" y="141"/>
                  <a:pt x="1117" y="141"/>
                </a:cubicBezTo>
                <a:cubicBezTo>
                  <a:pt x="1115" y="135"/>
                  <a:pt x="1115" y="135"/>
                  <a:pt x="1115" y="135"/>
                </a:cubicBezTo>
                <a:cubicBezTo>
                  <a:pt x="1125" y="132"/>
                  <a:pt x="1125" y="132"/>
                  <a:pt x="1125" y="132"/>
                </a:cubicBezTo>
                <a:cubicBezTo>
                  <a:pt x="1125" y="132"/>
                  <a:pt x="1123" y="128"/>
                  <a:pt x="1126" y="127"/>
                </a:cubicBezTo>
                <a:cubicBezTo>
                  <a:pt x="1128" y="127"/>
                  <a:pt x="1134" y="124"/>
                  <a:pt x="1134" y="124"/>
                </a:cubicBezTo>
                <a:cubicBezTo>
                  <a:pt x="1143" y="124"/>
                  <a:pt x="1143" y="124"/>
                  <a:pt x="1143" y="124"/>
                </a:cubicBezTo>
                <a:cubicBezTo>
                  <a:pt x="1148" y="129"/>
                  <a:pt x="1148" y="129"/>
                  <a:pt x="1148" y="129"/>
                </a:cubicBezTo>
                <a:cubicBezTo>
                  <a:pt x="1161" y="131"/>
                  <a:pt x="1161" y="131"/>
                  <a:pt x="1161" y="131"/>
                </a:cubicBezTo>
                <a:cubicBezTo>
                  <a:pt x="1161" y="131"/>
                  <a:pt x="1167" y="131"/>
                  <a:pt x="1169" y="129"/>
                </a:cubicBezTo>
                <a:cubicBezTo>
                  <a:pt x="1172" y="126"/>
                  <a:pt x="1179" y="122"/>
                  <a:pt x="1179" y="122"/>
                </a:cubicBezTo>
                <a:cubicBezTo>
                  <a:pt x="1167" y="114"/>
                  <a:pt x="1167" y="114"/>
                  <a:pt x="1167" y="114"/>
                </a:cubicBezTo>
                <a:cubicBezTo>
                  <a:pt x="1181" y="113"/>
                  <a:pt x="1181" y="113"/>
                  <a:pt x="1181" y="113"/>
                </a:cubicBezTo>
                <a:cubicBezTo>
                  <a:pt x="1186" y="119"/>
                  <a:pt x="1186" y="119"/>
                  <a:pt x="1186" y="119"/>
                </a:cubicBezTo>
                <a:cubicBezTo>
                  <a:pt x="1196" y="118"/>
                  <a:pt x="1196" y="118"/>
                  <a:pt x="1196" y="118"/>
                </a:cubicBezTo>
                <a:cubicBezTo>
                  <a:pt x="1209" y="114"/>
                  <a:pt x="1209" y="114"/>
                  <a:pt x="1209" y="114"/>
                </a:cubicBezTo>
                <a:cubicBezTo>
                  <a:pt x="1203" y="105"/>
                  <a:pt x="1203" y="105"/>
                  <a:pt x="1203" y="105"/>
                </a:cubicBezTo>
                <a:cubicBezTo>
                  <a:pt x="1195" y="102"/>
                  <a:pt x="1195" y="102"/>
                  <a:pt x="1195" y="102"/>
                </a:cubicBezTo>
                <a:cubicBezTo>
                  <a:pt x="1210" y="102"/>
                  <a:pt x="1210" y="102"/>
                  <a:pt x="1210" y="102"/>
                </a:cubicBezTo>
                <a:cubicBezTo>
                  <a:pt x="1219" y="102"/>
                  <a:pt x="1219" y="102"/>
                  <a:pt x="1219" y="102"/>
                </a:cubicBezTo>
                <a:cubicBezTo>
                  <a:pt x="1224" y="96"/>
                  <a:pt x="1224" y="96"/>
                  <a:pt x="1224" y="96"/>
                </a:cubicBezTo>
                <a:cubicBezTo>
                  <a:pt x="1235" y="93"/>
                  <a:pt x="1235" y="93"/>
                  <a:pt x="1235" y="93"/>
                </a:cubicBezTo>
                <a:cubicBezTo>
                  <a:pt x="1246" y="86"/>
                  <a:pt x="1246" y="86"/>
                  <a:pt x="1246" y="86"/>
                </a:cubicBezTo>
                <a:cubicBezTo>
                  <a:pt x="1246" y="86"/>
                  <a:pt x="1258" y="82"/>
                  <a:pt x="1261" y="81"/>
                </a:cubicBezTo>
                <a:cubicBezTo>
                  <a:pt x="1264" y="80"/>
                  <a:pt x="1273" y="73"/>
                  <a:pt x="1273" y="73"/>
                </a:cubicBezTo>
                <a:cubicBezTo>
                  <a:pt x="1284" y="72"/>
                  <a:pt x="1284" y="72"/>
                  <a:pt x="1284" y="72"/>
                </a:cubicBezTo>
                <a:cubicBezTo>
                  <a:pt x="1291" y="68"/>
                  <a:pt x="1291" y="68"/>
                  <a:pt x="1291" y="68"/>
                </a:cubicBezTo>
                <a:cubicBezTo>
                  <a:pt x="1286" y="61"/>
                  <a:pt x="1286" y="61"/>
                  <a:pt x="1286" y="61"/>
                </a:cubicBezTo>
                <a:cubicBezTo>
                  <a:pt x="1286" y="61"/>
                  <a:pt x="1280" y="65"/>
                  <a:pt x="1277" y="65"/>
                </a:cubicBezTo>
                <a:cubicBezTo>
                  <a:pt x="1275" y="65"/>
                  <a:pt x="1266" y="70"/>
                  <a:pt x="1263" y="68"/>
                </a:cubicBezTo>
                <a:cubicBezTo>
                  <a:pt x="1261" y="66"/>
                  <a:pt x="1263" y="65"/>
                  <a:pt x="1258" y="65"/>
                </a:cubicBezTo>
                <a:cubicBezTo>
                  <a:pt x="1252" y="65"/>
                  <a:pt x="1241" y="66"/>
                  <a:pt x="1241" y="66"/>
                </a:cubicBezTo>
                <a:cubicBezTo>
                  <a:pt x="1244" y="60"/>
                  <a:pt x="1244" y="60"/>
                  <a:pt x="1244" y="60"/>
                </a:cubicBezTo>
                <a:cubicBezTo>
                  <a:pt x="1256" y="58"/>
                  <a:pt x="1256" y="58"/>
                  <a:pt x="1256" y="58"/>
                </a:cubicBezTo>
                <a:cubicBezTo>
                  <a:pt x="1271" y="58"/>
                  <a:pt x="1271" y="58"/>
                  <a:pt x="1271" y="58"/>
                </a:cubicBezTo>
                <a:cubicBezTo>
                  <a:pt x="1285" y="58"/>
                  <a:pt x="1285" y="58"/>
                  <a:pt x="1285" y="58"/>
                </a:cubicBezTo>
                <a:cubicBezTo>
                  <a:pt x="1285" y="58"/>
                  <a:pt x="1294" y="54"/>
                  <a:pt x="1299" y="54"/>
                </a:cubicBezTo>
                <a:cubicBezTo>
                  <a:pt x="1304" y="54"/>
                  <a:pt x="1312" y="50"/>
                  <a:pt x="1312" y="50"/>
                </a:cubicBezTo>
                <a:cubicBezTo>
                  <a:pt x="1326" y="50"/>
                  <a:pt x="1326" y="50"/>
                  <a:pt x="1326" y="50"/>
                </a:cubicBezTo>
                <a:cubicBezTo>
                  <a:pt x="1326" y="50"/>
                  <a:pt x="1329" y="45"/>
                  <a:pt x="1330" y="43"/>
                </a:cubicBezTo>
                <a:cubicBezTo>
                  <a:pt x="1333" y="38"/>
                  <a:pt x="1327" y="33"/>
                  <a:pt x="1327" y="33"/>
                </a:cubicBezTo>
                <a:cubicBezTo>
                  <a:pt x="1316" y="36"/>
                  <a:pt x="1316" y="36"/>
                  <a:pt x="1316" y="36"/>
                </a:cubicBezTo>
                <a:cubicBezTo>
                  <a:pt x="1307" y="35"/>
                  <a:pt x="1307" y="35"/>
                  <a:pt x="1307" y="35"/>
                </a:cubicBezTo>
                <a:cubicBezTo>
                  <a:pt x="1304" y="28"/>
                  <a:pt x="1304" y="28"/>
                  <a:pt x="1304" y="28"/>
                </a:cubicBezTo>
                <a:cubicBezTo>
                  <a:pt x="1291" y="22"/>
                  <a:pt x="1291" y="22"/>
                  <a:pt x="1291" y="22"/>
                </a:cubicBezTo>
                <a:cubicBezTo>
                  <a:pt x="1281" y="24"/>
                  <a:pt x="1281" y="24"/>
                  <a:pt x="1281" y="24"/>
                </a:cubicBezTo>
                <a:cubicBezTo>
                  <a:pt x="1267" y="24"/>
                  <a:pt x="1267" y="24"/>
                  <a:pt x="1267" y="24"/>
                </a:cubicBezTo>
                <a:cubicBezTo>
                  <a:pt x="1252" y="28"/>
                  <a:pt x="1252" y="28"/>
                  <a:pt x="1252" y="28"/>
                </a:cubicBezTo>
                <a:cubicBezTo>
                  <a:pt x="1253" y="22"/>
                  <a:pt x="1253" y="22"/>
                  <a:pt x="1253" y="22"/>
                </a:cubicBezTo>
                <a:cubicBezTo>
                  <a:pt x="1242" y="22"/>
                  <a:pt x="1242" y="22"/>
                  <a:pt x="1242" y="22"/>
                </a:cubicBezTo>
                <a:cubicBezTo>
                  <a:pt x="1242" y="22"/>
                  <a:pt x="1233" y="25"/>
                  <a:pt x="1232" y="22"/>
                </a:cubicBezTo>
                <a:cubicBezTo>
                  <a:pt x="1231" y="20"/>
                  <a:pt x="1229" y="18"/>
                  <a:pt x="1229" y="18"/>
                </a:cubicBezTo>
                <a:cubicBezTo>
                  <a:pt x="1219" y="17"/>
                  <a:pt x="1219" y="17"/>
                  <a:pt x="1219" y="17"/>
                </a:cubicBezTo>
                <a:cubicBezTo>
                  <a:pt x="1213" y="14"/>
                  <a:pt x="1206" y="14"/>
                  <a:pt x="1206" y="14"/>
                </a:cubicBezTo>
                <a:cubicBezTo>
                  <a:pt x="1206" y="14"/>
                  <a:pt x="1207" y="24"/>
                  <a:pt x="1204" y="23"/>
                </a:cubicBezTo>
                <a:cubicBezTo>
                  <a:pt x="1201" y="22"/>
                  <a:pt x="1199" y="26"/>
                  <a:pt x="1197" y="22"/>
                </a:cubicBezTo>
                <a:cubicBezTo>
                  <a:pt x="1194" y="19"/>
                  <a:pt x="1196" y="17"/>
                  <a:pt x="1191" y="17"/>
                </a:cubicBezTo>
                <a:cubicBezTo>
                  <a:pt x="1186" y="17"/>
                  <a:pt x="1185" y="18"/>
                  <a:pt x="1183" y="18"/>
                </a:cubicBezTo>
                <a:cubicBezTo>
                  <a:pt x="1180" y="18"/>
                  <a:pt x="1181" y="25"/>
                  <a:pt x="1181" y="25"/>
                </a:cubicBezTo>
                <a:cubicBezTo>
                  <a:pt x="1177" y="28"/>
                  <a:pt x="1168" y="24"/>
                  <a:pt x="1168" y="24"/>
                </a:cubicBezTo>
                <a:cubicBezTo>
                  <a:pt x="1161" y="17"/>
                  <a:pt x="1156" y="17"/>
                  <a:pt x="1156" y="17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4" y="16"/>
                  <a:pt x="1135" y="13"/>
                  <a:pt x="1134" y="16"/>
                </a:cubicBezTo>
                <a:cubicBezTo>
                  <a:pt x="1132" y="22"/>
                  <a:pt x="1135" y="29"/>
                  <a:pt x="1135" y="29"/>
                </a:cubicBezTo>
                <a:cubicBezTo>
                  <a:pt x="1129" y="29"/>
                  <a:pt x="1129" y="29"/>
                  <a:pt x="1129" y="29"/>
                </a:cubicBezTo>
                <a:cubicBezTo>
                  <a:pt x="1121" y="24"/>
                  <a:pt x="1121" y="24"/>
                  <a:pt x="1121" y="24"/>
                </a:cubicBezTo>
                <a:cubicBezTo>
                  <a:pt x="1121" y="24"/>
                  <a:pt x="1119" y="22"/>
                  <a:pt x="1115" y="22"/>
                </a:cubicBezTo>
                <a:cubicBezTo>
                  <a:pt x="1104" y="22"/>
                  <a:pt x="1104" y="22"/>
                  <a:pt x="1104" y="22"/>
                </a:cubicBezTo>
                <a:cubicBezTo>
                  <a:pt x="1103" y="27"/>
                  <a:pt x="1103" y="27"/>
                  <a:pt x="1103" y="27"/>
                </a:cubicBezTo>
                <a:cubicBezTo>
                  <a:pt x="1092" y="27"/>
                  <a:pt x="1092" y="27"/>
                  <a:pt x="1092" y="27"/>
                </a:cubicBezTo>
                <a:cubicBezTo>
                  <a:pt x="1087" y="25"/>
                  <a:pt x="1075" y="26"/>
                  <a:pt x="1075" y="26"/>
                </a:cubicBezTo>
                <a:cubicBezTo>
                  <a:pt x="1072" y="30"/>
                  <a:pt x="1063" y="31"/>
                  <a:pt x="1063" y="31"/>
                </a:cubicBezTo>
                <a:cubicBezTo>
                  <a:pt x="1057" y="39"/>
                  <a:pt x="1057" y="39"/>
                  <a:pt x="1057" y="39"/>
                </a:cubicBezTo>
                <a:cubicBezTo>
                  <a:pt x="1072" y="39"/>
                  <a:pt x="1072" y="39"/>
                  <a:pt x="1072" y="39"/>
                </a:cubicBezTo>
                <a:cubicBezTo>
                  <a:pt x="1076" y="43"/>
                  <a:pt x="1091" y="46"/>
                  <a:pt x="1091" y="46"/>
                </a:cubicBezTo>
                <a:cubicBezTo>
                  <a:pt x="1091" y="46"/>
                  <a:pt x="1094" y="43"/>
                  <a:pt x="1096" y="46"/>
                </a:cubicBezTo>
                <a:cubicBezTo>
                  <a:pt x="1097" y="50"/>
                  <a:pt x="1100" y="54"/>
                  <a:pt x="1100" y="54"/>
                </a:cubicBezTo>
                <a:cubicBezTo>
                  <a:pt x="1100" y="54"/>
                  <a:pt x="1089" y="56"/>
                  <a:pt x="1087" y="53"/>
                </a:cubicBezTo>
                <a:cubicBezTo>
                  <a:pt x="1084" y="50"/>
                  <a:pt x="1081" y="47"/>
                  <a:pt x="1077" y="47"/>
                </a:cubicBezTo>
                <a:cubicBezTo>
                  <a:pt x="1063" y="47"/>
                  <a:pt x="1063" y="47"/>
                  <a:pt x="1063" y="47"/>
                </a:cubicBezTo>
                <a:cubicBezTo>
                  <a:pt x="1063" y="47"/>
                  <a:pt x="1055" y="46"/>
                  <a:pt x="1053" y="44"/>
                </a:cubicBezTo>
                <a:cubicBezTo>
                  <a:pt x="1051" y="41"/>
                  <a:pt x="1050" y="36"/>
                  <a:pt x="1047" y="37"/>
                </a:cubicBezTo>
                <a:cubicBezTo>
                  <a:pt x="1043" y="37"/>
                  <a:pt x="1036" y="38"/>
                  <a:pt x="1036" y="38"/>
                </a:cubicBezTo>
                <a:cubicBezTo>
                  <a:pt x="1028" y="33"/>
                  <a:pt x="1028" y="33"/>
                  <a:pt x="1028" y="33"/>
                </a:cubicBezTo>
                <a:cubicBezTo>
                  <a:pt x="1028" y="33"/>
                  <a:pt x="1026" y="33"/>
                  <a:pt x="1023" y="33"/>
                </a:cubicBezTo>
                <a:cubicBezTo>
                  <a:pt x="1016" y="35"/>
                  <a:pt x="1016" y="35"/>
                  <a:pt x="1016" y="35"/>
                </a:cubicBezTo>
                <a:cubicBezTo>
                  <a:pt x="1015" y="41"/>
                  <a:pt x="1015" y="41"/>
                  <a:pt x="1015" y="41"/>
                </a:cubicBezTo>
                <a:cubicBezTo>
                  <a:pt x="1015" y="41"/>
                  <a:pt x="1017" y="48"/>
                  <a:pt x="1015" y="48"/>
                </a:cubicBezTo>
                <a:cubicBezTo>
                  <a:pt x="1006" y="48"/>
                  <a:pt x="1006" y="48"/>
                  <a:pt x="1006" y="48"/>
                </a:cubicBezTo>
                <a:cubicBezTo>
                  <a:pt x="994" y="45"/>
                  <a:pt x="994" y="45"/>
                  <a:pt x="994" y="45"/>
                </a:cubicBezTo>
                <a:cubicBezTo>
                  <a:pt x="989" y="45"/>
                  <a:pt x="989" y="45"/>
                  <a:pt x="989" y="45"/>
                </a:cubicBezTo>
                <a:cubicBezTo>
                  <a:pt x="983" y="50"/>
                  <a:pt x="983" y="50"/>
                  <a:pt x="983" y="50"/>
                </a:cubicBezTo>
                <a:cubicBezTo>
                  <a:pt x="983" y="50"/>
                  <a:pt x="979" y="52"/>
                  <a:pt x="977" y="52"/>
                </a:cubicBezTo>
                <a:cubicBezTo>
                  <a:pt x="970" y="52"/>
                  <a:pt x="970" y="52"/>
                  <a:pt x="970" y="52"/>
                </a:cubicBezTo>
                <a:cubicBezTo>
                  <a:pt x="963" y="52"/>
                  <a:pt x="963" y="52"/>
                  <a:pt x="963" y="52"/>
                </a:cubicBezTo>
                <a:cubicBezTo>
                  <a:pt x="962" y="58"/>
                  <a:pt x="962" y="58"/>
                  <a:pt x="962" y="58"/>
                </a:cubicBezTo>
                <a:cubicBezTo>
                  <a:pt x="949" y="57"/>
                  <a:pt x="949" y="57"/>
                  <a:pt x="949" y="57"/>
                </a:cubicBezTo>
                <a:cubicBezTo>
                  <a:pt x="948" y="63"/>
                  <a:pt x="948" y="63"/>
                  <a:pt x="948" y="63"/>
                </a:cubicBezTo>
                <a:cubicBezTo>
                  <a:pt x="957" y="64"/>
                  <a:pt x="957" y="64"/>
                  <a:pt x="957" y="64"/>
                </a:cubicBezTo>
                <a:cubicBezTo>
                  <a:pt x="961" y="65"/>
                  <a:pt x="961" y="65"/>
                  <a:pt x="961" y="65"/>
                </a:cubicBezTo>
                <a:cubicBezTo>
                  <a:pt x="961" y="73"/>
                  <a:pt x="961" y="73"/>
                  <a:pt x="961" y="73"/>
                </a:cubicBezTo>
                <a:cubicBezTo>
                  <a:pt x="971" y="75"/>
                  <a:pt x="971" y="75"/>
                  <a:pt x="971" y="75"/>
                </a:cubicBezTo>
                <a:cubicBezTo>
                  <a:pt x="971" y="75"/>
                  <a:pt x="974" y="82"/>
                  <a:pt x="977" y="82"/>
                </a:cubicBezTo>
                <a:cubicBezTo>
                  <a:pt x="979" y="82"/>
                  <a:pt x="988" y="83"/>
                  <a:pt x="988" y="83"/>
                </a:cubicBezTo>
                <a:cubicBezTo>
                  <a:pt x="988" y="83"/>
                  <a:pt x="993" y="85"/>
                  <a:pt x="998" y="86"/>
                </a:cubicBezTo>
                <a:cubicBezTo>
                  <a:pt x="1002" y="88"/>
                  <a:pt x="1009" y="88"/>
                  <a:pt x="1009" y="88"/>
                </a:cubicBezTo>
                <a:cubicBezTo>
                  <a:pt x="1015" y="80"/>
                  <a:pt x="1015" y="80"/>
                  <a:pt x="1015" y="80"/>
                </a:cubicBezTo>
                <a:cubicBezTo>
                  <a:pt x="1019" y="75"/>
                  <a:pt x="1019" y="75"/>
                  <a:pt x="1019" y="75"/>
                </a:cubicBezTo>
                <a:cubicBezTo>
                  <a:pt x="1032" y="74"/>
                  <a:pt x="1032" y="74"/>
                  <a:pt x="1032" y="74"/>
                </a:cubicBezTo>
                <a:cubicBezTo>
                  <a:pt x="1024" y="80"/>
                  <a:pt x="1024" y="80"/>
                  <a:pt x="1024" y="80"/>
                </a:cubicBezTo>
                <a:cubicBezTo>
                  <a:pt x="1018" y="88"/>
                  <a:pt x="1018" y="88"/>
                  <a:pt x="1018" y="88"/>
                </a:cubicBezTo>
                <a:cubicBezTo>
                  <a:pt x="1019" y="95"/>
                  <a:pt x="1019" y="95"/>
                  <a:pt x="1019" y="9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8" y="95"/>
                  <a:pt x="1053" y="99"/>
                  <a:pt x="1054" y="95"/>
                </a:cubicBezTo>
                <a:cubicBezTo>
                  <a:pt x="1055" y="91"/>
                  <a:pt x="1060" y="87"/>
                  <a:pt x="1060" y="87"/>
                </a:cubicBezTo>
                <a:cubicBezTo>
                  <a:pt x="1072" y="88"/>
                  <a:pt x="1072" y="88"/>
                  <a:pt x="1072" y="88"/>
                </a:cubicBezTo>
                <a:cubicBezTo>
                  <a:pt x="1088" y="88"/>
                  <a:pt x="1088" y="88"/>
                  <a:pt x="1088" y="88"/>
                </a:cubicBezTo>
                <a:cubicBezTo>
                  <a:pt x="1098" y="82"/>
                  <a:pt x="1098" y="82"/>
                  <a:pt x="1098" y="82"/>
                </a:cubicBezTo>
                <a:cubicBezTo>
                  <a:pt x="1105" y="76"/>
                  <a:pt x="1105" y="76"/>
                  <a:pt x="1105" y="76"/>
                </a:cubicBezTo>
                <a:cubicBezTo>
                  <a:pt x="1106" y="71"/>
                  <a:pt x="1106" y="71"/>
                  <a:pt x="1106" y="71"/>
                </a:cubicBezTo>
                <a:cubicBezTo>
                  <a:pt x="1106" y="71"/>
                  <a:pt x="1111" y="72"/>
                  <a:pt x="1115" y="71"/>
                </a:cubicBezTo>
                <a:cubicBezTo>
                  <a:pt x="1118" y="71"/>
                  <a:pt x="1126" y="67"/>
                  <a:pt x="1126" y="67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30" y="69"/>
                  <a:pt x="1130" y="69"/>
                  <a:pt x="1130" y="69"/>
                </a:cubicBezTo>
                <a:cubicBezTo>
                  <a:pt x="1120" y="74"/>
                  <a:pt x="1120" y="74"/>
                  <a:pt x="1120" y="74"/>
                </a:cubicBezTo>
                <a:cubicBezTo>
                  <a:pt x="1114" y="78"/>
                  <a:pt x="1109" y="81"/>
                  <a:pt x="1109" y="81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0" y="82"/>
                  <a:pt x="1130" y="82"/>
                  <a:pt x="1130" y="82"/>
                </a:cubicBezTo>
                <a:cubicBezTo>
                  <a:pt x="1135" y="82"/>
                  <a:pt x="1135" y="82"/>
                  <a:pt x="1135" y="82"/>
                </a:cubicBezTo>
                <a:cubicBezTo>
                  <a:pt x="1132" y="88"/>
                  <a:pt x="1132" y="88"/>
                  <a:pt x="1132" y="88"/>
                </a:cubicBezTo>
                <a:cubicBezTo>
                  <a:pt x="1117" y="88"/>
                  <a:pt x="1117" y="88"/>
                  <a:pt x="1117" y="88"/>
                </a:cubicBezTo>
                <a:cubicBezTo>
                  <a:pt x="1105" y="88"/>
                  <a:pt x="1105" y="88"/>
                  <a:pt x="1105" y="88"/>
                </a:cubicBezTo>
                <a:cubicBezTo>
                  <a:pt x="1098" y="91"/>
                  <a:pt x="1098" y="91"/>
                  <a:pt x="1098" y="91"/>
                </a:cubicBezTo>
                <a:cubicBezTo>
                  <a:pt x="1092" y="92"/>
                  <a:pt x="1092" y="92"/>
                  <a:pt x="1092" y="92"/>
                </a:cubicBezTo>
                <a:cubicBezTo>
                  <a:pt x="1087" y="94"/>
                  <a:pt x="1077" y="95"/>
                  <a:pt x="1077" y="95"/>
                </a:cubicBezTo>
                <a:cubicBezTo>
                  <a:pt x="1069" y="95"/>
                  <a:pt x="1069" y="95"/>
                  <a:pt x="1069" y="95"/>
                </a:cubicBezTo>
                <a:cubicBezTo>
                  <a:pt x="1061" y="97"/>
                  <a:pt x="1061" y="97"/>
                  <a:pt x="1061" y="97"/>
                </a:cubicBezTo>
                <a:cubicBezTo>
                  <a:pt x="1061" y="103"/>
                  <a:pt x="1061" y="103"/>
                  <a:pt x="1061" y="103"/>
                </a:cubicBezTo>
                <a:cubicBezTo>
                  <a:pt x="1070" y="105"/>
                  <a:pt x="1070" y="105"/>
                  <a:pt x="1070" y="105"/>
                </a:cubicBezTo>
                <a:cubicBezTo>
                  <a:pt x="1075" y="108"/>
                  <a:pt x="1075" y="108"/>
                  <a:pt x="1075" y="108"/>
                </a:cubicBezTo>
                <a:cubicBezTo>
                  <a:pt x="1079" y="115"/>
                  <a:pt x="1079" y="115"/>
                  <a:pt x="1079" y="115"/>
                </a:cubicBezTo>
                <a:cubicBezTo>
                  <a:pt x="1096" y="118"/>
                  <a:pt x="1096" y="118"/>
                  <a:pt x="1096" y="118"/>
                </a:cubicBezTo>
                <a:cubicBezTo>
                  <a:pt x="1088" y="119"/>
                  <a:pt x="1088" y="119"/>
                  <a:pt x="1088" y="119"/>
                </a:cubicBezTo>
                <a:cubicBezTo>
                  <a:pt x="1078" y="118"/>
                  <a:pt x="1078" y="118"/>
                  <a:pt x="1078" y="118"/>
                </a:cubicBezTo>
                <a:cubicBezTo>
                  <a:pt x="1078" y="118"/>
                  <a:pt x="1069" y="112"/>
                  <a:pt x="1066" y="110"/>
                </a:cubicBezTo>
                <a:cubicBezTo>
                  <a:pt x="1062" y="109"/>
                  <a:pt x="1051" y="101"/>
                  <a:pt x="1049" y="101"/>
                </a:cubicBezTo>
                <a:cubicBezTo>
                  <a:pt x="1046" y="101"/>
                  <a:pt x="1036" y="101"/>
                  <a:pt x="1036" y="101"/>
                </a:cubicBezTo>
                <a:cubicBezTo>
                  <a:pt x="1016" y="99"/>
                  <a:pt x="1016" y="99"/>
                  <a:pt x="1016" y="99"/>
                </a:cubicBezTo>
                <a:cubicBezTo>
                  <a:pt x="1015" y="106"/>
                  <a:pt x="1015" y="106"/>
                  <a:pt x="1015" y="106"/>
                </a:cubicBezTo>
                <a:cubicBezTo>
                  <a:pt x="1022" y="112"/>
                  <a:pt x="1022" y="112"/>
                  <a:pt x="1022" y="112"/>
                </a:cubicBezTo>
                <a:cubicBezTo>
                  <a:pt x="1032" y="120"/>
                  <a:pt x="1032" y="120"/>
                  <a:pt x="1032" y="120"/>
                </a:cubicBezTo>
                <a:cubicBezTo>
                  <a:pt x="1049" y="130"/>
                  <a:pt x="1049" y="130"/>
                  <a:pt x="1049" y="130"/>
                </a:cubicBezTo>
                <a:cubicBezTo>
                  <a:pt x="1060" y="135"/>
                  <a:pt x="1060" y="135"/>
                  <a:pt x="1060" y="135"/>
                </a:cubicBezTo>
                <a:cubicBezTo>
                  <a:pt x="1077" y="136"/>
                  <a:pt x="1077" y="136"/>
                  <a:pt x="1077" y="136"/>
                </a:cubicBezTo>
                <a:cubicBezTo>
                  <a:pt x="1077" y="136"/>
                  <a:pt x="1075" y="140"/>
                  <a:pt x="1073" y="140"/>
                </a:cubicBezTo>
                <a:cubicBezTo>
                  <a:pt x="1070" y="140"/>
                  <a:pt x="1066" y="140"/>
                  <a:pt x="1066" y="143"/>
                </a:cubicBezTo>
                <a:cubicBezTo>
                  <a:pt x="1066" y="151"/>
                  <a:pt x="1066" y="151"/>
                  <a:pt x="1066" y="151"/>
                </a:cubicBezTo>
                <a:cubicBezTo>
                  <a:pt x="1050" y="140"/>
                  <a:pt x="1050" y="140"/>
                  <a:pt x="1050" y="140"/>
                </a:cubicBezTo>
                <a:cubicBezTo>
                  <a:pt x="1039" y="138"/>
                  <a:pt x="1039" y="138"/>
                  <a:pt x="1039" y="138"/>
                </a:cubicBezTo>
                <a:cubicBezTo>
                  <a:pt x="1025" y="139"/>
                  <a:pt x="1025" y="139"/>
                  <a:pt x="1025" y="139"/>
                </a:cubicBezTo>
                <a:cubicBezTo>
                  <a:pt x="1015" y="141"/>
                  <a:pt x="1015" y="141"/>
                  <a:pt x="1015" y="141"/>
                </a:cubicBezTo>
                <a:cubicBezTo>
                  <a:pt x="1006" y="146"/>
                  <a:pt x="1006" y="146"/>
                  <a:pt x="1006" y="146"/>
                </a:cubicBezTo>
                <a:cubicBezTo>
                  <a:pt x="1006" y="153"/>
                  <a:pt x="1006" y="153"/>
                  <a:pt x="1006" y="153"/>
                </a:cubicBezTo>
                <a:cubicBezTo>
                  <a:pt x="1006" y="158"/>
                  <a:pt x="1006" y="158"/>
                  <a:pt x="1006" y="158"/>
                </a:cubicBezTo>
                <a:cubicBezTo>
                  <a:pt x="1016" y="160"/>
                  <a:pt x="1016" y="160"/>
                  <a:pt x="1016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42" y="159"/>
                  <a:pt x="1042" y="159"/>
                  <a:pt x="1042" y="159"/>
                </a:cubicBezTo>
                <a:cubicBezTo>
                  <a:pt x="1031" y="165"/>
                  <a:pt x="1031" y="165"/>
                  <a:pt x="1031" y="165"/>
                </a:cubicBezTo>
                <a:cubicBezTo>
                  <a:pt x="1034" y="172"/>
                  <a:pt x="1034" y="172"/>
                  <a:pt x="1034" y="172"/>
                </a:cubicBezTo>
                <a:cubicBezTo>
                  <a:pt x="1044" y="173"/>
                  <a:pt x="1044" y="173"/>
                  <a:pt x="1044" y="173"/>
                </a:cubicBezTo>
                <a:cubicBezTo>
                  <a:pt x="1044" y="173"/>
                  <a:pt x="1048" y="172"/>
                  <a:pt x="1051" y="171"/>
                </a:cubicBezTo>
                <a:cubicBezTo>
                  <a:pt x="1055" y="170"/>
                  <a:pt x="1065" y="162"/>
                  <a:pt x="1065" y="162"/>
                </a:cubicBezTo>
                <a:cubicBezTo>
                  <a:pt x="1061" y="171"/>
                  <a:pt x="1061" y="171"/>
                  <a:pt x="1061" y="171"/>
                </a:cubicBezTo>
                <a:cubicBezTo>
                  <a:pt x="1051" y="178"/>
                  <a:pt x="1051" y="178"/>
                  <a:pt x="1051" y="178"/>
                </a:cubicBezTo>
                <a:cubicBezTo>
                  <a:pt x="1039" y="178"/>
                  <a:pt x="1039" y="178"/>
                  <a:pt x="1039" y="178"/>
                </a:cubicBezTo>
                <a:cubicBezTo>
                  <a:pt x="1021" y="172"/>
                  <a:pt x="1021" y="172"/>
                  <a:pt x="1021" y="172"/>
                </a:cubicBezTo>
                <a:cubicBezTo>
                  <a:pt x="1021" y="172"/>
                  <a:pt x="1012" y="166"/>
                  <a:pt x="1007" y="166"/>
                </a:cubicBezTo>
                <a:cubicBezTo>
                  <a:pt x="1002" y="166"/>
                  <a:pt x="992" y="167"/>
                  <a:pt x="992" y="167"/>
                </a:cubicBezTo>
                <a:cubicBezTo>
                  <a:pt x="995" y="174"/>
                  <a:pt x="995" y="174"/>
                  <a:pt x="995" y="174"/>
                </a:cubicBezTo>
                <a:cubicBezTo>
                  <a:pt x="995" y="174"/>
                  <a:pt x="1000" y="184"/>
                  <a:pt x="997" y="184"/>
                </a:cubicBezTo>
                <a:cubicBezTo>
                  <a:pt x="994" y="184"/>
                  <a:pt x="985" y="186"/>
                  <a:pt x="985" y="186"/>
                </a:cubicBezTo>
                <a:lnTo>
                  <a:pt x="979" y="193"/>
                </a:lnTo>
                <a:close/>
                <a:moveTo>
                  <a:pt x="985" y="151"/>
                </a:moveTo>
                <a:cubicBezTo>
                  <a:pt x="991" y="151"/>
                  <a:pt x="991" y="151"/>
                  <a:pt x="991" y="151"/>
                </a:cubicBezTo>
                <a:cubicBezTo>
                  <a:pt x="994" y="151"/>
                  <a:pt x="993" y="144"/>
                  <a:pt x="993" y="144"/>
                </a:cubicBezTo>
                <a:cubicBezTo>
                  <a:pt x="994" y="137"/>
                  <a:pt x="994" y="137"/>
                  <a:pt x="994" y="137"/>
                </a:cubicBezTo>
                <a:cubicBezTo>
                  <a:pt x="1004" y="141"/>
                  <a:pt x="1004" y="141"/>
                  <a:pt x="1004" y="141"/>
                </a:cubicBezTo>
                <a:cubicBezTo>
                  <a:pt x="1004" y="141"/>
                  <a:pt x="1007" y="139"/>
                  <a:pt x="1007" y="136"/>
                </a:cubicBezTo>
                <a:cubicBezTo>
                  <a:pt x="1007" y="133"/>
                  <a:pt x="1015" y="135"/>
                  <a:pt x="1019" y="137"/>
                </a:cubicBezTo>
                <a:cubicBezTo>
                  <a:pt x="1022" y="138"/>
                  <a:pt x="1027" y="131"/>
                  <a:pt x="1027" y="131"/>
                </a:cubicBezTo>
                <a:cubicBezTo>
                  <a:pt x="1027" y="121"/>
                  <a:pt x="1027" y="121"/>
                  <a:pt x="1027" y="121"/>
                </a:cubicBezTo>
                <a:cubicBezTo>
                  <a:pt x="1014" y="117"/>
                  <a:pt x="1014" y="117"/>
                  <a:pt x="1014" y="117"/>
                </a:cubicBezTo>
                <a:cubicBezTo>
                  <a:pt x="1014" y="117"/>
                  <a:pt x="1011" y="117"/>
                  <a:pt x="1006" y="114"/>
                </a:cubicBezTo>
                <a:cubicBezTo>
                  <a:pt x="1002" y="108"/>
                  <a:pt x="1002" y="108"/>
                  <a:pt x="1002" y="108"/>
                </a:cubicBezTo>
                <a:cubicBezTo>
                  <a:pt x="1002" y="103"/>
                  <a:pt x="1002" y="103"/>
                  <a:pt x="1002" y="103"/>
                </a:cubicBezTo>
                <a:cubicBezTo>
                  <a:pt x="994" y="98"/>
                  <a:pt x="994" y="98"/>
                  <a:pt x="994" y="98"/>
                </a:cubicBezTo>
                <a:cubicBezTo>
                  <a:pt x="994" y="98"/>
                  <a:pt x="990" y="103"/>
                  <a:pt x="987" y="103"/>
                </a:cubicBezTo>
                <a:cubicBezTo>
                  <a:pt x="985" y="102"/>
                  <a:pt x="983" y="99"/>
                  <a:pt x="983" y="96"/>
                </a:cubicBezTo>
                <a:cubicBezTo>
                  <a:pt x="983" y="93"/>
                  <a:pt x="979" y="92"/>
                  <a:pt x="976" y="90"/>
                </a:cubicBezTo>
                <a:cubicBezTo>
                  <a:pt x="974" y="89"/>
                  <a:pt x="968" y="89"/>
                  <a:pt x="962" y="87"/>
                </a:cubicBezTo>
                <a:cubicBezTo>
                  <a:pt x="957" y="85"/>
                  <a:pt x="955" y="80"/>
                  <a:pt x="955" y="80"/>
                </a:cubicBezTo>
                <a:cubicBezTo>
                  <a:pt x="949" y="75"/>
                  <a:pt x="949" y="75"/>
                  <a:pt x="949" y="75"/>
                </a:cubicBezTo>
                <a:cubicBezTo>
                  <a:pt x="949" y="75"/>
                  <a:pt x="940" y="67"/>
                  <a:pt x="938" y="67"/>
                </a:cubicBezTo>
                <a:cubicBezTo>
                  <a:pt x="935" y="66"/>
                  <a:pt x="930" y="66"/>
                  <a:pt x="930" y="66"/>
                </a:cubicBezTo>
                <a:cubicBezTo>
                  <a:pt x="930" y="66"/>
                  <a:pt x="917" y="68"/>
                  <a:pt x="917" y="72"/>
                </a:cubicBezTo>
                <a:cubicBezTo>
                  <a:pt x="927" y="72"/>
                  <a:pt x="927" y="72"/>
                  <a:pt x="927" y="72"/>
                </a:cubicBezTo>
                <a:cubicBezTo>
                  <a:pt x="931" y="72"/>
                  <a:pt x="930" y="73"/>
                  <a:pt x="930" y="77"/>
                </a:cubicBezTo>
                <a:cubicBezTo>
                  <a:pt x="931" y="80"/>
                  <a:pt x="923" y="78"/>
                  <a:pt x="923" y="78"/>
                </a:cubicBezTo>
                <a:cubicBezTo>
                  <a:pt x="910" y="78"/>
                  <a:pt x="910" y="78"/>
                  <a:pt x="910" y="78"/>
                </a:cubicBezTo>
                <a:cubicBezTo>
                  <a:pt x="905" y="80"/>
                  <a:pt x="905" y="80"/>
                  <a:pt x="905" y="80"/>
                </a:cubicBezTo>
                <a:cubicBezTo>
                  <a:pt x="905" y="80"/>
                  <a:pt x="910" y="84"/>
                  <a:pt x="914" y="86"/>
                </a:cubicBezTo>
                <a:cubicBezTo>
                  <a:pt x="917" y="87"/>
                  <a:pt x="914" y="92"/>
                  <a:pt x="914" y="92"/>
                </a:cubicBezTo>
                <a:cubicBezTo>
                  <a:pt x="904" y="91"/>
                  <a:pt x="904" y="91"/>
                  <a:pt x="904" y="91"/>
                </a:cubicBezTo>
                <a:cubicBezTo>
                  <a:pt x="897" y="92"/>
                  <a:pt x="897" y="92"/>
                  <a:pt x="897" y="92"/>
                </a:cubicBezTo>
                <a:cubicBezTo>
                  <a:pt x="898" y="101"/>
                  <a:pt x="898" y="101"/>
                  <a:pt x="898" y="101"/>
                </a:cubicBezTo>
                <a:cubicBezTo>
                  <a:pt x="892" y="105"/>
                  <a:pt x="892" y="105"/>
                  <a:pt x="892" y="105"/>
                </a:cubicBezTo>
                <a:cubicBezTo>
                  <a:pt x="892" y="112"/>
                  <a:pt x="892" y="112"/>
                  <a:pt x="892" y="112"/>
                </a:cubicBezTo>
                <a:cubicBezTo>
                  <a:pt x="900" y="113"/>
                  <a:pt x="900" y="113"/>
                  <a:pt x="900" y="113"/>
                </a:cubicBezTo>
                <a:cubicBezTo>
                  <a:pt x="900" y="122"/>
                  <a:pt x="900" y="122"/>
                  <a:pt x="900" y="122"/>
                </a:cubicBezTo>
                <a:cubicBezTo>
                  <a:pt x="911" y="127"/>
                  <a:pt x="911" y="127"/>
                  <a:pt x="911" y="127"/>
                </a:cubicBezTo>
                <a:cubicBezTo>
                  <a:pt x="920" y="126"/>
                  <a:pt x="920" y="126"/>
                  <a:pt x="920" y="126"/>
                </a:cubicBezTo>
                <a:cubicBezTo>
                  <a:pt x="929" y="123"/>
                  <a:pt x="929" y="123"/>
                  <a:pt x="929" y="123"/>
                </a:cubicBezTo>
                <a:cubicBezTo>
                  <a:pt x="942" y="122"/>
                  <a:pt x="942" y="122"/>
                  <a:pt x="942" y="122"/>
                </a:cubicBezTo>
                <a:cubicBezTo>
                  <a:pt x="947" y="129"/>
                  <a:pt x="947" y="129"/>
                  <a:pt x="947" y="129"/>
                </a:cubicBezTo>
                <a:cubicBezTo>
                  <a:pt x="947" y="129"/>
                  <a:pt x="939" y="132"/>
                  <a:pt x="936" y="132"/>
                </a:cubicBezTo>
                <a:cubicBezTo>
                  <a:pt x="925" y="132"/>
                  <a:pt x="925" y="132"/>
                  <a:pt x="925" y="132"/>
                </a:cubicBezTo>
                <a:cubicBezTo>
                  <a:pt x="917" y="136"/>
                  <a:pt x="917" y="136"/>
                  <a:pt x="917" y="136"/>
                </a:cubicBezTo>
                <a:cubicBezTo>
                  <a:pt x="929" y="142"/>
                  <a:pt x="929" y="142"/>
                  <a:pt x="929" y="142"/>
                </a:cubicBezTo>
                <a:cubicBezTo>
                  <a:pt x="934" y="151"/>
                  <a:pt x="934" y="151"/>
                  <a:pt x="934" y="151"/>
                </a:cubicBezTo>
                <a:cubicBezTo>
                  <a:pt x="953" y="155"/>
                  <a:pt x="953" y="155"/>
                  <a:pt x="953" y="155"/>
                </a:cubicBezTo>
                <a:cubicBezTo>
                  <a:pt x="968" y="153"/>
                  <a:pt x="968" y="153"/>
                  <a:pt x="968" y="153"/>
                </a:cubicBezTo>
                <a:cubicBezTo>
                  <a:pt x="981" y="156"/>
                  <a:pt x="981" y="156"/>
                  <a:pt x="981" y="156"/>
                </a:cubicBezTo>
                <a:lnTo>
                  <a:pt x="985" y="151"/>
                </a:lnTo>
                <a:close/>
                <a:moveTo>
                  <a:pt x="951" y="173"/>
                </a:moveTo>
                <a:cubicBezTo>
                  <a:pt x="945" y="182"/>
                  <a:pt x="945" y="182"/>
                  <a:pt x="945" y="182"/>
                </a:cubicBezTo>
                <a:cubicBezTo>
                  <a:pt x="964" y="185"/>
                  <a:pt x="964" y="185"/>
                  <a:pt x="964" y="185"/>
                </a:cubicBezTo>
                <a:cubicBezTo>
                  <a:pt x="975" y="180"/>
                  <a:pt x="975" y="180"/>
                  <a:pt x="975" y="180"/>
                </a:cubicBezTo>
                <a:cubicBezTo>
                  <a:pt x="975" y="180"/>
                  <a:pt x="969" y="172"/>
                  <a:pt x="966" y="171"/>
                </a:cubicBezTo>
                <a:lnTo>
                  <a:pt x="951" y="173"/>
                </a:lnTo>
                <a:close/>
                <a:moveTo>
                  <a:pt x="962" y="252"/>
                </a:moveTo>
                <a:cubicBezTo>
                  <a:pt x="979" y="251"/>
                  <a:pt x="979" y="251"/>
                  <a:pt x="979" y="251"/>
                </a:cubicBezTo>
                <a:cubicBezTo>
                  <a:pt x="988" y="246"/>
                  <a:pt x="988" y="246"/>
                  <a:pt x="988" y="246"/>
                </a:cubicBezTo>
                <a:cubicBezTo>
                  <a:pt x="988" y="246"/>
                  <a:pt x="996" y="251"/>
                  <a:pt x="1000" y="254"/>
                </a:cubicBezTo>
                <a:cubicBezTo>
                  <a:pt x="1003" y="257"/>
                  <a:pt x="1019" y="255"/>
                  <a:pt x="1019" y="255"/>
                </a:cubicBezTo>
                <a:cubicBezTo>
                  <a:pt x="1040" y="255"/>
                  <a:pt x="1040" y="255"/>
                  <a:pt x="1040" y="255"/>
                </a:cubicBezTo>
                <a:cubicBezTo>
                  <a:pt x="1050" y="252"/>
                  <a:pt x="1050" y="252"/>
                  <a:pt x="1050" y="252"/>
                </a:cubicBezTo>
                <a:cubicBezTo>
                  <a:pt x="1055" y="248"/>
                  <a:pt x="1055" y="248"/>
                  <a:pt x="1055" y="248"/>
                </a:cubicBezTo>
                <a:cubicBezTo>
                  <a:pt x="1061" y="253"/>
                  <a:pt x="1061" y="253"/>
                  <a:pt x="1061" y="253"/>
                </a:cubicBezTo>
                <a:cubicBezTo>
                  <a:pt x="1072" y="252"/>
                  <a:pt x="1072" y="252"/>
                  <a:pt x="1072" y="252"/>
                </a:cubicBezTo>
                <a:cubicBezTo>
                  <a:pt x="1072" y="252"/>
                  <a:pt x="1088" y="250"/>
                  <a:pt x="1091" y="250"/>
                </a:cubicBezTo>
                <a:cubicBezTo>
                  <a:pt x="1094" y="250"/>
                  <a:pt x="1092" y="246"/>
                  <a:pt x="1092" y="243"/>
                </a:cubicBezTo>
                <a:cubicBezTo>
                  <a:pt x="1092" y="240"/>
                  <a:pt x="1100" y="238"/>
                  <a:pt x="1100" y="238"/>
                </a:cubicBezTo>
                <a:cubicBezTo>
                  <a:pt x="1098" y="228"/>
                  <a:pt x="1098" y="228"/>
                  <a:pt x="1098" y="228"/>
                </a:cubicBezTo>
                <a:cubicBezTo>
                  <a:pt x="1081" y="223"/>
                  <a:pt x="1081" y="223"/>
                  <a:pt x="1081" y="223"/>
                </a:cubicBezTo>
                <a:cubicBezTo>
                  <a:pt x="1062" y="219"/>
                  <a:pt x="1062" y="219"/>
                  <a:pt x="1062" y="219"/>
                </a:cubicBezTo>
                <a:cubicBezTo>
                  <a:pt x="1049" y="224"/>
                  <a:pt x="1049" y="224"/>
                  <a:pt x="1049" y="224"/>
                </a:cubicBezTo>
                <a:cubicBezTo>
                  <a:pt x="1028" y="229"/>
                  <a:pt x="1028" y="229"/>
                  <a:pt x="1028" y="229"/>
                </a:cubicBezTo>
                <a:cubicBezTo>
                  <a:pt x="1015" y="230"/>
                  <a:pt x="1015" y="230"/>
                  <a:pt x="1015" y="230"/>
                </a:cubicBezTo>
                <a:cubicBezTo>
                  <a:pt x="997" y="227"/>
                  <a:pt x="997" y="227"/>
                  <a:pt x="997" y="227"/>
                </a:cubicBezTo>
                <a:cubicBezTo>
                  <a:pt x="982" y="227"/>
                  <a:pt x="982" y="227"/>
                  <a:pt x="982" y="227"/>
                </a:cubicBezTo>
                <a:cubicBezTo>
                  <a:pt x="970" y="218"/>
                  <a:pt x="970" y="218"/>
                  <a:pt x="970" y="218"/>
                </a:cubicBezTo>
                <a:cubicBezTo>
                  <a:pt x="968" y="208"/>
                  <a:pt x="968" y="208"/>
                  <a:pt x="968" y="208"/>
                </a:cubicBezTo>
                <a:cubicBezTo>
                  <a:pt x="964" y="199"/>
                  <a:pt x="964" y="199"/>
                  <a:pt x="964" y="199"/>
                </a:cubicBezTo>
                <a:cubicBezTo>
                  <a:pt x="947" y="199"/>
                  <a:pt x="947" y="199"/>
                  <a:pt x="947" y="199"/>
                </a:cubicBezTo>
                <a:cubicBezTo>
                  <a:pt x="936" y="200"/>
                  <a:pt x="936" y="200"/>
                  <a:pt x="936" y="200"/>
                </a:cubicBezTo>
                <a:cubicBezTo>
                  <a:pt x="936" y="200"/>
                  <a:pt x="940" y="211"/>
                  <a:pt x="941" y="214"/>
                </a:cubicBezTo>
                <a:cubicBezTo>
                  <a:pt x="942" y="216"/>
                  <a:pt x="948" y="226"/>
                  <a:pt x="948" y="226"/>
                </a:cubicBezTo>
                <a:cubicBezTo>
                  <a:pt x="942" y="236"/>
                  <a:pt x="942" y="236"/>
                  <a:pt x="942" y="236"/>
                </a:cubicBezTo>
                <a:cubicBezTo>
                  <a:pt x="949" y="244"/>
                  <a:pt x="949" y="244"/>
                  <a:pt x="949" y="244"/>
                </a:cubicBezTo>
                <a:lnTo>
                  <a:pt x="962" y="252"/>
                </a:lnTo>
                <a:close/>
                <a:moveTo>
                  <a:pt x="871" y="255"/>
                </a:moveTo>
                <a:cubicBezTo>
                  <a:pt x="880" y="255"/>
                  <a:pt x="880" y="255"/>
                  <a:pt x="880" y="255"/>
                </a:cubicBezTo>
                <a:cubicBezTo>
                  <a:pt x="876" y="249"/>
                  <a:pt x="876" y="249"/>
                  <a:pt x="876" y="249"/>
                </a:cubicBezTo>
                <a:lnTo>
                  <a:pt x="871" y="255"/>
                </a:lnTo>
                <a:close/>
                <a:moveTo>
                  <a:pt x="891" y="238"/>
                </a:moveTo>
                <a:cubicBezTo>
                  <a:pt x="900" y="247"/>
                  <a:pt x="900" y="247"/>
                  <a:pt x="900" y="247"/>
                </a:cubicBezTo>
                <a:cubicBezTo>
                  <a:pt x="910" y="247"/>
                  <a:pt x="910" y="247"/>
                  <a:pt x="910" y="247"/>
                </a:cubicBezTo>
                <a:cubicBezTo>
                  <a:pt x="919" y="251"/>
                  <a:pt x="919" y="251"/>
                  <a:pt x="919" y="251"/>
                </a:cubicBezTo>
                <a:cubicBezTo>
                  <a:pt x="927" y="248"/>
                  <a:pt x="927" y="248"/>
                  <a:pt x="927" y="248"/>
                </a:cubicBezTo>
                <a:cubicBezTo>
                  <a:pt x="930" y="238"/>
                  <a:pt x="930" y="238"/>
                  <a:pt x="930" y="238"/>
                </a:cubicBezTo>
                <a:cubicBezTo>
                  <a:pt x="921" y="233"/>
                  <a:pt x="921" y="233"/>
                  <a:pt x="921" y="233"/>
                </a:cubicBezTo>
                <a:cubicBezTo>
                  <a:pt x="915" y="225"/>
                  <a:pt x="915" y="225"/>
                  <a:pt x="915" y="225"/>
                </a:cubicBezTo>
                <a:cubicBezTo>
                  <a:pt x="907" y="227"/>
                  <a:pt x="907" y="227"/>
                  <a:pt x="907" y="227"/>
                </a:cubicBezTo>
                <a:cubicBezTo>
                  <a:pt x="894" y="232"/>
                  <a:pt x="894" y="232"/>
                  <a:pt x="894" y="232"/>
                </a:cubicBezTo>
                <a:lnTo>
                  <a:pt x="891" y="238"/>
                </a:lnTo>
                <a:close/>
                <a:moveTo>
                  <a:pt x="923" y="210"/>
                </a:moveTo>
                <a:cubicBezTo>
                  <a:pt x="930" y="203"/>
                  <a:pt x="930" y="203"/>
                  <a:pt x="930" y="203"/>
                </a:cubicBezTo>
                <a:cubicBezTo>
                  <a:pt x="930" y="197"/>
                  <a:pt x="930" y="197"/>
                  <a:pt x="930" y="197"/>
                </a:cubicBezTo>
                <a:cubicBezTo>
                  <a:pt x="921" y="190"/>
                  <a:pt x="921" y="190"/>
                  <a:pt x="921" y="190"/>
                </a:cubicBezTo>
                <a:cubicBezTo>
                  <a:pt x="908" y="190"/>
                  <a:pt x="908" y="190"/>
                  <a:pt x="908" y="190"/>
                </a:cubicBezTo>
                <a:cubicBezTo>
                  <a:pt x="901" y="187"/>
                  <a:pt x="901" y="187"/>
                  <a:pt x="901" y="187"/>
                </a:cubicBezTo>
                <a:cubicBezTo>
                  <a:pt x="889" y="189"/>
                  <a:pt x="889" y="189"/>
                  <a:pt x="889" y="189"/>
                </a:cubicBezTo>
                <a:cubicBezTo>
                  <a:pt x="888" y="197"/>
                  <a:pt x="888" y="197"/>
                  <a:pt x="888" y="197"/>
                </a:cubicBezTo>
                <a:cubicBezTo>
                  <a:pt x="900" y="204"/>
                  <a:pt x="900" y="204"/>
                  <a:pt x="900" y="204"/>
                </a:cubicBezTo>
                <a:cubicBezTo>
                  <a:pt x="911" y="210"/>
                  <a:pt x="911" y="210"/>
                  <a:pt x="911" y="210"/>
                </a:cubicBezTo>
                <a:lnTo>
                  <a:pt x="923" y="210"/>
                </a:lnTo>
                <a:close/>
                <a:moveTo>
                  <a:pt x="897" y="179"/>
                </a:moveTo>
                <a:cubicBezTo>
                  <a:pt x="912" y="178"/>
                  <a:pt x="912" y="178"/>
                  <a:pt x="912" y="178"/>
                </a:cubicBezTo>
                <a:cubicBezTo>
                  <a:pt x="921" y="176"/>
                  <a:pt x="921" y="176"/>
                  <a:pt x="921" y="176"/>
                </a:cubicBezTo>
                <a:cubicBezTo>
                  <a:pt x="931" y="174"/>
                  <a:pt x="931" y="174"/>
                  <a:pt x="931" y="174"/>
                </a:cubicBezTo>
                <a:cubicBezTo>
                  <a:pt x="931" y="168"/>
                  <a:pt x="931" y="168"/>
                  <a:pt x="931" y="168"/>
                </a:cubicBezTo>
                <a:cubicBezTo>
                  <a:pt x="917" y="168"/>
                  <a:pt x="917" y="168"/>
                  <a:pt x="917" y="168"/>
                </a:cubicBezTo>
                <a:cubicBezTo>
                  <a:pt x="904" y="168"/>
                  <a:pt x="904" y="168"/>
                  <a:pt x="904" y="168"/>
                </a:cubicBezTo>
                <a:cubicBezTo>
                  <a:pt x="897" y="174"/>
                  <a:pt x="897" y="174"/>
                  <a:pt x="897" y="174"/>
                </a:cubicBezTo>
                <a:lnTo>
                  <a:pt x="897" y="179"/>
                </a:lnTo>
                <a:close/>
                <a:moveTo>
                  <a:pt x="899" y="163"/>
                </a:moveTo>
                <a:cubicBezTo>
                  <a:pt x="910" y="161"/>
                  <a:pt x="910" y="161"/>
                  <a:pt x="910" y="161"/>
                </a:cubicBezTo>
                <a:cubicBezTo>
                  <a:pt x="912" y="156"/>
                  <a:pt x="912" y="156"/>
                  <a:pt x="912" y="156"/>
                </a:cubicBezTo>
                <a:cubicBezTo>
                  <a:pt x="901" y="148"/>
                  <a:pt x="901" y="148"/>
                  <a:pt x="901" y="148"/>
                </a:cubicBezTo>
                <a:cubicBezTo>
                  <a:pt x="885" y="146"/>
                  <a:pt x="885" y="146"/>
                  <a:pt x="885" y="146"/>
                </a:cubicBezTo>
                <a:cubicBezTo>
                  <a:pt x="873" y="139"/>
                  <a:pt x="873" y="139"/>
                  <a:pt x="873" y="139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72" y="150"/>
                  <a:pt x="872" y="150"/>
                  <a:pt x="872" y="150"/>
                </a:cubicBezTo>
                <a:cubicBezTo>
                  <a:pt x="876" y="162"/>
                  <a:pt x="876" y="162"/>
                  <a:pt x="876" y="162"/>
                </a:cubicBezTo>
                <a:cubicBezTo>
                  <a:pt x="888" y="164"/>
                  <a:pt x="888" y="164"/>
                  <a:pt x="888" y="164"/>
                </a:cubicBezTo>
                <a:lnTo>
                  <a:pt x="899" y="163"/>
                </a:lnTo>
                <a:close/>
                <a:moveTo>
                  <a:pt x="863" y="114"/>
                </a:moveTo>
                <a:cubicBezTo>
                  <a:pt x="859" y="105"/>
                  <a:pt x="859" y="105"/>
                  <a:pt x="859" y="105"/>
                </a:cubicBezTo>
                <a:cubicBezTo>
                  <a:pt x="851" y="102"/>
                  <a:pt x="851" y="102"/>
                  <a:pt x="851" y="102"/>
                </a:cubicBezTo>
                <a:cubicBezTo>
                  <a:pt x="842" y="102"/>
                  <a:pt x="842" y="102"/>
                  <a:pt x="842" y="102"/>
                </a:cubicBezTo>
                <a:cubicBezTo>
                  <a:pt x="842" y="110"/>
                  <a:pt x="842" y="110"/>
                  <a:pt x="842" y="110"/>
                </a:cubicBezTo>
                <a:cubicBezTo>
                  <a:pt x="852" y="110"/>
                  <a:pt x="852" y="110"/>
                  <a:pt x="852" y="110"/>
                </a:cubicBezTo>
                <a:cubicBezTo>
                  <a:pt x="855" y="117"/>
                  <a:pt x="855" y="117"/>
                  <a:pt x="855" y="117"/>
                </a:cubicBezTo>
                <a:lnTo>
                  <a:pt x="863" y="114"/>
                </a:lnTo>
                <a:close/>
                <a:moveTo>
                  <a:pt x="854" y="170"/>
                </a:moveTo>
                <a:cubicBezTo>
                  <a:pt x="857" y="164"/>
                  <a:pt x="857" y="164"/>
                  <a:pt x="857" y="164"/>
                </a:cubicBezTo>
                <a:cubicBezTo>
                  <a:pt x="855" y="156"/>
                  <a:pt x="855" y="156"/>
                  <a:pt x="855" y="156"/>
                </a:cubicBezTo>
                <a:cubicBezTo>
                  <a:pt x="848" y="151"/>
                  <a:pt x="848" y="151"/>
                  <a:pt x="848" y="151"/>
                </a:cubicBezTo>
                <a:cubicBezTo>
                  <a:pt x="845" y="143"/>
                  <a:pt x="845" y="143"/>
                  <a:pt x="845" y="143"/>
                </a:cubicBezTo>
                <a:cubicBezTo>
                  <a:pt x="835" y="139"/>
                  <a:pt x="835" y="139"/>
                  <a:pt x="835" y="139"/>
                </a:cubicBezTo>
                <a:cubicBezTo>
                  <a:pt x="827" y="135"/>
                  <a:pt x="827" y="135"/>
                  <a:pt x="827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2" y="131"/>
                  <a:pt x="812" y="131"/>
                  <a:pt x="812" y="131"/>
                </a:cubicBezTo>
                <a:cubicBezTo>
                  <a:pt x="802" y="126"/>
                  <a:pt x="802" y="126"/>
                  <a:pt x="802" y="126"/>
                </a:cubicBezTo>
                <a:cubicBezTo>
                  <a:pt x="795" y="127"/>
                  <a:pt x="795" y="127"/>
                  <a:pt x="795" y="127"/>
                </a:cubicBezTo>
                <a:cubicBezTo>
                  <a:pt x="775" y="131"/>
                  <a:pt x="775" y="131"/>
                  <a:pt x="775" y="131"/>
                </a:cubicBezTo>
                <a:cubicBezTo>
                  <a:pt x="780" y="137"/>
                  <a:pt x="780" y="137"/>
                  <a:pt x="780" y="137"/>
                </a:cubicBezTo>
                <a:cubicBezTo>
                  <a:pt x="787" y="137"/>
                  <a:pt x="787" y="137"/>
                  <a:pt x="787" y="137"/>
                </a:cubicBezTo>
                <a:cubicBezTo>
                  <a:pt x="794" y="140"/>
                  <a:pt x="794" y="140"/>
                  <a:pt x="794" y="140"/>
                </a:cubicBezTo>
                <a:cubicBezTo>
                  <a:pt x="796" y="148"/>
                  <a:pt x="796" y="148"/>
                  <a:pt x="796" y="148"/>
                </a:cubicBezTo>
                <a:cubicBezTo>
                  <a:pt x="785" y="148"/>
                  <a:pt x="785" y="148"/>
                  <a:pt x="785" y="148"/>
                </a:cubicBezTo>
                <a:cubicBezTo>
                  <a:pt x="789" y="155"/>
                  <a:pt x="789" y="155"/>
                  <a:pt x="789" y="155"/>
                </a:cubicBezTo>
                <a:cubicBezTo>
                  <a:pt x="796" y="154"/>
                  <a:pt x="796" y="154"/>
                  <a:pt x="796" y="154"/>
                </a:cubicBezTo>
                <a:cubicBezTo>
                  <a:pt x="801" y="159"/>
                  <a:pt x="801" y="159"/>
                  <a:pt x="801" y="159"/>
                </a:cubicBezTo>
                <a:cubicBezTo>
                  <a:pt x="808" y="156"/>
                  <a:pt x="808" y="156"/>
                  <a:pt x="808" y="156"/>
                </a:cubicBezTo>
                <a:cubicBezTo>
                  <a:pt x="815" y="156"/>
                  <a:pt x="815" y="156"/>
                  <a:pt x="815" y="156"/>
                </a:cubicBezTo>
                <a:cubicBezTo>
                  <a:pt x="831" y="157"/>
                  <a:pt x="831" y="157"/>
                  <a:pt x="831" y="157"/>
                </a:cubicBezTo>
                <a:cubicBezTo>
                  <a:pt x="842" y="167"/>
                  <a:pt x="842" y="167"/>
                  <a:pt x="842" y="167"/>
                </a:cubicBezTo>
                <a:lnTo>
                  <a:pt x="854" y="170"/>
                </a:lnTo>
                <a:close/>
                <a:moveTo>
                  <a:pt x="829" y="171"/>
                </a:moveTo>
                <a:cubicBezTo>
                  <a:pt x="821" y="165"/>
                  <a:pt x="821" y="165"/>
                  <a:pt x="821" y="165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10" y="173"/>
                  <a:pt x="810" y="173"/>
                  <a:pt x="810" y="173"/>
                </a:cubicBezTo>
                <a:cubicBezTo>
                  <a:pt x="821" y="174"/>
                  <a:pt x="821" y="174"/>
                  <a:pt x="821" y="174"/>
                </a:cubicBezTo>
                <a:lnTo>
                  <a:pt x="829" y="171"/>
                </a:lnTo>
                <a:close/>
                <a:moveTo>
                  <a:pt x="823" y="228"/>
                </a:moveTo>
                <a:cubicBezTo>
                  <a:pt x="831" y="225"/>
                  <a:pt x="831" y="225"/>
                  <a:pt x="831" y="225"/>
                </a:cubicBezTo>
                <a:cubicBezTo>
                  <a:pt x="838" y="224"/>
                  <a:pt x="838" y="224"/>
                  <a:pt x="838" y="224"/>
                </a:cubicBezTo>
                <a:cubicBezTo>
                  <a:pt x="843" y="230"/>
                  <a:pt x="843" y="230"/>
                  <a:pt x="843" y="230"/>
                </a:cubicBezTo>
                <a:cubicBezTo>
                  <a:pt x="848" y="242"/>
                  <a:pt x="848" y="242"/>
                  <a:pt x="848" y="242"/>
                </a:cubicBezTo>
                <a:cubicBezTo>
                  <a:pt x="854" y="238"/>
                  <a:pt x="854" y="238"/>
                  <a:pt x="854" y="238"/>
                </a:cubicBezTo>
                <a:cubicBezTo>
                  <a:pt x="865" y="238"/>
                  <a:pt x="865" y="238"/>
                  <a:pt x="865" y="238"/>
                </a:cubicBezTo>
                <a:cubicBezTo>
                  <a:pt x="873" y="236"/>
                  <a:pt x="873" y="236"/>
                  <a:pt x="873" y="236"/>
                </a:cubicBezTo>
                <a:cubicBezTo>
                  <a:pt x="874" y="229"/>
                  <a:pt x="874" y="229"/>
                  <a:pt x="874" y="229"/>
                </a:cubicBezTo>
                <a:cubicBezTo>
                  <a:pt x="874" y="219"/>
                  <a:pt x="874" y="219"/>
                  <a:pt x="874" y="219"/>
                </a:cubicBezTo>
                <a:cubicBezTo>
                  <a:pt x="874" y="219"/>
                  <a:pt x="876" y="216"/>
                  <a:pt x="878" y="214"/>
                </a:cubicBezTo>
                <a:cubicBezTo>
                  <a:pt x="881" y="212"/>
                  <a:pt x="876" y="206"/>
                  <a:pt x="876" y="206"/>
                </a:cubicBezTo>
                <a:cubicBezTo>
                  <a:pt x="876" y="206"/>
                  <a:pt x="868" y="201"/>
                  <a:pt x="865" y="201"/>
                </a:cubicBezTo>
                <a:cubicBezTo>
                  <a:pt x="861" y="201"/>
                  <a:pt x="857" y="205"/>
                  <a:pt x="857" y="205"/>
                </a:cubicBezTo>
                <a:cubicBezTo>
                  <a:pt x="845" y="197"/>
                  <a:pt x="845" y="197"/>
                  <a:pt x="845" y="197"/>
                </a:cubicBezTo>
                <a:cubicBezTo>
                  <a:pt x="835" y="197"/>
                  <a:pt x="835" y="197"/>
                  <a:pt x="835" y="197"/>
                </a:cubicBezTo>
                <a:cubicBezTo>
                  <a:pt x="842" y="204"/>
                  <a:pt x="842" y="204"/>
                  <a:pt x="842" y="204"/>
                </a:cubicBezTo>
                <a:cubicBezTo>
                  <a:pt x="842" y="204"/>
                  <a:pt x="850" y="212"/>
                  <a:pt x="851" y="216"/>
                </a:cubicBezTo>
                <a:cubicBezTo>
                  <a:pt x="853" y="219"/>
                  <a:pt x="844" y="216"/>
                  <a:pt x="844" y="216"/>
                </a:cubicBezTo>
                <a:cubicBezTo>
                  <a:pt x="831" y="204"/>
                  <a:pt x="831" y="204"/>
                  <a:pt x="831" y="204"/>
                </a:cubicBezTo>
                <a:cubicBezTo>
                  <a:pt x="821" y="204"/>
                  <a:pt x="821" y="204"/>
                  <a:pt x="821" y="204"/>
                </a:cubicBezTo>
                <a:cubicBezTo>
                  <a:pt x="821" y="212"/>
                  <a:pt x="821" y="212"/>
                  <a:pt x="821" y="212"/>
                </a:cubicBezTo>
                <a:cubicBezTo>
                  <a:pt x="824" y="220"/>
                  <a:pt x="824" y="220"/>
                  <a:pt x="824" y="220"/>
                </a:cubicBezTo>
                <a:cubicBezTo>
                  <a:pt x="812" y="213"/>
                  <a:pt x="812" y="213"/>
                  <a:pt x="812" y="213"/>
                </a:cubicBezTo>
                <a:cubicBezTo>
                  <a:pt x="806" y="200"/>
                  <a:pt x="806" y="200"/>
                  <a:pt x="806" y="200"/>
                </a:cubicBezTo>
                <a:cubicBezTo>
                  <a:pt x="789" y="194"/>
                  <a:pt x="789" y="194"/>
                  <a:pt x="789" y="194"/>
                </a:cubicBezTo>
                <a:cubicBezTo>
                  <a:pt x="789" y="205"/>
                  <a:pt x="789" y="205"/>
                  <a:pt x="789" y="205"/>
                </a:cubicBezTo>
                <a:cubicBezTo>
                  <a:pt x="793" y="212"/>
                  <a:pt x="793" y="212"/>
                  <a:pt x="793" y="212"/>
                </a:cubicBezTo>
                <a:cubicBezTo>
                  <a:pt x="793" y="212"/>
                  <a:pt x="808" y="221"/>
                  <a:pt x="809" y="223"/>
                </a:cubicBezTo>
                <a:lnTo>
                  <a:pt x="823" y="228"/>
                </a:lnTo>
                <a:close/>
                <a:moveTo>
                  <a:pt x="786" y="233"/>
                </a:moveTo>
                <a:cubicBezTo>
                  <a:pt x="788" y="240"/>
                  <a:pt x="788" y="240"/>
                  <a:pt x="788" y="240"/>
                </a:cubicBezTo>
                <a:cubicBezTo>
                  <a:pt x="797" y="240"/>
                  <a:pt x="797" y="240"/>
                  <a:pt x="797" y="240"/>
                </a:cubicBezTo>
                <a:cubicBezTo>
                  <a:pt x="797" y="240"/>
                  <a:pt x="800" y="236"/>
                  <a:pt x="800" y="234"/>
                </a:cubicBezTo>
                <a:cubicBezTo>
                  <a:pt x="800" y="231"/>
                  <a:pt x="789" y="228"/>
                  <a:pt x="790" y="231"/>
                </a:cubicBezTo>
                <a:cubicBezTo>
                  <a:pt x="791" y="233"/>
                  <a:pt x="786" y="233"/>
                  <a:pt x="786" y="233"/>
                </a:cubicBezTo>
                <a:close/>
                <a:moveTo>
                  <a:pt x="790" y="184"/>
                </a:moveTo>
                <a:cubicBezTo>
                  <a:pt x="782" y="173"/>
                  <a:pt x="782" y="173"/>
                  <a:pt x="782" y="173"/>
                </a:cubicBezTo>
                <a:cubicBezTo>
                  <a:pt x="771" y="167"/>
                  <a:pt x="771" y="167"/>
                  <a:pt x="771" y="167"/>
                </a:cubicBezTo>
                <a:cubicBezTo>
                  <a:pt x="771" y="167"/>
                  <a:pt x="770" y="172"/>
                  <a:pt x="772" y="176"/>
                </a:cubicBezTo>
                <a:cubicBezTo>
                  <a:pt x="774" y="180"/>
                  <a:pt x="783" y="188"/>
                  <a:pt x="783" y="188"/>
                </a:cubicBezTo>
                <a:lnTo>
                  <a:pt x="790" y="184"/>
                </a:lnTo>
                <a:close/>
                <a:moveTo>
                  <a:pt x="1130" y="419"/>
                </a:moveTo>
                <a:cubicBezTo>
                  <a:pt x="1141" y="420"/>
                  <a:pt x="1141" y="420"/>
                  <a:pt x="1141" y="420"/>
                </a:cubicBezTo>
                <a:cubicBezTo>
                  <a:pt x="1153" y="417"/>
                  <a:pt x="1153" y="417"/>
                  <a:pt x="1153" y="417"/>
                </a:cubicBezTo>
                <a:cubicBezTo>
                  <a:pt x="1159" y="408"/>
                  <a:pt x="1159" y="408"/>
                  <a:pt x="1159" y="408"/>
                </a:cubicBezTo>
                <a:cubicBezTo>
                  <a:pt x="1154" y="398"/>
                  <a:pt x="1154" y="398"/>
                  <a:pt x="1154" y="398"/>
                </a:cubicBezTo>
                <a:cubicBezTo>
                  <a:pt x="1154" y="398"/>
                  <a:pt x="1137" y="399"/>
                  <a:pt x="1135" y="399"/>
                </a:cubicBezTo>
                <a:cubicBezTo>
                  <a:pt x="1132" y="399"/>
                  <a:pt x="1124" y="410"/>
                  <a:pt x="1124" y="410"/>
                </a:cubicBezTo>
                <a:lnTo>
                  <a:pt x="1130" y="419"/>
                </a:lnTo>
                <a:close/>
                <a:moveTo>
                  <a:pt x="919" y="308"/>
                </a:moveTo>
                <a:cubicBezTo>
                  <a:pt x="928" y="302"/>
                  <a:pt x="928" y="302"/>
                  <a:pt x="928" y="302"/>
                </a:cubicBezTo>
                <a:cubicBezTo>
                  <a:pt x="929" y="293"/>
                  <a:pt x="929" y="293"/>
                  <a:pt x="929" y="293"/>
                </a:cubicBezTo>
                <a:cubicBezTo>
                  <a:pt x="942" y="296"/>
                  <a:pt x="942" y="296"/>
                  <a:pt x="942" y="296"/>
                </a:cubicBezTo>
                <a:cubicBezTo>
                  <a:pt x="950" y="290"/>
                  <a:pt x="950" y="290"/>
                  <a:pt x="950" y="290"/>
                </a:cubicBezTo>
                <a:cubicBezTo>
                  <a:pt x="956" y="280"/>
                  <a:pt x="956" y="280"/>
                  <a:pt x="956" y="280"/>
                </a:cubicBezTo>
                <a:cubicBezTo>
                  <a:pt x="964" y="270"/>
                  <a:pt x="964" y="270"/>
                  <a:pt x="964" y="270"/>
                </a:cubicBezTo>
                <a:cubicBezTo>
                  <a:pt x="964" y="270"/>
                  <a:pt x="956" y="265"/>
                  <a:pt x="953" y="265"/>
                </a:cubicBezTo>
                <a:cubicBezTo>
                  <a:pt x="941" y="265"/>
                  <a:pt x="941" y="265"/>
                  <a:pt x="941" y="265"/>
                </a:cubicBezTo>
                <a:cubicBezTo>
                  <a:pt x="929" y="261"/>
                  <a:pt x="929" y="261"/>
                  <a:pt x="929" y="261"/>
                </a:cubicBezTo>
                <a:cubicBezTo>
                  <a:pt x="929" y="261"/>
                  <a:pt x="915" y="262"/>
                  <a:pt x="912" y="262"/>
                </a:cubicBezTo>
                <a:cubicBezTo>
                  <a:pt x="910" y="262"/>
                  <a:pt x="912" y="267"/>
                  <a:pt x="912" y="270"/>
                </a:cubicBezTo>
                <a:cubicBezTo>
                  <a:pt x="912" y="274"/>
                  <a:pt x="903" y="277"/>
                  <a:pt x="903" y="277"/>
                </a:cubicBezTo>
                <a:cubicBezTo>
                  <a:pt x="903" y="293"/>
                  <a:pt x="903" y="293"/>
                  <a:pt x="903" y="293"/>
                </a:cubicBezTo>
                <a:cubicBezTo>
                  <a:pt x="903" y="293"/>
                  <a:pt x="907" y="308"/>
                  <a:pt x="907" y="310"/>
                </a:cubicBezTo>
                <a:lnTo>
                  <a:pt x="919" y="308"/>
                </a:lnTo>
                <a:close/>
                <a:moveTo>
                  <a:pt x="862" y="329"/>
                </a:moveTo>
                <a:cubicBezTo>
                  <a:pt x="865" y="329"/>
                  <a:pt x="871" y="321"/>
                  <a:pt x="871" y="321"/>
                </a:cubicBezTo>
                <a:cubicBezTo>
                  <a:pt x="886" y="320"/>
                  <a:pt x="886" y="320"/>
                  <a:pt x="886" y="320"/>
                </a:cubicBezTo>
                <a:cubicBezTo>
                  <a:pt x="892" y="310"/>
                  <a:pt x="892" y="310"/>
                  <a:pt x="892" y="310"/>
                </a:cubicBezTo>
                <a:cubicBezTo>
                  <a:pt x="887" y="301"/>
                  <a:pt x="887" y="301"/>
                  <a:pt x="887" y="301"/>
                </a:cubicBezTo>
                <a:cubicBezTo>
                  <a:pt x="878" y="293"/>
                  <a:pt x="878" y="293"/>
                  <a:pt x="878" y="293"/>
                </a:cubicBezTo>
                <a:cubicBezTo>
                  <a:pt x="869" y="288"/>
                  <a:pt x="869" y="288"/>
                  <a:pt x="869" y="288"/>
                </a:cubicBezTo>
                <a:cubicBezTo>
                  <a:pt x="881" y="283"/>
                  <a:pt x="881" y="283"/>
                  <a:pt x="881" y="283"/>
                </a:cubicBezTo>
                <a:cubicBezTo>
                  <a:pt x="881" y="283"/>
                  <a:pt x="883" y="280"/>
                  <a:pt x="880" y="277"/>
                </a:cubicBezTo>
                <a:cubicBezTo>
                  <a:pt x="878" y="274"/>
                  <a:pt x="871" y="268"/>
                  <a:pt x="871" y="268"/>
                </a:cubicBezTo>
                <a:cubicBezTo>
                  <a:pt x="867" y="263"/>
                  <a:pt x="867" y="263"/>
                  <a:pt x="867" y="263"/>
                </a:cubicBezTo>
                <a:cubicBezTo>
                  <a:pt x="856" y="264"/>
                  <a:pt x="856" y="264"/>
                  <a:pt x="856" y="264"/>
                </a:cubicBezTo>
                <a:cubicBezTo>
                  <a:pt x="855" y="271"/>
                  <a:pt x="855" y="271"/>
                  <a:pt x="855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1" y="268"/>
                  <a:pt x="841" y="268"/>
                  <a:pt x="841" y="268"/>
                </a:cubicBezTo>
                <a:cubicBezTo>
                  <a:pt x="831" y="270"/>
                  <a:pt x="831" y="270"/>
                  <a:pt x="831" y="270"/>
                </a:cubicBezTo>
                <a:cubicBezTo>
                  <a:pt x="833" y="278"/>
                  <a:pt x="833" y="278"/>
                  <a:pt x="833" y="278"/>
                </a:cubicBezTo>
                <a:cubicBezTo>
                  <a:pt x="842" y="285"/>
                  <a:pt x="842" y="285"/>
                  <a:pt x="842" y="285"/>
                </a:cubicBezTo>
                <a:cubicBezTo>
                  <a:pt x="838" y="295"/>
                  <a:pt x="838" y="295"/>
                  <a:pt x="838" y="295"/>
                </a:cubicBezTo>
                <a:cubicBezTo>
                  <a:pt x="838" y="295"/>
                  <a:pt x="835" y="298"/>
                  <a:pt x="832" y="297"/>
                </a:cubicBezTo>
                <a:cubicBezTo>
                  <a:pt x="829" y="296"/>
                  <a:pt x="823" y="290"/>
                  <a:pt x="823" y="290"/>
                </a:cubicBezTo>
                <a:cubicBezTo>
                  <a:pt x="815" y="291"/>
                  <a:pt x="815" y="291"/>
                  <a:pt x="815" y="291"/>
                </a:cubicBezTo>
                <a:cubicBezTo>
                  <a:pt x="814" y="298"/>
                  <a:pt x="814" y="298"/>
                  <a:pt x="814" y="298"/>
                </a:cubicBezTo>
                <a:cubicBezTo>
                  <a:pt x="823" y="304"/>
                  <a:pt x="823" y="304"/>
                  <a:pt x="823" y="304"/>
                </a:cubicBezTo>
                <a:cubicBezTo>
                  <a:pt x="831" y="308"/>
                  <a:pt x="831" y="308"/>
                  <a:pt x="831" y="308"/>
                </a:cubicBezTo>
                <a:cubicBezTo>
                  <a:pt x="842" y="311"/>
                  <a:pt x="842" y="311"/>
                  <a:pt x="842" y="311"/>
                </a:cubicBezTo>
                <a:cubicBezTo>
                  <a:pt x="842" y="311"/>
                  <a:pt x="847" y="319"/>
                  <a:pt x="847" y="321"/>
                </a:cubicBezTo>
                <a:cubicBezTo>
                  <a:pt x="847" y="324"/>
                  <a:pt x="862" y="329"/>
                  <a:pt x="862" y="329"/>
                </a:cubicBezTo>
                <a:close/>
                <a:moveTo>
                  <a:pt x="789" y="287"/>
                </a:moveTo>
                <a:cubicBezTo>
                  <a:pt x="791" y="278"/>
                  <a:pt x="791" y="278"/>
                  <a:pt x="791" y="278"/>
                </a:cubicBezTo>
                <a:cubicBezTo>
                  <a:pt x="786" y="273"/>
                  <a:pt x="786" y="273"/>
                  <a:pt x="786" y="273"/>
                </a:cubicBezTo>
                <a:cubicBezTo>
                  <a:pt x="766" y="270"/>
                  <a:pt x="766" y="270"/>
                  <a:pt x="766" y="270"/>
                </a:cubicBezTo>
                <a:cubicBezTo>
                  <a:pt x="761" y="276"/>
                  <a:pt x="761" y="276"/>
                  <a:pt x="761" y="276"/>
                </a:cubicBezTo>
                <a:cubicBezTo>
                  <a:pt x="761" y="276"/>
                  <a:pt x="769" y="282"/>
                  <a:pt x="772" y="283"/>
                </a:cubicBezTo>
                <a:cubicBezTo>
                  <a:pt x="774" y="283"/>
                  <a:pt x="782" y="293"/>
                  <a:pt x="782" y="293"/>
                </a:cubicBezTo>
                <a:lnTo>
                  <a:pt x="789" y="287"/>
                </a:lnTo>
                <a:close/>
                <a:moveTo>
                  <a:pt x="746" y="272"/>
                </a:moveTo>
                <a:cubicBezTo>
                  <a:pt x="741" y="277"/>
                  <a:pt x="741" y="277"/>
                  <a:pt x="741" y="277"/>
                </a:cubicBezTo>
                <a:cubicBezTo>
                  <a:pt x="750" y="278"/>
                  <a:pt x="750" y="278"/>
                  <a:pt x="750" y="278"/>
                </a:cubicBezTo>
                <a:cubicBezTo>
                  <a:pt x="754" y="272"/>
                  <a:pt x="754" y="272"/>
                  <a:pt x="754" y="272"/>
                </a:cubicBezTo>
                <a:lnTo>
                  <a:pt x="746" y="272"/>
                </a:lnTo>
                <a:close/>
                <a:moveTo>
                  <a:pt x="682" y="154"/>
                </a:moveTo>
                <a:cubicBezTo>
                  <a:pt x="694" y="154"/>
                  <a:pt x="694" y="154"/>
                  <a:pt x="694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47"/>
                  <a:pt x="726" y="146"/>
                </a:cubicBezTo>
                <a:cubicBezTo>
                  <a:pt x="723" y="146"/>
                  <a:pt x="714" y="142"/>
                  <a:pt x="714" y="142"/>
                </a:cubicBezTo>
                <a:cubicBezTo>
                  <a:pt x="702" y="143"/>
                  <a:pt x="702" y="143"/>
                  <a:pt x="702" y="143"/>
                </a:cubicBezTo>
                <a:cubicBezTo>
                  <a:pt x="692" y="146"/>
                  <a:pt x="692" y="146"/>
                  <a:pt x="692" y="146"/>
                </a:cubicBezTo>
                <a:lnTo>
                  <a:pt x="682" y="154"/>
                </a:lnTo>
                <a:close/>
                <a:moveTo>
                  <a:pt x="695" y="182"/>
                </a:moveTo>
                <a:cubicBezTo>
                  <a:pt x="703" y="180"/>
                  <a:pt x="703" y="180"/>
                  <a:pt x="703" y="180"/>
                </a:cubicBezTo>
                <a:cubicBezTo>
                  <a:pt x="717" y="179"/>
                  <a:pt x="717" y="179"/>
                  <a:pt x="717" y="179"/>
                </a:cubicBezTo>
                <a:cubicBezTo>
                  <a:pt x="720" y="174"/>
                  <a:pt x="720" y="174"/>
                  <a:pt x="720" y="174"/>
                </a:cubicBezTo>
                <a:cubicBezTo>
                  <a:pt x="714" y="168"/>
                  <a:pt x="714" y="168"/>
                  <a:pt x="714" y="168"/>
                </a:cubicBezTo>
                <a:cubicBezTo>
                  <a:pt x="720" y="167"/>
                  <a:pt x="720" y="167"/>
                  <a:pt x="720" y="167"/>
                </a:cubicBezTo>
                <a:cubicBezTo>
                  <a:pt x="725" y="161"/>
                  <a:pt x="725" y="161"/>
                  <a:pt x="725" y="161"/>
                </a:cubicBezTo>
                <a:cubicBezTo>
                  <a:pt x="717" y="161"/>
                  <a:pt x="717" y="161"/>
                  <a:pt x="717" y="161"/>
                </a:cubicBezTo>
                <a:cubicBezTo>
                  <a:pt x="701" y="161"/>
                  <a:pt x="701" y="161"/>
                  <a:pt x="701" y="161"/>
                </a:cubicBezTo>
                <a:cubicBezTo>
                  <a:pt x="691" y="164"/>
                  <a:pt x="691" y="164"/>
                  <a:pt x="691" y="164"/>
                </a:cubicBezTo>
                <a:cubicBezTo>
                  <a:pt x="682" y="169"/>
                  <a:pt x="682" y="169"/>
                  <a:pt x="682" y="169"/>
                </a:cubicBezTo>
                <a:cubicBezTo>
                  <a:pt x="689" y="181"/>
                  <a:pt x="689" y="181"/>
                  <a:pt x="689" y="181"/>
                </a:cubicBezTo>
                <a:lnTo>
                  <a:pt x="695" y="182"/>
                </a:lnTo>
                <a:close/>
                <a:moveTo>
                  <a:pt x="673" y="171"/>
                </a:moveTo>
                <a:cubicBezTo>
                  <a:pt x="671" y="162"/>
                  <a:pt x="671" y="162"/>
                  <a:pt x="671" y="162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55" y="159"/>
                  <a:pt x="655" y="159"/>
                  <a:pt x="655" y="159"/>
                </a:cubicBezTo>
                <a:cubicBezTo>
                  <a:pt x="658" y="165"/>
                  <a:pt x="658" y="165"/>
                  <a:pt x="658" y="165"/>
                </a:cubicBezTo>
                <a:cubicBezTo>
                  <a:pt x="663" y="170"/>
                  <a:pt x="663" y="170"/>
                  <a:pt x="663" y="170"/>
                </a:cubicBezTo>
                <a:lnTo>
                  <a:pt x="673" y="171"/>
                </a:lnTo>
                <a:close/>
                <a:moveTo>
                  <a:pt x="660" y="203"/>
                </a:moveTo>
                <a:cubicBezTo>
                  <a:pt x="647" y="207"/>
                  <a:pt x="647" y="207"/>
                  <a:pt x="647" y="207"/>
                </a:cubicBezTo>
                <a:cubicBezTo>
                  <a:pt x="641" y="216"/>
                  <a:pt x="641" y="216"/>
                  <a:pt x="641" y="216"/>
                </a:cubicBezTo>
                <a:cubicBezTo>
                  <a:pt x="634" y="223"/>
                  <a:pt x="634" y="223"/>
                  <a:pt x="634" y="223"/>
                </a:cubicBezTo>
                <a:cubicBezTo>
                  <a:pt x="627" y="230"/>
                  <a:pt x="627" y="230"/>
                  <a:pt x="627" y="230"/>
                </a:cubicBezTo>
                <a:cubicBezTo>
                  <a:pt x="628" y="238"/>
                  <a:pt x="628" y="238"/>
                  <a:pt x="628" y="238"/>
                </a:cubicBezTo>
                <a:cubicBezTo>
                  <a:pt x="643" y="238"/>
                  <a:pt x="643" y="238"/>
                  <a:pt x="643" y="238"/>
                </a:cubicBezTo>
                <a:cubicBezTo>
                  <a:pt x="655" y="241"/>
                  <a:pt x="655" y="241"/>
                  <a:pt x="655" y="241"/>
                </a:cubicBezTo>
                <a:cubicBezTo>
                  <a:pt x="666" y="240"/>
                  <a:pt x="666" y="240"/>
                  <a:pt x="666" y="240"/>
                </a:cubicBezTo>
                <a:cubicBezTo>
                  <a:pt x="676" y="236"/>
                  <a:pt x="676" y="236"/>
                  <a:pt x="676" y="236"/>
                </a:cubicBezTo>
                <a:cubicBezTo>
                  <a:pt x="693" y="239"/>
                  <a:pt x="693" y="239"/>
                  <a:pt x="693" y="239"/>
                </a:cubicBezTo>
                <a:cubicBezTo>
                  <a:pt x="704" y="239"/>
                  <a:pt x="704" y="239"/>
                  <a:pt x="704" y="239"/>
                </a:cubicBezTo>
                <a:cubicBezTo>
                  <a:pt x="701" y="243"/>
                  <a:pt x="691" y="243"/>
                  <a:pt x="691" y="243"/>
                </a:cubicBezTo>
                <a:cubicBezTo>
                  <a:pt x="678" y="243"/>
                  <a:pt x="678" y="243"/>
                  <a:pt x="678" y="243"/>
                </a:cubicBezTo>
                <a:cubicBezTo>
                  <a:pt x="670" y="247"/>
                  <a:pt x="670" y="247"/>
                  <a:pt x="670" y="247"/>
                </a:cubicBezTo>
                <a:cubicBezTo>
                  <a:pt x="671" y="253"/>
                  <a:pt x="671" y="253"/>
                  <a:pt x="671" y="253"/>
                </a:cubicBezTo>
                <a:cubicBezTo>
                  <a:pt x="679" y="256"/>
                  <a:pt x="679" y="256"/>
                  <a:pt x="679" y="256"/>
                </a:cubicBezTo>
                <a:cubicBezTo>
                  <a:pt x="695" y="256"/>
                  <a:pt x="695" y="256"/>
                  <a:pt x="695" y="256"/>
                </a:cubicBezTo>
                <a:cubicBezTo>
                  <a:pt x="712" y="250"/>
                  <a:pt x="712" y="250"/>
                  <a:pt x="712" y="250"/>
                </a:cubicBezTo>
                <a:cubicBezTo>
                  <a:pt x="722" y="242"/>
                  <a:pt x="722" y="242"/>
                  <a:pt x="722" y="242"/>
                </a:cubicBezTo>
                <a:cubicBezTo>
                  <a:pt x="734" y="241"/>
                  <a:pt x="734" y="241"/>
                  <a:pt x="734" y="241"/>
                </a:cubicBezTo>
                <a:cubicBezTo>
                  <a:pt x="750" y="241"/>
                  <a:pt x="750" y="241"/>
                  <a:pt x="750" y="241"/>
                </a:cubicBezTo>
                <a:cubicBezTo>
                  <a:pt x="765" y="241"/>
                  <a:pt x="765" y="241"/>
                  <a:pt x="765" y="241"/>
                </a:cubicBezTo>
                <a:cubicBezTo>
                  <a:pt x="771" y="234"/>
                  <a:pt x="771" y="234"/>
                  <a:pt x="771" y="234"/>
                </a:cubicBezTo>
                <a:cubicBezTo>
                  <a:pt x="775" y="220"/>
                  <a:pt x="775" y="220"/>
                  <a:pt x="775" y="220"/>
                </a:cubicBezTo>
                <a:cubicBezTo>
                  <a:pt x="770" y="215"/>
                  <a:pt x="770" y="215"/>
                  <a:pt x="770" y="215"/>
                </a:cubicBezTo>
                <a:cubicBezTo>
                  <a:pt x="763" y="215"/>
                  <a:pt x="763" y="215"/>
                  <a:pt x="763" y="215"/>
                </a:cubicBezTo>
                <a:cubicBezTo>
                  <a:pt x="761" y="221"/>
                  <a:pt x="761" y="221"/>
                  <a:pt x="761" y="221"/>
                </a:cubicBezTo>
                <a:cubicBezTo>
                  <a:pt x="752" y="218"/>
                  <a:pt x="752" y="218"/>
                  <a:pt x="752" y="218"/>
                </a:cubicBezTo>
                <a:cubicBezTo>
                  <a:pt x="741" y="209"/>
                  <a:pt x="741" y="209"/>
                  <a:pt x="741" y="209"/>
                </a:cubicBezTo>
                <a:cubicBezTo>
                  <a:pt x="741" y="203"/>
                  <a:pt x="741" y="203"/>
                  <a:pt x="741" y="203"/>
                </a:cubicBezTo>
                <a:cubicBezTo>
                  <a:pt x="737" y="195"/>
                  <a:pt x="737" y="195"/>
                  <a:pt x="737" y="195"/>
                </a:cubicBezTo>
                <a:cubicBezTo>
                  <a:pt x="727" y="195"/>
                  <a:pt x="727" y="195"/>
                  <a:pt x="727" y="195"/>
                </a:cubicBezTo>
                <a:cubicBezTo>
                  <a:pt x="724" y="199"/>
                  <a:pt x="724" y="199"/>
                  <a:pt x="724" y="199"/>
                </a:cubicBezTo>
                <a:cubicBezTo>
                  <a:pt x="716" y="201"/>
                  <a:pt x="716" y="201"/>
                  <a:pt x="716" y="201"/>
                </a:cubicBezTo>
                <a:cubicBezTo>
                  <a:pt x="717" y="206"/>
                  <a:pt x="717" y="206"/>
                  <a:pt x="717" y="206"/>
                </a:cubicBezTo>
                <a:cubicBezTo>
                  <a:pt x="725" y="212"/>
                  <a:pt x="725" y="212"/>
                  <a:pt x="725" y="212"/>
                </a:cubicBezTo>
                <a:cubicBezTo>
                  <a:pt x="725" y="216"/>
                  <a:pt x="723" y="221"/>
                  <a:pt x="723" y="221"/>
                </a:cubicBezTo>
                <a:cubicBezTo>
                  <a:pt x="733" y="223"/>
                  <a:pt x="733" y="223"/>
                  <a:pt x="733" y="223"/>
                </a:cubicBezTo>
                <a:cubicBezTo>
                  <a:pt x="733" y="223"/>
                  <a:pt x="735" y="227"/>
                  <a:pt x="733" y="228"/>
                </a:cubicBezTo>
                <a:cubicBezTo>
                  <a:pt x="730" y="229"/>
                  <a:pt x="725" y="229"/>
                  <a:pt x="725" y="229"/>
                </a:cubicBezTo>
                <a:cubicBezTo>
                  <a:pt x="712" y="229"/>
                  <a:pt x="712" y="229"/>
                  <a:pt x="712" y="229"/>
                </a:cubicBezTo>
                <a:cubicBezTo>
                  <a:pt x="703" y="223"/>
                  <a:pt x="703" y="223"/>
                  <a:pt x="703" y="223"/>
                </a:cubicBezTo>
                <a:cubicBezTo>
                  <a:pt x="695" y="213"/>
                  <a:pt x="695" y="213"/>
                  <a:pt x="695" y="213"/>
                </a:cubicBezTo>
                <a:cubicBezTo>
                  <a:pt x="684" y="209"/>
                  <a:pt x="684" y="209"/>
                  <a:pt x="684" y="209"/>
                </a:cubicBezTo>
                <a:cubicBezTo>
                  <a:pt x="675" y="209"/>
                  <a:pt x="675" y="209"/>
                  <a:pt x="675" y="209"/>
                </a:cubicBezTo>
                <a:cubicBezTo>
                  <a:pt x="666" y="204"/>
                  <a:pt x="666" y="204"/>
                  <a:pt x="666" y="204"/>
                </a:cubicBezTo>
                <a:lnTo>
                  <a:pt x="660" y="203"/>
                </a:lnTo>
                <a:close/>
                <a:moveTo>
                  <a:pt x="663" y="191"/>
                </a:moveTo>
                <a:cubicBezTo>
                  <a:pt x="665" y="196"/>
                  <a:pt x="665" y="196"/>
                  <a:pt x="665" y="196"/>
                </a:cubicBezTo>
                <a:cubicBezTo>
                  <a:pt x="679" y="197"/>
                  <a:pt x="679" y="197"/>
                  <a:pt x="679" y="197"/>
                </a:cubicBezTo>
                <a:cubicBezTo>
                  <a:pt x="678" y="191"/>
                  <a:pt x="678" y="191"/>
                  <a:pt x="678" y="191"/>
                </a:cubicBezTo>
                <a:cubicBezTo>
                  <a:pt x="678" y="191"/>
                  <a:pt x="664" y="193"/>
                  <a:pt x="663" y="191"/>
                </a:cubicBezTo>
                <a:close/>
                <a:moveTo>
                  <a:pt x="611" y="219"/>
                </a:moveTo>
                <a:cubicBezTo>
                  <a:pt x="605" y="227"/>
                  <a:pt x="605" y="227"/>
                  <a:pt x="605" y="227"/>
                </a:cubicBezTo>
                <a:cubicBezTo>
                  <a:pt x="617" y="229"/>
                  <a:pt x="617" y="229"/>
                  <a:pt x="617" y="229"/>
                </a:cubicBezTo>
                <a:cubicBezTo>
                  <a:pt x="624" y="216"/>
                  <a:pt x="624" y="216"/>
                  <a:pt x="624" y="216"/>
                </a:cubicBezTo>
                <a:lnTo>
                  <a:pt x="611" y="219"/>
                </a:lnTo>
                <a:close/>
                <a:moveTo>
                  <a:pt x="632" y="203"/>
                </a:moveTo>
                <a:cubicBezTo>
                  <a:pt x="643" y="199"/>
                  <a:pt x="643" y="199"/>
                  <a:pt x="643" y="199"/>
                </a:cubicBezTo>
                <a:cubicBezTo>
                  <a:pt x="646" y="186"/>
                  <a:pt x="646" y="186"/>
                  <a:pt x="646" y="186"/>
                </a:cubicBezTo>
                <a:cubicBezTo>
                  <a:pt x="650" y="178"/>
                  <a:pt x="650" y="178"/>
                  <a:pt x="650" y="178"/>
                </a:cubicBezTo>
                <a:cubicBezTo>
                  <a:pt x="636" y="174"/>
                  <a:pt x="636" y="174"/>
                  <a:pt x="636" y="174"/>
                </a:cubicBezTo>
                <a:cubicBezTo>
                  <a:pt x="629" y="181"/>
                  <a:pt x="629" y="181"/>
                  <a:pt x="629" y="181"/>
                </a:cubicBezTo>
                <a:cubicBezTo>
                  <a:pt x="614" y="181"/>
                  <a:pt x="614" y="181"/>
                  <a:pt x="614" y="181"/>
                </a:cubicBezTo>
                <a:cubicBezTo>
                  <a:pt x="604" y="180"/>
                  <a:pt x="604" y="180"/>
                  <a:pt x="604" y="180"/>
                </a:cubicBezTo>
                <a:cubicBezTo>
                  <a:pt x="604" y="180"/>
                  <a:pt x="597" y="191"/>
                  <a:pt x="595" y="194"/>
                </a:cubicBezTo>
                <a:cubicBezTo>
                  <a:pt x="593" y="197"/>
                  <a:pt x="585" y="204"/>
                  <a:pt x="585" y="204"/>
                </a:cubicBezTo>
                <a:cubicBezTo>
                  <a:pt x="573" y="204"/>
                  <a:pt x="573" y="204"/>
                  <a:pt x="573" y="204"/>
                </a:cubicBezTo>
                <a:cubicBezTo>
                  <a:pt x="562" y="208"/>
                  <a:pt x="562" y="208"/>
                  <a:pt x="562" y="208"/>
                </a:cubicBezTo>
                <a:cubicBezTo>
                  <a:pt x="567" y="216"/>
                  <a:pt x="567" y="216"/>
                  <a:pt x="567" y="216"/>
                </a:cubicBezTo>
                <a:cubicBezTo>
                  <a:pt x="580" y="221"/>
                  <a:pt x="580" y="221"/>
                  <a:pt x="580" y="221"/>
                </a:cubicBezTo>
                <a:cubicBezTo>
                  <a:pt x="585" y="214"/>
                  <a:pt x="585" y="214"/>
                  <a:pt x="585" y="214"/>
                </a:cubicBezTo>
                <a:cubicBezTo>
                  <a:pt x="593" y="219"/>
                  <a:pt x="593" y="219"/>
                  <a:pt x="593" y="219"/>
                </a:cubicBezTo>
                <a:cubicBezTo>
                  <a:pt x="600" y="216"/>
                  <a:pt x="600" y="216"/>
                  <a:pt x="600" y="216"/>
                </a:cubicBezTo>
                <a:cubicBezTo>
                  <a:pt x="601" y="210"/>
                  <a:pt x="601" y="210"/>
                  <a:pt x="601" y="210"/>
                </a:cubicBezTo>
                <a:cubicBezTo>
                  <a:pt x="610" y="210"/>
                  <a:pt x="610" y="210"/>
                  <a:pt x="610" y="210"/>
                </a:cubicBezTo>
                <a:cubicBezTo>
                  <a:pt x="613" y="202"/>
                  <a:pt x="613" y="202"/>
                  <a:pt x="613" y="202"/>
                </a:cubicBezTo>
                <a:cubicBezTo>
                  <a:pt x="620" y="197"/>
                  <a:pt x="620" y="197"/>
                  <a:pt x="620" y="197"/>
                </a:cubicBezTo>
                <a:cubicBezTo>
                  <a:pt x="626" y="205"/>
                  <a:pt x="626" y="205"/>
                  <a:pt x="626" y="205"/>
                </a:cubicBezTo>
                <a:lnTo>
                  <a:pt x="632" y="203"/>
                </a:lnTo>
                <a:close/>
                <a:moveTo>
                  <a:pt x="641" y="373"/>
                </a:moveTo>
                <a:cubicBezTo>
                  <a:pt x="658" y="374"/>
                  <a:pt x="658" y="374"/>
                  <a:pt x="658" y="374"/>
                </a:cubicBezTo>
                <a:cubicBezTo>
                  <a:pt x="671" y="374"/>
                  <a:pt x="671" y="374"/>
                  <a:pt x="671" y="374"/>
                </a:cubicBezTo>
                <a:cubicBezTo>
                  <a:pt x="678" y="386"/>
                  <a:pt x="678" y="386"/>
                  <a:pt x="678" y="386"/>
                </a:cubicBezTo>
                <a:cubicBezTo>
                  <a:pt x="688" y="391"/>
                  <a:pt x="688" y="391"/>
                  <a:pt x="688" y="391"/>
                </a:cubicBezTo>
                <a:cubicBezTo>
                  <a:pt x="705" y="391"/>
                  <a:pt x="705" y="391"/>
                  <a:pt x="705" y="391"/>
                </a:cubicBezTo>
                <a:cubicBezTo>
                  <a:pt x="722" y="391"/>
                  <a:pt x="722" y="391"/>
                  <a:pt x="722" y="391"/>
                </a:cubicBezTo>
                <a:cubicBezTo>
                  <a:pt x="733" y="385"/>
                  <a:pt x="733" y="385"/>
                  <a:pt x="733" y="385"/>
                </a:cubicBezTo>
                <a:cubicBezTo>
                  <a:pt x="744" y="381"/>
                  <a:pt x="744" y="381"/>
                  <a:pt x="744" y="381"/>
                </a:cubicBezTo>
                <a:cubicBezTo>
                  <a:pt x="756" y="375"/>
                  <a:pt x="756" y="375"/>
                  <a:pt x="756" y="375"/>
                </a:cubicBezTo>
                <a:cubicBezTo>
                  <a:pt x="763" y="371"/>
                  <a:pt x="763" y="371"/>
                  <a:pt x="763" y="371"/>
                </a:cubicBezTo>
                <a:cubicBezTo>
                  <a:pt x="768" y="376"/>
                  <a:pt x="768" y="376"/>
                  <a:pt x="768" y="37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93" y="383"/>
                  <a:pt x="793" y="383"/>
                  <a:pt x="793" y="383"/>
                </a:cubicBezTo>
                <a:cubicBezTo>
                  <a:pt x="806" y="384"/>
                  <a:pt x="806" y="384"/>
                  <a:pt x="806" y="384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21" y="374"/>
                  <a:pt x="821" y="374"/>
                  <a:pt x="821" y="374"/>
                </a:cubicBezTo>
                <a:cubicBezTo>
                  <a:pt x="812" y="367"/>
                  <a:pt x="812" y="367"/>
                  <a:pt x="812" y="367"/>
                </a:cubicBezTo>
                <a:cubicBezTo>
                  <a:pt x="819" y="366"/>
                  <a:pt x="819" y="366"/>
                  <a:pt x="819" y="366"/>
                </a:cubicBezTo>
                <a:cubicBezTo>
                  <a:pt x="831" y="364"/>
                  <a:pt x="831" y="364"/>
                  <a:pt x="831" y="364"/>
                </a:cubicBezTo>
                <a:cubicBezTo>
                  <a:pt x="833" y="359"/>
                  <a:pt x="833" y="359"/>
                  <a:pt x="833" y="359"/>
                </a:cubicBezTo>
                <a:cubicBezTo>
                  <a:pt x="823" y="352"/>
                  <a:pt x="823" y="352"/>
                  <a:pt x="823" y="352"/>
                </a:cubicBezTo>
                <a:cubicBezTo>
                  <a:pt x="801" y="345"/>
                  <a:pt x="801" y="345"/>
                  <a:pt x="801" y="345"/>
                </a:cubicBezTo>
                <a:cubicBezTo>
                  <a:pt x="790" y="334"/>
                  <a:pt x="790" y="334"/>
                  <a:pt x="790" y="334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82" y="315"/>
                  <a:pt x="782" y="315"/>
                  <a:pt x="782" y="315"/>
                </a:cubicBezTo>
                <a:cubicBezTo>
                  <a:pt x="780" y="300"/>
                  <a:pt x="780" y="300"/>
                  <a:pt x="780" y="300"/>
                </a:cubicBezTo>
                <a:cubicBezTo>
                  <a:pt x="772" y="291"/>
                  <a:pt x="772" y="291"/>
                  <a:pt x="772" y="291"/>
                </a:cubicBezTo>
                <a:cubicBezTo>
                  <a:pt x="758" y="285"/>
                  <a:pt x="758" y="285"/>
                  <a:pt x="758" y="285"/>
                </a:cubicBezTo>
                <a:cubicBezTo>
                  <a:pt x="746" y="285"/>
                  <a:pt x="746" y="285"/>
                  <a:pt x="746" y="285"/>
                </a:cubicBezTo>
                <a:cubicBezTo>
                  <a:pt x="746" y="296"/>
                  <a:pt x="746" y="296"/>
                  <a:pt x="746" y="296"/>
                </a:cubicBezTo>
                <a:cubicBezTo>
                  <a:pt x="748" y="304"/>
                  <a:pt x="748" y="304"/>
                  <a:pt x="748" y="304"/>
                </a:cubicBezTo>
                <a:cubicBezTo>
                  <a:pt x="754" y="314"/>
                  <a:pt x="754" y="314"/>
                  <a:pt x="754" y="314"/>
                </a:cubicBezTo>
                <a:cubicBezTo>
                  <a:pt x="750" y="319"/>
                  <a:pt x="750" y="319"/>
                  <a:pt x="750" y="319"/>
                </a:cubicBezTo>
                <a:cubicBezTo>
                  <a:pt x="745" y="318"/>
                  <a:pt x="745" y="318"/>
                  <a:pt x="745" y="318"/>
                </a:cubicBezTo>
                <a:cubicBezTo>
                  <a:pt x="740" y="314"/>
                  <a:pt x="740" y="314"/>
                  <a:pt x="740" y="314"/>
                </a:cubicBezTo>
                <a:cubicBezTo>
                  <a:pt x="739" y="306"/>
                  <a:pt x="739" y="306"/>
                  <a:pt x="739" y="306"/>
                </a:cubicBezTo>
                <a:cubicBezTo>
                  <a:pt x="735" y="299"/>
                  <a:pt x="735" y="299"/>
                  <a:pt x="735" y="299"/>
                </a:cubicBezTo>
                <a:cubicBezTo>
                  <a:pt x="725" y="289"/>
                  <a:pt x="725" y="289"/>
                  <a:pt x="725" y="289"/>
                </a:cubicBezTo>
                <a:cubicBezTo>
                  <a:pt x="716" y="288"/>
                  <a:pt x="716" y="288"/>
                  <a:pt x="716" y="288"/>
                </a:cubicBezTo>
                <a:cubicBezTo>
                  <a:pt x="718" y="295"/>
                  <a:pt x="718" y="295"/>
                  <a:pt x="718" y="295"/>
                </a:cubicBezTo>
                <a:cubicBezTo>
                  <a:pt x="722" y="301"/>
                  <a:pt x="722" y="301"/>
                  <a:pt x="722" y="301"/>
                </a:cubicBezTo>
                <a:cubicBezTo>
                  <a:pt x="711" y="301"/>
                  <a:pt x="711" y="301"/>
                  <a:pt x="711" y="301"/>
                </a:cubicBezTo>
                <a:cubicBezTo>
                  <a:pt x="710" y="306"/>
                  <a:pt x="710" y="306"/>
                  <a:pt x="710" y="306"/>
                </a:cubicBezTo>
                <a:cubicBezTo>
                  <a:pt x="701" y="308"/>
                  <a:pt x="701" y="308"/>
                  <a:pt x="701" y="308"/>
                </a:cubicBezTo>
                <a:cubicBezTo>
                  <a:pt x="703" y="302"/>
                  <a:pt x="703" y="302"/>
                  <a:pt x="703" y="302"/>
                </a:cubicBezTo>
                <a:cubicBezTo>
                  <a:pt x="706" y="295"/>
                  <a:pt x="706" y="295"/>
                  <a:pt x="706" y="295"/>
                </a:cubicBezTo>
                <a:cubicBezTo>
                  <a:pt x="698" y="294"/>
                  <a:pt x="698" y="294"/>
                  <a:pt x="698" y="294"/>
                </a:cubicBezTo>
                <a:cubicBezTo>
                  <a:pt x="688" y="291"/>
                  <a:pt x="688" y="291"/>
                  <a:pt x="688" y="291"/>
                </a:cubicBezTo>
                <a:cubicBezTo>
                  <a:pt x="678" y="291"/>
                  <a:pt x="678" y="291"/>
                  <a:pt x="678" y="291"/>
                </a:cubicBezTo>
                <a:cubicBezTo>
                  <a:pt x="677" y="298"/>
                  <a:pt x="677" y="298"/>
                  <a:pt x="677" y="298"/>
                </a:cubicBezTo>
                <a:cubicBezTo>
                  <a:pt x="669" y="297"/>
                  <a:pt x="669" y="297"/>
                  <a:pt x="669" y="297"/>
                </a:cubicBezTo>
                <a:cubicBezTo>
                  <a:pt x="671" y="293"/>
                  <a:pt x="671" y="293"/>
                  <a:pt x="671" y="293"/>
                </a:cubicBezTo>
                <a:cubicBezTo>
                  <a:pt x="669" y="283"/>
                  <a:pt x="669" y="283"/>
                  <a:pt x="669" y="283"/>
                </a:cubicBezTo>
                <a:cubicBezTo>
                  <a:pt x="664" y="282"/>
                  <a:pt x="664" y="282"/>
                  <a:pt x="664" y="282"/>
                </a:cubicBezTo>
                <a:cubicBezTo>
                  <a:pt x="652" y="282"/>
                  <a:pt x="652" y="282"/>
                  <a:pt x="652" y="282"/>
                </a:cubicBezTo>
                <a:cubicBezTo>
                  <a:pt x="645" y="288"/>
                  <a:pt x="645" y="288"/>
                  <a:pt x="645" y="288"/>
                </a:cubicBezTo>
                <a:cubicBezTo>
                  <a:pt x="637" y="291"/>
                  <a:pt x="637" y="291"/>
                  <a:pt x="637" y="291"/>
                </a:cubicBezTo>
                <a:cubicBezTo>
                  <a:pt x="626" y="294"/>
                  <a:pt x="626" y="294"/>
                  <a:pt x="626" y="294"/>
                </a:cubicBezTo>
                <a:cubicBezTo>
                  <a:pt x="617" y="300"/>
                  <a:pt x="617" y="300"/>
                  <a:pt x="617" y="300"/>
                </a:cubicBezTo>
                <a:cubicBezTo>
                  <a:pt x="619" y="309"/>
                  <a:pt x="619" y="309"/>
                  <a:pt x="619" y="309"/>
                </a:cubicBezTo>
                <a:cubicBezTo>
                  <a:pt x="608" y="315"/>
                  <a:pt x="608" y="315"/>
                  <a:pt x="608" y="315"/>
                </a:cubicBezTo>
                <a:cubicBezTo>
                  <a:pt x="609" y="321"/>
                  <a:pt x="609" y="321"/>
                  <a:pt x="609" y="321"/>
                </a:cubicBezTo>
                <a:cubicBezTo>
                  <a:pt x="616" y="321"/>
                  <a:pt x="616" y="321"/>
                  <a:pt x="616" y="321"/>
                </a:cubicBezTo>
                <a:cubicBezTo>
                  <a:pt x="622" y="326"/>
                  <a:pt x="622" y="326"/>
                  <a:pt x="622" y="326"/>
                </a:cubicBezTo>
                <a:cubicBezTo>
                  <a:pt x="631" y="323"/>
                  <a:pt x="631" y="323"/>
                  <a:pt x="631" y="323"/>
                </a:cubicBezTo>
                <a:cubicBezTo>
                  <a:pt x="644" y="321"/>
                  <a:pt x="644" y="321"/>
                  <a:pt x="644" y="321"/>
                </a:cubicBezTo>
                <a:cubicBezTo>
                  <a:pt x="652" y="327"/>
                  <a:pt x="652" y="327"/>
                  <a:pt x="652" y="327"/>
                </a:cubicBezTo>
                <a:cubicBezTo>
                  <a:pt x="639" y="331"/>
                  <a:pt x="639" y="331"/>
                  <a:pt x="639" y="331"/>
                </a:cubicBezTo>
                <a:cubicBezTo>
                  <a:pt x="628" y="333"/>
                  <a:pt x="628" y="333"/>
                  <a:pt x="628" y="333"/>
                </a:cubicBezTo>
                <a:cubicBezTo>
                  <a:pt x="623" y="338"/>
                  <a:pt x="623" y="338"/>
                  <a:pt x="623" y="338"/>
                </a:cubicBezTo>
                <a:cubicBezTo>
                  <a:pt x="637" y="344"/>
                  <a:pt x="637" y="344"/>
                  <a:pt x="637" y="344"/>
                </a:cubicBezTo>
                <a:cubicBezTo>
                  <a:pt x="652" y="344"/>
                  <a:pt x="652" y="344"/>
                  <a:pt x="652" y="344"/>
                </a:cubicBezTo>
                <a:cubicBezTo>
                  <a:pt x="667" y="343"/>
                  <a:pt x="667" y="343"/>
                  <a:pt x="667" y="343"/>
                </a:cubicBezTo>
                <a:cubicBezTo>
                  <a:pt x="681" y="343"/>
                  <a:pt x="681" y="343"/>
                  <a:pt x="681" y="343"/>
                </a:cubicBezTo>
                <a:cubicBezTo>
                  <a:pt x="681" y="343"/>
                  <a:pt x="690" y="347"/>
                  <a:pt x="692" y="347"/>
                </a:cubicBezTo>
                <a:cubicBezTo>
                  <a:pt x="695" y="348"/>
                  <a:pt x="691" y="354"/>
                  <a:pt x="691" y="354"/>
                </a:cubicBezTo>
                <a:cubicBezTo>
                  <a:pt x="668" y="353"/>
                  <a:pt x="668" y="353"/>
                  <a:pt x="668" y="353"/>
                </a:cubicBezTo>
                <a:cubicBezTo>
                  <a:pt x="647" y="353"/>
                  <a:pt x="647" y="353"/>
                  <a:pt x="647" y="353"/>
                </a:cubicBezTo>
                <a:cubicBezTo>
                  <a:pt x="632" y="360"/>
                  <a:pt x="632" y="360"/>
                  <a:pt x="632" y="360"/>
                </a:cubicBezTo>
                <a:lnTo>
                  <a:pt x="641" y="373"/>
                </a:lnTo>
                <a:close/>
                <a:moveTo>
                  <a:pt x="750" y="398"/>
                </a:moveTo>
                <a:cubicBezTo>
                  <a:pt x="761" y="393"/>
                  <a:pt x="761" y="393"/>
                  <a:pt x="761" y="393"/>
                </a:cubicBezTo>
                <a:cubicBezTo>
                  <a:pt x="771" y="391"/>
                  <a:pt x="771" y="391"/>
                  <a:pt x="771" y="391"/>
                </a:cubicBezTo>
                <a:cubicBezTo>
                  <a:pt x="772" y="383"/>
                  <a:pt x="772" y="383"/>
                  <a:pt x="772" y="383"/>
                </a:cubicBezTo>
                <a:cubicBezTo>
                  <a:pt x="754" y="387"/>
                  <a:pt x="754" y="387"/>
                  <a:pt x="754" y="387"/>
                </a:cubicBezTo>
                <a:cubicBezTo>
                  <a:pt x="737" y="396"/>
                  <a:pt x="737" y="396"/>
                  <a:pt x="737" y="396"/>
                </a:cubicBezTo>
                <a:lnTo>
                  <a:pt x="750" y="398"/>
                </a:lnTo>
                <a:close/>
                <a:moveTo>
                  <a:pt x="568" y="328"/>
                </a:moveTo>
                <a:cubicBezTo>
                  <a:pt x="582" y="328"/>
                  <a:pt x="582" y="328"/>
                  <a:pt x="582" y="328"/>
                </a:cubicBezTo>
                <a:cubicBezTo>
                  <a:pt x="590" y="321"/>
                  <a:pt x="590" y="321"/>
                  <a:pt x="590" y="321"/>
                </a:cubicBezTo>
                <a:cubicBezTo>
                  <a:pt x="594" y="309"/>
                  <a:pt x="594" y="309"/>
                  <a:pt x="594" y="309"/>
                </a:cubicBezTo>
                <a:cubicBezTo>
                  <a:pt x="594" y="309"/>
                  <a:pt x="605" y="304"/>
                  <a:pt x="606" y="301"/>
                </a:cubicBezTo>
                <a:cubicBezTo>
                  <a:pt x="607" y="298"/>
                  <a:pt x="614" y="293"/>
                  <a:pt x="614" y="293"/>
                </a:cubicBezTo>
                <a:cubicBezTo>
                  <a:pt x="638" y="283"/>
                  <a:pt x="638" y="283"/>
                  <a:pt x="638" y="283"/>
                </a:cubicBezTo>
                <a:cubicBezTo>
                  <a:pt x="652" y="279"/>
                  <a:pt x="652" y="279"/>
                  <a:pt x="652" y="279"/>
                </a:cubicBezTo>
                <a:cubicBezTo>
                  <a:pt x="651" y="270"/>
                  <a:pt x="651" y="270"/>
                  <a:pt x="651" y="270"/>
                </a:cubicBezTo>
                <a:cubicBezTo>
                  <a:pt x="633" y="260"/>
                  <a:pt x="633" y="260"/>
                  <a:pt x="633" y="260"/>
                </a:cubicBezTo>
                <a:cubicBezTo>
                  <a:pt x="622" y="259"/>
                  <a:pt x="622" y="259"/>
                  <a:pt x="622" y="259"/>
                </a:cubicBezTo>
                <a:cubicBezTo>
                  <a:pt x="610" y="264"/>
                  <a:pt x="610" y="264"/>
                  <a:pt x="610" y="264"/>
                </a:cubicBezTo>
                <a:cubicBezTo>
                  <a:pt x="596" y="259"/>
                  <a:pt x="596" y="259"/>
                  <a:pt x="596" y="259"/>
                </a:cubicBezTo>
                <a:cubicBezTo>
                  <a:pt x="581" y="254"/>
                  <a:pt x="581" y="254"/>
                  <a:pt x="581" y="254"/>
                </a:cubicBezTo>
                <a:cubicBezTo>
                  <a:pt x="564" y="253"/>
                  <a:pt x="564" y="253"/>
                  <a:pt x="564" y="253"/>
                </a:cubicBezTo>
                <a:cubicBezTo>
                  <a:pt x="541" y="255"/>
                  <a:pt x="541" y="255"/>
                  <a:pt x="541" y="255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0" y="291"/>
                  <a:pt x="540" y="291"/>
                  <a:pt x="540" y="291"/>
                </a:cubicBezTo>
                <a:cubicBezTo>
                  <a:pt x="522" y="314"/>
                  <a:pt x="522" y="314"/>
                  <a:pt x="522" y="314"/>
                </a:cubicBezTo>
                <a:cubicBezTo>
                  <a:pt x="545" y="320"/>
                  <a:pt x="545" y="320"/>
                  <a:pt x="545" y="320"/>
                </a:cubicBezTo>
                <a:cubicBezTo>
                  <a:pt x="557" y="337"/>
                  <a:pt x="557" y="337"/>
                  <a:pt x="557" y="337"/>
                </a:cubicBezTo>
                <a:lnTo>
                  <a:pt x="568" y="328"/>
                </a:lnTo>
                <a:close/>
                <a:moveTo>
                  <a:pt x="24" y="564"/>
                </a:moveTo>
                <a:cubicBezTo>
                  <a:pt x="20" y="555"/>
                  <a:pt x="20" y="555"/>
                  <a:pt x="20" y="555"/>
                </a:cubicBezTo>
                <a:cubicBezTo>
                  <a:pt x="11" y="555"/>
                  <a:pt x="11" y="555"/>
                  <a:pt x="11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66"/>
                  <a:pt x="8" y="566"/>
                  <a:pt x="8" y="566"/>
                </a:cubicBezTo>
                <a:cubicBezTo>
                  <a:pt x="19" y="567"/>
                  <a:pt x="19" y="567"/>
                  <a:pt x="19" y="567"/>
                </a:cubicBezTo>
                <a:lnTo>
                  <a:pt x="24" y="564"/>
                </a:lnTo>
                <a:close/>
                <a:moveTo>
                  <a:pt x="244" y="550"/>
                </a:moveTo>
                <a:cubicBezTo>
                  <a:pt x="244" y="550"/>
                  <a:pt x="241" y="547"/>
                  <a:pt x="241" y="545"/>
                </a:cubicBezTo>
                <a:cubicBezTo>
                  <a:pt x="241" y="542"/>
                  <a:pt x="247" y="543"/>
                  <a:pt x="247" y="543"/>
                </a:cubicBezTo>
                <a:cubicBezTo>
                  <a:pt x="263" y="543"/>
                  <a:pt x="263" y="543"/>
                  <a:pt x="263" y="543"/>
                </a:cubicBezTo>
                <a:cubicBezTo>
                  <a:pt x="278" y="553"/>
                  <a:pt x="278" y="553"/>
                  <a:pt x="278" y="553"/>
                </a:cubicBezTo>
                <a:cubicBezTo>
                  <a:pt x="293" y="561"/>
                  <a:pt x="293" y="561"/>
                  <a:pt x="293" y="561"/>
                </a:cubicBezTo>
                <a:cubicBezTo>
                  <a:pt x="308" y="565"/>
                  <a:pt x="308" y="565"/>
                  <a:pt x="308" y="565"/>
                </a:cubicBezTo>
                <a:cubicBezTo>
                  <a:pt x="321" y="562"/>
                  <a:pt x="321" y="562"/>
                  <a:pt x="321" y="562"/>
                </a:cubicBezTo>
                <a:cubicBezTo>
                  <a:pt x="332" y="566"/>
                  <a:pt x="332" y="566"/>
                  <a:pt x="332" y="566"/>
                </a:cubicBezTo>
                <a:cubicBezTo>
                  <a:pt x="343" y="566"/>
                  <a:pt x="343" y="566"/>
                  <a:pt x="343" y="566"/>
                </a:cubicBezTo>
                <a:cubicBezTo>
                  <a:pt x="353" y="575"/>
                  <a:pt x="353" y="575"/>
                  <a:pt x="353" y="575"/>
                </a:cubicBezTo>
                <a:cubicBezTo>
                  <a:pt x="370" y="582"/>
                  <a:pt x="370" y="582"/>
                  <a:pt x="370" y="582"/>
                </a:cubicBezTo>
                <a:cubicBezTo>
                  <a:pt x="378" y="592"/>
                  <a:pt x="378" y="592"/>
                  <a:pt x="378" y="592"/>
                </a:cubicBezTo>
                <a:cubicBezTo>
                  <a:pt x="378" y="592"/>
                  <a:pt x="388" y="595"/>
                  <a:pt x="391" y="595"/>
                </a:cubicBezTo>
                <a:cubicBezTo>
                  <a:pt x="393" y="595"/>
                  <a:pt x="397" y="592"/>
                  <a:pt x="397" y="592"/>
                </a:cubicBezTo>
                <a:cubicBezTo>
                  <a:pt x="407" y="598"/>
                  <a:pt x="407" y="598"/>
                  <a:pt x="407" y="598"/>
                </a:cubicBezTo>
                <a:cubicBezTo>
                  <a:pt x="413" y="607"/>
                  <a:pt x="413" y="607"/>
                  <a:pt x="413" y="607"/>
                </a:cubicBezTo>
                <a:cubicBezTo>
                  <a:pt x="428" y="611"/>
                  <a:pt x="428" y="611"/>
                  <a:pt x="428" y="611"/>
                </a:cubicBezTo>
                <a:cubicBezTo>
                  <a:pt x="426" y="620"/>
                  <a:pt x="426" y="620"/>
                  <a:pt x="426" y="620"/>
                </a:cubicBezTo>
                <a:cubicBezTo>
                  <a:pt x="440" y="626"/>
                  <a:pt x="440" y="626"/>
                  <a:pt x="440" y="626"/>
                </a:cubicBezTo>
                <a:cubicBezTo>
                  <a:pt x="438" y="633"/>
                  <a:pt x="438" y="633"/>
                  <a:pt x="438" y="633"/>
                </a:cubicBezTo>
                <a:cubicBezTo>
                  <a:pt x="447" y="637"/>
                  <a:pt x="447" y="637"/>
                  <a:pt x="447" y="637"/>
                </a:cubicBezTo>
                <a:cubicBezTo>
                  <a:pt x="456" y="638"/>
                  <a:pt x="456" y="638"/>
                  <a:pt x="456" y="638"/>
                </a:cubicBezTo>
                <a:cubicBezTo>
                  <a:pt x="456" y="647"/>
                  <a:pt x="456" y="647"/>
                  <a:pt x="456" y="647"/>
                </a:cubicBezTo>
                <a:cubicBezTo>
                  <a:pt x="464" y="657"/>
                  <a:pt x="464" y="657"/>
                  <a:pt x="464" y="657"/>
                </a:cubicBezTo>
                <a:cubicBezTo>
                  <a:pt x="466" y="668"/>
                  <a:pt x="466" y="668"/>
                  <a:pt x="466" y="668"/>
                </a:cubicBezTo>
                <a:cubicBezTo>
                  <a:pt x="470" y="679"/>
                  <a:pt x="470" y="679"/>
                  <a:pt x="470" y="679"/>
                </a:cubicBezTo>
                <a:cubicBezTo>
                  <a:pt x="481" y="680"/>
                  <a:pt x="481" y="680"/>
                  <a:pt x="481" y="680"/>
                </a:cubicBezTo>
                <a:cubicBezTo>
                  <a:pt x="485" y="692"/>
                  <a:pt x="485" y="692"/>
                  <a:pt x="485" y="692"/>
                </a:cubicBezTo>
                <a:cubicBezTo>
                  <a:pt x="497" y="704"/>
                  <a:pt x="497" y="704"/>
                  <a:pt x="497" y="704"/>
                </a:cubicBezTo>
                <a:cubicBezTo>
                  <a:pt x="500" y="712"/>
                  <a:pt x="500" y="712"/>
                  <a:pt x="500" y="712"/>
                </a:cubicBezTo>
                <a:cubicBezTo>
                  <a:pt x="513" y="719"/>
                  <a:pt x="513" y="719"/>
                  <a:pt x="513" y="719"/>
                </a:cubicBezTo>
                <a:cubicBezTo>
                  <a:pt x="525" y="724"/>
                  <a:pt x="525" y="724"/>
                  <a:pt x="525" y="724"/>
                </a:cubicBezTo>
                <a:cubicBezTo>
                  <a:pt x="535" y="727"/>
                  <a:pt x="535" y="727"/>
                  <a:pt x="535" y="727"/>
                </a:cubicBezTo>
                <a:cubicBezTo>
                  <a:pt x="537" y="733"/>
                  <a:pt x="537" y="733"/>
                  <a:pt x="537" y="733"/>
                </a:cubicBezTo>
                <a:cubicBezTo>
                  <a:pt x="550" y="742"/>
                  <a:pt x="550" y="742"/>
                  <a:pt x="550" y="742"/>
                </a:cubicBezTo>
                <a:cubicBezTo>
                  <a:pt x="560" y="749"/>
                  <a:pt x="560" y="749"/>
                  <a:pt x="560" y="749"/>
                </a:cubicBezTo>
                <a:cubicBezTo>
                  <a:pt x="565" y="765"/>
                  <a:pt x="565" y="765"/>
                  <a:pt x="565" y="765"/>
                </a:cubicBezTo>
                <a:cubicBezTo>
                  <a:pt x="565" y="777"/>
                  <a:pt x="565" y="777"/>
                  <a:pt x="565" y="777"/>
                </a:cubicBezTo>
                <a:cubicBezTo>
                  <a:pt x="558" y="769"/>
                  <a:pt x="558" y="769"/>
                  <a:pt x="558" y="769"/>
                </a:cubicBezTo>
                <a:cubicBezTo>
                  <a:pt x="550" y="759"/>
                  <a:pt x="550" y="759"/>
                  <a:pt x="550" y="759"/>
                </a:cubicBezTo>
                <a:cubicBezTo>
                  <a:pt x="548" y="752"/>
                  <a:pt x="548" y="752"/>
                  <a:pt x="548" y="752"/>
                </a:cubicBezTo>
                <a:cubicBezTo>
                  <a:pt x="537" y="746"/>
                  <a:pt x="537" y="746"/>
                  <a:pt x="537" y="746"/>
                </a:cubicBezTo>
                <a:cubicBezTo>
                  <a:pt x="530" y="743"/>
                  <a:pt x="530" y="743"/>
                  <a:pt x="530" y="743"/>
                </a:cubicBezTo>
                <a:cubicBezTo>
                  <a:pt x="529" y="733"/>
                  <a:pt x="529" y="733"/>
                  <a:pt x="529" y="733"/>
                </a:cubicBezTo>
                <a:cubicBezTo>
                  <a:pt x="520" y="733"/>
                  <a:pt x="520" y="733"/>
                  <a:pt x="520" y="733"/>
                </a:cubicBezTo>
                <a:cubicBezTo>
                  <a:pt x="513" y="727"/>
                  <a:pt x="513" y="727"/>
                  <a:pt x="513" y="727"/>
                </a:cubicBezTo>
                <a:cubicBezTo>
                  <a:pt x="507" y="725"/>
                  <a:pt x="507" y="725"/>
                  <a:pt x="507" y="725"/>
                </a:cubicBezTo>
                <a:cubicBezTo>
                  <a:pt x="500" y="723"/>
                  <a:pt x="500" y="723"/>
                  <a:pt x="500" y="723"/>
                </a:cubicBezTo>
                <a:cubicBezTo>
                  <a:pt x="492" y="724"/>
                  <a:pt x="492" y="724"/>
                  <a:pt x="492" y="724"/>
                </a:cubicBezTo>
                <a:cubicBezTo>
                  <a:pt x="499" y="733"/>
                  <a:pt x="499" y="733"/>
                  <a:pt x="499" y="733"/>
                </a:cubicBezTo>
                <a:cubicBezTo>
                  <a:pt x="507" y="738"/>
                  <a:pt x="507" y="738"/>
                  <a:pt x="507" y="738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34" y="757"/>
                  <a:pt x="534" y="757"/>
                  <a:pt x="534" y="757"/>
                </a:cubicBezTo>
                <a:cubicBezTo>
                  <a:pt x="539" y="769"/>
                  <a:pt x="539" y="769"/>
                  <a:pt x="539" y="769"/>
                </a:cubicBezTo>
                <a:cubicBezTo>
                  <a:pt x="546" y="785"/>
                  <a:pt x="546" y="785"/>
                  <a:pt x="546" y="785"/>
                </a:cubicBezTo>
                <a:cubicBezTo>
                  <a:pt x="545" y="797"/>
                  <a:pt x="545" y="797"/>
                  <a:pt x="545" y="797"/>
                </a:cubicBezTo>
                <a:cubicBezTo>
                  <a:pt x="544" y="814"/>
                  <a:pt x="544" y="814"/>
                  <a:pt x="544" y="814"/>
                </a:cubicBezTo>
                <a:cubicBezTo>
                  <a:pt x="544" y="833"/>
                  <a:pt x="544" y="833"/>
                  <a:pt x="544" y="833"/>
                </a:cubicBezTo>
                <a:cubicBezTo>
                  <a:pt x="538" y="838"/>
                  <a:pt x="538" y="838"/>
                  <a:pt x="538" y="838"/>
                </a:cubicBezTo>
                <a:cubicBezTo>
                  <a:pt x="538" y="850"/>
                  <a:pt x="538" y="850"/>
                  <a:pt x="538" y="850"/>
                </a:cubicBezTo>
                <a:cubicBezTo>
                  <a:pt x="545" y="863"/>
                  <a:pt x="545" y="863"/>
                  <a:pt x="545" y="863"/>
                </a:cubicBezTo>
                <a:cubicBezTo>
                  <a:pt x="543" y="876"/>
                  <a:pt x="543" y="876"/>
                  <a:pt x="543" y="876"/>
                </a:cubicBezTo>
                <a:cubicBezTo>
                  <a:pt x="545" y="885"/>
                  <a:pt x="545" y="885"/>
                  <a:pt x="545" y="885"/>
                </a:cubicBezTo>
                <a:cubicBezTo>
                  <a:pt x="550" y="894"/>
                  <a:pt x="550" y="894"/>
                  <a:pt x="550" y="894"/>
                </a:cubicBezTo>
                <a:cubicBezTo>
                  <a:pt x="549" y="906"/>
                  <a:pt x="549" y="906"/>
                  <a:pt x="549" y="906"/>
                </a:cubicBezTo>
                <a:cubicBezTo>
                  <a:pt x="556" y="917"/>
                  <a:pt x="556" y="917"/>
                  <a:pt x="556" y="917"/>
                </a:cubicBezTo>
                <a:cubicBezTo>
                  <a:pt x="566" y="925"/>
                  <a:pt x="566" y="925"/>
                  <a:pt x="566" y="925"/>
                </a:cubicBezTo>
                <a:cubicBezTo>
                  <a:pt x="572" y="943"/>
                  <a:pt x="572" y="943"/>
                  <a:pt x="572" y="943"/>
                </a:cubicBezTo>
                <a:cubicBezTo>
                  <a:pt x="581" y="950"/>
                  <a:pt x="581" y="950"/>
                  <a:pt x="581" y="950"/>
                </a:cubicBezTo>
                <a:cubicBezTo>
                  <a:pt x="582" y="959"/>
                  <a:pt x="582" y="959"/>
                  <a:pt x="582" y="959"/>
                </a:cubicBezTo>
                <a:cubicBezTo>
                  <a:pt x="590" y="970"/>
                  <a:pt x="590" y="970"/>
                  <a:pt x="590" y="970"/>
                </a:cubicBezTo>
                <a:cubicBezTo>
                  <a:pt x="602" y="970"/>
                  <a:pt x="602" y="970"/>
                  <a:pt x="602" y="970"/>
                </a:cubicBezTo>
                <a:cubicBezTo>
                  <a:pt x="611" y="977"/>
                  <a:pt x="611" y="977"/>
                  <a:pt x="611" y="977"/>
                </a:cubicBezTo>
                <a:cubicBezTo>
                  <a:pt x="624" y="983"/>
                  <a:pt x="624" y="983"/>
                  <a:pt x="624" y="983"/>
                </a:cubicBezTo>
                <a:cubicBezTo>
                  <a:pt x="633" y="992"/>
                  <a:pt x="633" y="992"/>
                  <a:pt x="633" y="992"/>
                </a:cubicBezTo>
                <a:cubicBezTo>
                  <a:pt x="635" y="1003"/>
                  <a:pt x="635" y="1003"/>
                  <a:pt x="635" y="1003"/>
                </a:cubicBezTo>
                <a:cubicBezTo>
                  <a:pt x="640" y="1014"/>
                  <a:pt x="640" y="1014"/>
                  <a:pt x="640" y="1014"/>
                </a:cubicBezTo>
                <a:cubicBezTo>
                  <a:pt x="646" y="1032"/>
                  <a:pt x="646" y="1032"/>
                  <a:pt x="646" y="1032"/>
                </a:cubicBezTo>
                <a:cubicBezTo>
                  <a:pt x="654" y="1040"/>
                  <a:pt x="654" y="1040"/>
                  <a:pt x="654" y="1040"/>
                </a:cubicBezTo>
                <a:cubicBezTo>
                  <a:pt x="663" y="1049"/>
                  <a:pt x="663" y="1049"/>
                  <a:pt x="663" y="1049"/>
                </a:cubicBezTo>
                <a:cubicBezTo>
                  <a:pt x="666" y="1056"/>
                  <a:pt x="666" y="1056"/>
                  <a:pt x="666" y="1056"/>
                </a:cubicBezTo>
                <a:cubicBezTo>
                  <a:pt x="658" y="1062"/>
                  <a:pt x="658" y="1062"/>
                  <a:pt x="658" y="1062"/>
                </a:cubicBezTo>
                <a:cubicBezTo>
                  <a:pt x="663" y="1069"/>
                  <a:pt x="663" y="1069"/>
                  <a:pt x="663" y="1069"/>
                </a:cubicBezTo>
                <a:cubicBezTo>
                  <a:pt x="673" y="1076"/>
                  <a:pt x="673" y="1076"/>
                  <a:pt x="673" y="1076"/>
                </a:cubicBezTo>
                <a:cubicBezTo>
                  <a:pt x="686" y="1084"/>
                  <a:pt x="686" y="1084"/>
                  <a:pt x="686" y="1084"/>
                </a:cubicBezTo>
                <a:cubicBezTo>
                  <a:pt x="693" y="1092"/>
                  <a:pt x="693" y="1092"/>
                  <a:pt x="693" y="1092"/>
                </a:cubicBezTo>
                <a:cubicBezTo>
                  <a:pt x="692" y="1100"/>
                  <a:pt x="692" y="1100"/>
                  <a:pt x="692" y="1100"/>
                </a:cubicBezTo>
                <a:cubicBezTo>
                  <a:pt x="694" y="1106"/>
                  <a:pt x="694" y="1106"/>
                  <a:pt x="694" y="1106"/>
                </a:cubicBezTo>
                <a:cubicBezTo>
                  <a:pt x="704" y="1109"/>
                  <a:pt x="704" y="1109"/>
                  <a:pt x="704" y="1109"/>
                </a:cubicBezTo>
                <a:cubicBezTo>
                  <a:pt x="713" y="1117"/>
                  <a:pt x="713" y="1117"/>
                  <a:pt x="713" y="1117"/>
                </a:cubicBezTo>
                <a:cubicBezTo>
                  <a:pt x="720" y="1124"/>
                  <a:pt x="720" y="1124"/>
                  <a:pt x="720" y="1124"/>
                </a:cubicBezTo>
                <a:cubicBezTo>
                  <a:pt x="720" y="1132"/>
                  <a:pt x="720" y="1132"/>
                  <a:pt x="720" y="1132"/>
                </a:cubicBezTo>
                <a:cubicBezTo>
                  <a:pt x="725" y="1129"/>
                  <a:pt x="725" y="1129"/>
                  <a:pt x="725" y="1129"/>
                </a:cubicBezTo>
                <a:cubicBezTo>
                  <a:pt x="727" y="1121"/>
                  <a:pt x="727" y="1121"/>
                  <a:pt x="727" y="1121"/>
                </a:cubicBezTo>
                <a:cubicBezTo>
                  <a:pt x="723" y="1111"/>
                  <a:pt x="723" y="1111"/>
                  <a:pt x="723" y="1111"/>
                </a:cubicBezTo>
                <a:cubicBezTo>
                  <a:pt x="714" y="1107"/>
                  <a:pt x="714" y="1107"/>
                  <a:pt x="714" y="1107"/>
                </a:cubicBezTo>
                <a:cubicBezTo>
                  <a:pt x="713" y="1098"/>
                  <a:pt x="713" y="1098"/>
                  <a:pt x="713" y="1098"/>
                </a:cubicBezTo>
                <a:cubicBezTo>
                  <a:pt x="703" y="1091"/>
                  <a:pt x="703" y="1091"/>
                  <a:pt x="703" y="1091"/>
                </a:cubicBezTo>
                <a:cubicBezTo>
                  <a:pt x="699" y="1080"/>
                  <a:pt x="699" y="1080"/>
                  <a:pt x="699" y="1080"/>
                </a:cubicBezTo>
                <a:cubicBezTo>
                  <a:pt x="695" y="1070"/>
                  <a:pt x="695" y="1070"/>
                  <a:pt x="695" y="1070"/>
                </a:cubicBezTo>
                <a:cubicBezTo>
                  <a:pt x="687" y="1062"/>
                  <a:pt x="687" y="1062"/>
                  <a:pt x="687" y="1062"/>
                </a:cubicBezTo>
                <a:cubicBezTo>
                  <a:pt x="684" y="1051"/>
                  <a:pt x="684" y="1051"/>
                  <a:pt x="684" y="1051"/>
                </a:cubicBezTo>
                <a:cubicBezTo>
                  <a:pt x="676" y="1048"/>
                  <a:pt x="676" y="1048"/>
                  <a:pt x="676" y="1048"/>
                </a:cubicBezTo>
                <a:cubicBezTo>
                  <a:pt x="671" y="1035"/>
                  <a:pt x="671" y="1035"/>
                  <a:pt x="671" y="1035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0" y="1009"/>
                  <a:pt x="660" y="1009"/>
                  <a:pt x="660" y="1009"/>
                </a:cubicBezTo>
                <a:cubicBezTo>
                  <a:pt x="667" y="1009"/>
                  <a:pt x="667" y="1009"/>
                  <a:pt x="667" y="1009"/>
                </a:cubicBezTo>
                <a:cubicBezTo>
                  <a:pt x="678" y="1013"/>
                  <a:pt x="678" y="1013"/>
                  <a:pt x="678" y="1013"/>
                </a:cubicBezTo>
                <a:cubicBezTo>
                  <a:pt x="685" y="1021"/>
                  <a:pt x="685" y="1021"/>
                  <a:pt x="685" y="1021"/>
                </a:cubicBezTo>
                <a:cubicBezTo>
                  <a:pt x="686" y="1034"/>
                  <a:pt x="686" y="1034"/>
                  <a:pt x="686" y="1034"/>
                </a:cubicBezTo>
                <a:cubicBezTo>
                  <a:pt x="697" y="1050"/>
                  <a:pt x="697" y="1050"/>
                  <a:pt x="697" y="1050"/>
                </a:cubicBezTo>
                <a:cubicBezTo>
                  <a:pt x="710" y="1063"/>
                  <a:pt x="710" y="1063"/>
                  <a:pt x="710" y="1063"/>
                </a:cubicBezTo>
                <a:cubicBezTo>
                  <a:pt x="721" y="1072"/>
                  <a:pt x="721" y="1072"/>
                  <a:pt x="721" y="1072"/>
                </a:cubicBezTo>
                <a:cubicBezTo>
                  <a:pt x="729" y="1081"/>
                  <a:pt x="729" y="1081"/>
                  <a:pt x="729" y="1081"/>
                </a:cubicBezTo>
                <a:cubicBezTo>
                  <a:pt x="731" y="1092"/>
                  <a:pt x="731" y="1092"/>
                  <a:pt x="731" y="1092"/>
                </a:cubicBezTo>
                <a:cubicBezTo>
                  <a:pt x="742" y="1098"/>
                  <a:pt x="742" y="1098"/>
                  <a:pt x="742" y="1098"/>
                </a:cubicBezTo>
                <a:cubicBezTo>
                  <a:pt x="751" y="1108"/>
                  <a:pt x="751" y="1108"/>
                  <a:pt x="751" y="1108"/>
                </a:cubicBezTo>
                <a:cubicBezTo>
                  <a:pt x="757" y="1119"/>
                  <a:pt x="757" y="1119"/>
                  <a:pt x="757" y="1119"/>
                </a:cubicBezTo>
                <a:cubicBezTo>
                  <a:pt x="771" y="1133"/>
                  <a:pt x="771" y="1133"/>
                  <a:pt x="771" y="1133"/>
                </a:cubicBezTo>
                <a:cubicBezTo>
                  <a:pt x="776" y="1145"/>
                  <a:pt x="776" y="1145"/>
                  <a:pt x="776" y="1145"/>
                </a:cubicBezTo>
                <a:cubicBezTo>
                  <a:pt x="784" y="1151"/>
                  <a:pt x="784" y="1151"/>
                  <a:pt x="784" y="1151"/>
                </a:cubicBezTo>
                <a:cubicBezTo>
                  <a:pt x="776" y="1156"/>
                  <a:pt x="776" y="1156"/>
                  <a:pt x="776" y="1156"/>
                </a:cubicBezTo>
                <a:cubicBezTo>
                  <a:pt x="774" y="1164"/>
                  <a:pt x="774" y="1164"/>
                  <a:pt x="774" y="1164"/>
                </a:cubicBezTo>
                <a:cubicBezTo>
                  <a:pt x="789" y="1175"/>
                  <a:pt x="789" y="1175"/>
                  <a:pt x="789" y="1175"/>
                </a:cubicBezTo>
                <a:cubicBezTo>
                  <a:pt x="802" y="1185"/>
                  <a:pt x="802" y="1185"/>
                  <a:pt x="802" y="1185"/>
                </a:cubicBezTo>
                <a:cubicBezTo>
                  <a:pt x="817" y="1190"/>
                  <a:pt x="817" y="1190"/>
                  <a:pt x="817" y="1190"/>
                </a:cubicBezTo>
                <a:cubicBezTo>
                  <a:pt x="833" y="1199"/>
                  <a:pt x="833" y="1199"/>
                  <a:pt x="833" y="1199"/>
                </a:cubicBezTo>
                <a:cubicBezTo>
                  <a:pt x="851" y="1207"/>
                  <a:pt x="851" y="1207"/>
                  <a:pt x="851" y="1207"/>
                </a:cubicBezTo>
                <a:cubicBezTo>
                  <a:pt x="871" y="1216"/>
                  <a:pt x="871" y="1216"/>
                  <a:pt x="871" y="1216"/>
                </a:cubicBezTo>
                <a:cubicBezTo>
                  <a:pt x="887" y="1221"/>
                  <a:pt x="887" y="1221"/>
                  <a:pt x="887" y="1221"/>
                </a:cubicBezTo>
                <a:cubicBezTo>
                  <a:pt x="898" y="1220"/>
                  <a:pt x="898" y="1220"/>
                  <a:pt x="898" y="1220"/>
                </a:cubicBezTo>
                <a:cubicBezTo>
                  <a:pt x="901" y="1215"/>
                  <a:pt x="901" y="1215"/>
                  <a:pt x="901" y="1215"/>
                </a:cubicBezTo>
                <a:cubicBezTo>
                  <a:pt x="913" y="1214"/>
                  <a:pt x="913" y="1214"/>
                  <a:pt x="913" y="1214"/>
                </a:cubicBezTo>
                <a:cubicBezTo>
                  <a:pt x="926" y="1220"/>
                  <a:pt x="926" y="1220"/>
                  <a:pt x="926" y="1220"/>
                </a:cubicBezTo>
                <a:cubicBezTo>
                  <a:pt x="940" y="1231"/>
                  <a:pt x="940" y="1231"/>
                  <a:pt x="940" y="1231"/>
                </a:cubicBezTo>
                <a:cubicBezTo>
                  <a:pt x="948" y="1241"/>
                  <a:pt x="948" y="1241"/>
                  <a:pt x="948" y="1241"/>
                </a:cubicBezTo>
                <a:cubicBezTo>
                  <a:pt x="960" y="1241"/>
                  <a:pt x="960" y="1241"/>
                  <a:pt x="960" y="1241"/>
                </a:cubicBezTo>
                <a:cubicBezTo>
                  <a:pt x="964" y="1241"/>
                  <a:pt x="964" y="1241"/>
                  <a:pt x="964" y="1241"/>
                </a:cubicBezTo>
                <a:cubicBezTo>
                  <a:pt x="971" y="1243"/>
                  <a:pt x="971" y="1243"/>
                  <a:pt x="971" y="1243"/>
                </a:cubicBezTo>
                <a:cubicBezTo>
                  <a:pt x="978" y="1253"/>
                  <a:pt x="978" y="1253"/>
                  <a:pt x="978" y="1253"/>
                </a:cubicBezTo>
                <a:cubicBezTo>
                  <a:pt x="993" y="1258"/>
                  <a:pt x="993" y="1258"/>
                  <a:pt x="993" y="1258"/>
                </a:cubicBezTo>
                <a:cubicBezTo>
                  <a:pt x="993" y="1251"/>
                  <a:pt x="993" y="1251"/>
                  <a:pt x="993" y="1251"/>
                </a:cubicBezTo>
                <a:cubicBezTo>
                  <a:pt x="1001" y="1255"/>
                  <a:pt x="1001" y="1255"/>
                  <a:pt x="1001" y="1255"/>
                </a:cubicBezTo>
                <a:cubicBezTo>
                  <a:pt x="1009" y="1266"/>
                  <a:pt x="1009" y="1266"/>
                  <a:pt x="1009" y="1266"/>
                </a:cubicBezTo>
                <a:cubicBezTo>
                  <a:pt x="1009" y="1266"/>
                  <a:pt x="1021" y="1279"/>
                  <a:pt x="1023" y="1281"/>
                </a:cubicBezTo>
                <a:cubicBezTo>
                  <a:pt x="1026" y="1283"/>
                  <a:pt x="1022" y="1293"/>
                  <a:pt x="1022" y="1293"/>
                </a:cubicBezTo>
                <a:cubicBezTo>
                  <a:pt x="1026" y="1298"/>
                  <a:pt x="1026" y="1298"/>
                  <a:pt x="1026" y="1298"/>
                </a:cubicBezTo>
                <a:cubicBezTo>
                  <a:pt x="1032" y="1295"/>
                  <a:pt x="1032" y="1295"/>
                  <a:pt x="1032" y="1295"/>
                </a:cubicBezTo>
                <a:cubicBezTo>
                  <a:pt x="1040" y="1299"/>
                  <a:pt x="1040" y="1299"/>
                  <a:pt x="1040" y="1299"/>
                </a:cubicBezTo>
                <a:cubicBezTo>
                  <a:pt x="1051" y="1310"/>
                  <a:pt x="1051" y="1310"/>
                  <a:pt x="1051" y="1310"/>
                </a:cubicBezTo>
                <a:cubicBezTo>
                  <a:pt x="1051" y="1310"/>
                  <a:pt x="1059" y="1317"/>
                  <a:pt x="1063" y="1313"/>
                </a:cubicBezTo>
                <a:cubicBezTo>
                  <a:pt x="1083" y="1323"/>
                  <a:pt x="1083" y="1323"/>
                  <a:pt x="1083" y="1323"/>
                </a:cubicBezTo>
                <a:cubicBezTo>
                  <a:pt x="1093" y="1327"/>
                  <a:pt x="1093" y="1327"/>
                  <a:pt x="1093" y="1327"/>
                </a:cubicBezTo>
                <a:cubicBezTo>
                  <a:pt x="1092" y="1317"/>
                  <a:pt x="1092" y="1317"/>
                  <a:pt x="1092" y="1317"/>
                </a:cubicBezTo>
                <a:cubicBezTo>
                  <a:pt x="1098" y="1310"/>
                  <a:pt x="1098" y="1310"/>
                  <a:pt x="1098" y="1310"/>
                </a:cubicBezTo>
                <a:cubicBezTo>
                  <a:pt x="1116" y="1312"/>
                  <a:pt x="1116" y="1312"/>
                  <a:pt x="1116" y="1312"/>
                </a:cubicBezTo>
                <a:cubicBezTo>
                  <a:pt x="1118" y="1318"/>
                  <a:pt x="1118" y="1318"/>
                  <a:pt x="1118" y="1318"/>
                </a:cubicBezTo>
                <a:cubicBezTo>
                  <a:pt x="1124" y="1318"/>
                  <a:pt x="1124" y="1318"/>
                  <a:pt x="1124" y="1318"/>
                </a:cubicBezTo>
                <a:cubicBezTo>
                  <a:pt x="1127" y="1309"/>
                  <a:pt x="1127" y="1309"/>
                  <a:pt x="1127" y="1309"/>
                </a:cubicBezTo>
                <a:cubicBezTo>
                  <a:pt x="1120" y="1301"/>
                  <a:pt x="1120" y="1301"/>
                  <a:pt x="1120" y="1301"/>
                </a:cubicBezTo>
                <a:cubicBezTo>
                  <a:pt x="1102" y="1301"/>
                  <a:pt x="1102" y="1301"/>
                  <a:pt x="1102" y="1301"/>
                </a:cubicBezTo>
                <a:cubicBezTo>
                  <a:pt x="1089" y="1301"/>
                  <a:pt x="1089" y="1301"/>
                  <a:pt x="1089" y="1301"/>
                </a:cubicBezTo>
                <a:cubicBezTo>
                  <a:pt x="1071" y="1299"/>
                  <a:pt x="1071" y="1299"/>
                  <a:pt x="1071" y="1299"/>
                </a:cubicBezTo>
                <a:cubicBezTo>
                  <a:pt x="1062" y="1294"/>
                  <a:pt x="1062" y="1294"/>
                  <a:pt x="1062" y="1294"/>
                </a:cubicBezTo>
                <a:cubicBezTo>
                  <a:pt x="1051" y="1281"/>
                  <a:pt x="1051" y="1281"/>
                  <a:pt x="1051" y="1281"/>
                </a:cubicBezTo>
                <a:cubicBezTo>
                  <a:pt x="1051" y="1271"/>
                  <a:pt x="1051" y="1271"/>
                  <a:pt x="1051" y="1271"/>
                </a:cubicBezTo>
                <a:cubicBezTo>
                  <a:pt x="1051" y="1258"/>
                  <a:pt x="1051" y="1258"/>
                  <a:pt x="1051" y="1258"/>
                </a:cubicBezTo>
                <a:cubicBezTo>
                  <a:pt x="1055" y="1242"/>
                  <a:pt x="1055" y="1242"/>
                  <a:pt x="1055" y="1242"/>
                </a:cubicBezTo>
                <a:cubicBezTo>
                  <a:pt x="1055" y="1231"/>
                  <a:pt x="1055" y="1231"/>
                  <a:pt x="1055" y="1231"/>
                </a:cubicBezTo>
                <a:cubicBezTo>
                  <a:pt x="1049" y="1222"/>
                  <a:pt x="1049" y="1222"/>
                  <a:pt x="1049" y="1222"/>
                </a:cubicBezTo>
                <a:cubicBezTo>
                  <a:pt x="1038" y="1216"/>
                  <a:pt x="1038" y="1216"/>
                  <a:pt x="1038" y="1216"/>
                </a:cubicBezTo>
                <a:cubicBezTo>
                  <a:pt x="1020" y="1218"/>
                  <a:pt x="1020" y="1218"/>
                  <a:pt x="1020" y="1218"/>
                </a:cubicBezTo>
                <a:cubicBezTo>
                  <a:pt x="1008" y="1215"/>
                  <a:pt x="1008" y="1215"/>
                  <a:pt x="1008" y="1215"/>
                </a:cubicBezTo>
                <a:cubicBezTo>
                  <a:pt x="994" y="1220"/>
                  <a:pt x="994" y="1220"/>
                  <a:pt x="994" y="1220"/>
                </a:cubicBezTo>
                <a:cubicBezTo>
                  <a:pt x="985" y="1215"/>
                  <a:pt x="985" y="1215"/>
                  <a:pt x="985" y="1215"/>
                </a:cubicBezTo>
                <a:cubicBezTo>
                  <a:pt x="993" y="1208"/>
                  <a:pt x="993" y="1208"/>
                  <a:pt x="993" y="1208"/>
                </a:cubicBezTo>
                <a:cubicBezTo>
                  <a:pt x="993" y="1196"/>
                  <a:pt x="993" y="1196"/>
                  <a:pt x="993" y="1196"/>
                </a:cubicBezTo>
                <a:cubicBezTo>
                  <a:pt x="996" y="1189"/>
                  <a:pt x="996" y="1189"/>
                  <a:pt x="996" y="1189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1001" y="1164"/>
                  <a:pt x="1001" y="1164"/>
                  <a:pt x="1001" y="1164"/>
                </a:cubicBezTo>
                <a:cubicBezTo>
                  <a:pt x="1009" y="1159"/>
                  <a:pt x="1009" y="1159"/>
                  <a:pt x="1009" y="1159"/>
                </a:cubicBezTo>
                <a:cubicBezTo>
                  <a:pt x="1010" y="1149"/>
                  <a:pt x="1010" y="1149"/>
                  <a:pt x="1010" y="1149"/>
                </a:cubicBezTo>
                <a:cubicBezTo>
                  <a:pt x="1004" y="1145"/>
                  <a:pt x="1004" y="1145"/>
                  <a:pt x="1004" y="1145"/>
                </a:cubicBezTo>
                <a:cubicBezTo>
                  <a:pt x="985" y="1147"/>
                  <a:pt x="985" y="1147"/>
                  <a:pt x="985" y="1147"/>
                </a:cubicBezTo>
                <a:cubicBezTo>
                  <a:pt x="972" y="1149"/>
                  <a:pt x="972" y="1149"/>
                  <a:pt x="972" y="1149"/>
                </a:cubicBezTo>
                <a:cubicBezTo>
                  <a:pt x="967" y="1158"/>
                  <a:pt x="967" y="1158"/>
                  <a:pt x="967" y="1158"/>
                </a:cubicBezTo>
                <a:cubicBezTo>
                  <a:pt x="962" y="1171"/>
                  <a:pt x="962" y="1171"/>
                  <a:pt x="962" y="1171"/>
                </a:cubicBezTo>
                <a:cubicBezTo>
                  <a:pt x="956" y="1184"/>
                  <a:pt x="956" y="1184"/>
                  <a:pt x="956" y="1184"/>
                </a:cubicBezTo>
                <a:cubicBezTo>
                  <a:pt x="945" y="1185"/>
                  <a:pt x="945" y="1185"/>
                  <a:pt x="945" y="1185"/>
                </a:cubicBezTo>
                <a:cubicBezTo>
                  <a:pt x="930" y="1189"/>
                  <a:pt x="930" y="1189"/>
                  <a:pt x="930" y="1189"/>
                </a:cubicBezTo>
                <a:cubicBezTo>
                  <a:pt x="915" y="1191"/>
                  <a:pt x="915" y="1191"/>
                  <a:pt x="915" y="1191"/>
                </a:cubicBezTo>
                <a:cubicBezTo>
                  <a:pt x="908" y="1182"/>
                  <a:pt x="908" y="1182"/>
                  <a:pt x="908" y="1182"/>
                </a:cubicBezTo>
                <a:cubicBezTo>
                  <a:pt x="895" y="1175"/>
                  <a:pt x="895" y="1175"/>
                  <a:pt x="895" y="1175"/>
                </a:cubicBezTo>
                <a:cubicBezTo>
                  <a:pt x="890" y="1165"/>
                  <a:pt x="890" y="1165"/>
                  <a:pt x="890" y="1165"/>
                </a:cubicBezTo>
                <a:cubicBezTo>
                  <a:pt x="881" y="1151"/>
                  <a:pt x="881" y="1151"/>
                  <a:pt x="881" y="1151"/>
                </a:cubicBezTo>
                <a:cubicBezTo>
                  <a:pt x="876" y="1128"/>
                  <a:pt x="876" y="1128"/>
                  <a:pt x="876" y="1128"/>
                </a:cubicBezTo>
                <a:cubicBezTo>
                  <a:pt x="874" y="1111"/>
                  <a:pt x="874" y="1111"/>
                  <a:pt x="874" y="1111"/>
                </a:cubicBezTo>
                <a:cubicBezTo>
                  <a:pt x="880" y="1098"/>
                  <a:pt x="880" y="1098"/>
                  <a:pt x="880" y="1098"/>
                </a:cubicBezTo>
                <a:cubicBezTo>
                  <a:pt x="883" y="1083"/>
                  <a:pt x="883" y="1083"/>
                  <a:pt x="883" y="1083"/>
                </a:cubicBezTo>
                <a:cubicBezTo>
                  <a:pt x="877" y="1067"/>
                  <a:pt x="877" y="1067"/>
                  <a:pt x="877" y="1067"/>
                </a:cubicBezTo>
                <a:cubicBezTo>
                  <a:pt x="889" y="1052"/>
                  <a:pt x="889" y="1052"/>
                  <a:pt x="889" y="1052"/>
                </a:cubicBezTo>
                <a:cubicBezTo>
                  <a:pt x="898" y="1051"/>
                  <a:pt x="898" y="1051"/>
                  <a:pt x="898" y="1051"/>
                </a:cubicBezTo>
                <a:cubicBezTo>
                  <a:pt x="908" y="1043"/>
                  <a:pt x="908" y="1043"/>
                  <a:pt x="908" y="1043"/>
                </a:cubicBezTo>
                <a:cubicBezTo>
                  <a:pt x="918" y="1034"/>
                  <a:pt x="918" y="1034"/>
                  <a:pt x="918" y="1034"/>
                </a:cubicBezTo>
                <a:cubicBezTo>
                  <a:pt x="932" y="1036"/>
                  <a:pt x="932" y="1036"/>
                  <a:pt x="932" y="1036"/>
                </a:cubicBezTo>
                <a:cubicBezTo>
                  <a:pt x="942" y="1040"/>
                  <a:pt x="942" y="1040"/>
                  <a:pt x="942" y="1040"/>
                </a:cubicBezTo>
                <a:cubicBezTo>
                  <a:pt x="949" y="1036"/>
                  <a:pt x="949" y="1036"/>
                  <a:pt x="949" y="1036"/>
                </a:cubicBezTo>
                <a:cubicBezTo>
                  <a:pt x="956" y="1045"/>
                  <a:pt x="956" y="1045"/>
                  <a:pt x="956" y="1045"/>
                </a:cubicBezTo>
                <a:cubicBezTo>
                  <a:pt x="968" y="1045"/>
                  <a:pt x="968" y="1045"/>
                  <a:pt x="968" y="1045"/>
                </a:cubicBezTo>
                <a:cubicBezTo>
                  <a:pt x="977" y="1044"/>
                  <a:pt x="977" y="1044"/>
                  <a:pt x="977" y="1044"/>
                </a:cubicBezTo>
                <a:cubicBezTo>
                  <a:pt x="975" y="1038"/>
                  <a:pt x="975" y="1038"/>
                  <a:pt x="975" y="1038"/>
                </a:cubicBezTo>
                <a:cubicBezTo>
                  <a:pt x="978" y="1027"/>
                  <a:pt x="978" y="1027"/>
                  <a:pt x="978" y="1027"/>
                </a:cubicBezTo>
                <a:cubicBezTo>
                  <a:pt x="993" y="1026"/>
                  <a:pt x="993" y="1026"/>
                  <a:pt x="993" y="1026"/>
                </a:cubicBezTo>
                <a:cubicBezTo>
                  <a:pt x="1002" y="1025"/>
                  <a:pt x="1002" y="1025"/>
                  <a:pt x="1002" y="1025"/>
                </a:cubicBezTo>
                <a:cubicBezTo>
                  <a:pt x="1021" y="1027"/>
                  <a:pt x="1021" y="1027"/>
                  <a:pt x="1021" y="1027"/>
                </a:cubicBezTo>
                <a:cubicBezTo>
                  <a:pt x="1028" y="1036"/>
                  <a:pt x="1028" y="1036"/>
                  <a:pt x="1028" y="1036"/>
                </a:cubicBezTo>
                <a:cubicBezTo>
                  <a:pt x="1034" y="1036"/>
                  <a:pt x="1034" y="1036"/>
                  <a:pt x="1034" y="1036"/>
                </a:cubicBezTo>
                <a:cubicBezTo>
                  <a:pt x="1038" y="1031"/>
                  <a:pt x="1038" y="1031"/>
                  <a:pt x="1038" y="1031"/>
                </a:cubicBezTo>
                <a:cubicBezTo>
                  <a:pt x="1043" y="1030"/>
                  <a:pt x="1043" y="1030"/>
                  <a:pt x="1043" y="1030"/>
                </a:cubicBezTo>
                <a:cubicBezTo>
                  <a:pt x="1051" y="1038"/>
                  <a:pt x="1051" y="1038"/>
                  <a:pt x="1051" y="1038"/>
                </a:cubicBezTo>
                <a:cubicBezTo>
                  <a:pt x="1059" y="1047"/>
                  <a:pt x="1059" y="1047"/>
                  <a:pt x="1059" y="1047"/>
                </a:cubicBezTo>
                <a:cubicBezTo>
                  <a:pt x="1059" y="1058"/>
                  <a:pt x="1059" y="1058"/>
                  <a:pt x="1059" y="1058"/>
                </a:cubicBezTo>
                <a:cubicBezTo>
                  <a:pt x="1064" y="1065"/>
                  <a:pt x="1064" y="1065"/>
                  <a:pt x="1064" y="1065"/>
                </a:cubicBezTo>
                <a:cubicBezTo>
                  <a:pt x="1066" y="1072"/>
                  <a:pt x="1066" y="1072"/>
                  <a:pt x="1066" y="1072"/>
                </a:cubicBezTo>
                <a:cubicBezTo>
                  <a:pt x="1072" y="1077"/>
                  <a:pt x="1072" y="1077"/>
                  <a:pt x="1072" y="1077"/>
                </a:cubicBezTo>
                <a:cubicBezTo>
                  <a:pt x="1075" y="1085"/>
                  <a:pt x="1075" y="1085"/>
                  <a:pt x="1075" y="1085"/>
                </a:cubicBezTo>
                <a:cubicBezTo>
                  <a:pt x="1082" y="1089"/>
                  <a:pt x="1082" y="1089"/>
                  <a:pt x="1082" y="1089"/>
                </a:cubicBezTo>
                <a:cubicBezTo>
                  <a:pt x="1083" y="1098"/>
                  <a:pt x="1083" y="1098"/>
                  <a:pt x="1083" y="1098"/>
                </a:cubicBezTo>
                <a:cubicBezTo>
                  <a:pt x="1089" y="1100"/>
                  <a:pt x="1089" y="1100"/>
                  <a:pt x="1089" y="1100"/>
                </a:cubicBezTo>
                <a:cubicBezTo>
                  <a:pt x="1093" y="1094"/>
                  <a:pt x="1093" y="1094"/>
                  <a:pt x="1093" y="1094"/>
                </a:cubicBezTo>
                <a:cubicBezTo>
                  <a:pt x="1096" y="1085"/>
                  <a:pt x="1096" y="1085"/>
                  <a:pt x="1096" y="1085"/>
                </a:cubicBezTo>
                <a:cubicBezTo>
                  <a:pt x="1092" y="1074"/>
                  <a:pt x="1092" y="1074"/>
                  <a:pt x="1092" y="1074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0" y="1042"/>
                  <a:pt x="1080" y="1042"/>
                  <a:pt x="1080" y="1042"/>
                </a:cubicBezTo>
                <a:cubicBezTo>
                  <a:pt x="1080" y="1022"/>
                  <a:pt x="1080" y="1022"/>
                  <a:pt x="1080" y="1022"/>
                </a:cubicBezTo>
                <a:cubicBezTo>
                  <a:pt x="1080" y="1019"/>
                  <a:pt x="1085" y="1008"/>
                  <a:pt x="1085" y="1008"/>
                </a:cubicBezTo>
                <a:cubicBezTo>
                  <a:pt x="1092" y="994"/>
                  <a:pt x="1092" y="994"/>
                  <a:pt x="1092" y="994"/>
                </a:cubicBezTo>
                <a:cubicBezTo>
                  <a:pt x="1103" y="989"/>
                  <a:pt x="1103" y="989"/>
                  <a:pt x="1103" y="989"/>
                </a:cubicBezTo>
                <a:cubicBezTo>
                  <a:pt x="1116" y="978"/>
                  <a:pt x="1116" y="978"/>
                  <a:pt x="1116" y="978"/>
                </a:cubicBezTo>
                <a:cubicBezTo>
                  <a:pt x="1128" y="970"/>
                  <a:pt x="1128" y="970"/>
                  <a:pt x="1128" y="970"/>
                </a:cubicBezTo>
                <a:cubicBezTo>
                  <a:pt x="1140" y="965"/>
                  <a:pt x="1140" y="965"/>
                  <a:pt x="1140" y="965"/>
                </a:cubicBezTo>
                <a:cubicBezTo>
                  <a:pt x="1142" y="957"/>
                  <a:pt x="1142" y="957"/>
                  <a:pt x="1142" y="957"/>
                </a:cubicBezTo>
                <a:cubicBezTo>
                  <a:pt x="1151" y="951"/>
                  <a:pt x="1151" y="951"/>
                  <a:pt x="1151" y="951"/>
                </a:cubicBezTo>
                <a:cubicBezTo>
                  <a:pt x="1143" y="937"/>
                  <a:pt x="1143" y="937"/>
                  <a:pt x="1143" y="937"/>
                </a:cubicBezTo>
                <a:cubicBezTo>
                  <a:pt x="1137" y="931"/>
                  <a:pt x="1137" y="931"/>
                  <a:pt x="1137" y="931"/>
                </a:cubicBezTo>
                <a:cubicBezTo>
                  <a:pt x="1140" y="923"/>
                  <a:pt x="1140" y="923"/>
                  <a:pt x="1140" y="923"/>
                </a:cubicBezTo>
                <a:cubicBezTo>
                  <a:pt x="1135" y="915"/>
                  <a:pt x="1135" y="915"/>
                  <a:pt x="1135" y="915"/>
                </a:cubicBezTo>
                <a:cubicBezTo>
                  <a:pt x="1144" y="911"/>
                  <a:pt x="1144" y="911"/>
                  <a:pt x="1144" y="911"/>
                </a:cubicBezTo>
                <a:cubicBezTo>
                  <a:pt x="1152" y="921"/>
                  <a:pt x="1152" y="921"/>
                  <a:pt x="1152" y="921"/>
                </a:cubicBezTo>
                <a:cubicBezTo>
                  <a:pt x="1156" y="911"/>
                  <a:pt x="1156" y="911"/>
                  <a:pt x="1156" y="911"/>
                </a:cubicBezTo>
                <a:cubicBezTo>
                  <a:pt x="1162" y="902"/>
                  <a:pt x="1162" y="902"/>
                  <a:pt x="1162" y="902"/>
                </a:cubicBezTo>
                <a:cubicBezTo>
                  <a:pt x="1167" y="896"/>
                  <a:pt x="1167" y="896"/>
                  <a:pt x="1167" y="896"/>
                </a:cubicBezTo>
                <a:cubicBezTo>
                  <a:pt x="1173" y="876"/>
                  <a:pt x="1173" y="876"/>
                  <a:pt x="1173" y="876"/>
                </a:cubicBezTo>
                <a:cubicBezTo>
                  <a:pt x="1191" y="876"/>
                  <a:pt x="1191" y="876"/>
                  <a:pt x="1191" y="876"/>
                </a:cubicBezTo>
                <a:cubicBezTo>
                  <a:pt x="1202" y="870"/>
                  <a:pt x="1202" y="870"/>
                  <a:pt x="1202" y="870"/>
                </a:cubicBezTo>
                <a:cubicBezTo>
                  <a:pt x="1215" y="868"/>
                  <a:pt x="1215" y="868"/>
                  <a:pt x="1215" y="868"/>
                </a:cubicBezTo>
                <a:cubicBezTo>
                  <a:pt x="1212" y="861"/>
                  <a:pt x="1212" y="861"/>
                  <a:pt x="1212" y="861"/>
                </a:cubicBezTo>
                <a:cubicBezTo>
                  <a:pt x="1211" y="844"/>
                  <a:pt x="1211" y="844"/>
                  <a:pt x="1211" y="844"/>
                </a:cubicBezTo>
                <a:cubicBezTo>
                  <a:pt x="1220" y="832"/>
                  <a:pt x="1220" y="832"/>
                  <a:pt x="1220" y="832"/>
                </a:cubicBezTo>
                <a:cubicBezTo>
                  <a:pt x="1231" y="832"/>
                  <a:pt x="1231" y="832"/>
                  <a:pt x="1231" y="832"/>
                </a:cubicBezTo>
                <a:cubicBezTo>
                  <a:pt x="1234" y="825"/>
                  <a:pt x="1234" y="825"/>
                  <a:pt x="1234" y="825"/>
                </a:cubicBezTo>
                <a:cubicBezTo>
                  <a:pt x="1248" y="825"/>
                  <a:pt x="1248" y="825"/>
                  <a:pt x="1248" y="825"/>
                </a:cubicBezTo>
                <a:cubicBezTo>
                  <a:pt x="1260" y="818"/>
                  <a:pt x="1260" y="818"/>
                  <a:pt x="1260" y="818"/>
                </a:cubicBezTo>
                <a:cubicBezTo>
                  <a:pt x="1268" y="808"/>
                  <a:pt x="1268" y="808"/>
                  <a:pt x="1268" y="808"/>
                </a:cubicBezTo>
                <a:cubicBezTo>
                  <a:pt x="1283" y="807"/>
                  <a:pt x="1283" y="807"/>
                  <a:pt x="1283" y="807"/>
                </a:cubicBezTo>
                <a:cubicBezTo>
                  <a:pt x="1283" y="807"/>
                  <a:pt x="1297" y="810"/>
                  <a:pt x="1299" y="810"/>
                </a:cubicBezTo>
                <a:cubicBezTo>
                  <a:pt x="1302" y="811"/>
                  <a:pt x="1295" y="816"/>
                  <a:pt x="1295" y="816"/>
                </a:cubicBezTo>
                <a:cubicBezTo>
                  <a:pt x="1278" y="816"/>
                  <a:pt x="1278" y="816"/>
                  <a:pt x="1278" y="816"/>
                </a:cubicBezTo>
                <a:cubicBezTo>
                  <a:pt x="1278" y="816"/>
                  <a:pt x="1272" y="821"/>
                  <a:pt x="1269" y="822"/>
                </a:cubicBezTo>
                <a:cubicBezTo>
                  <a:pt x="1267" y="823"/>
                  <a:pt x="1269" y="833"/>
                  <a:pt x="1269" y="833"/>
                </a:cubicBezTo>
                <a:cubicBezTo>
                  <a:pt x="1277" y="836"/>
                  <a:pt x="1277" y="836"/>
                  <a:pt x="1277" y="836"/>
                </a:cubicBezTo>
                <a:cubicBezTo>
                  <a:pt x="1284" y="830"/>
                  <a:pt x="1284" y="830"/>
                  <a:pt x="1284" y="830"/>
                </a:cubicBezTo>
                <a:cubicBezTo>
                  <a:pt x="1290" y="826"/>
                  <a:pt x="1290" y="826"/>
                  <a:pt x="1290" y="826"/>
                </a:cubicBezTo>
                <a:cubicBezTo>
                  <a:pt x="1301" y="823"/>
                  <a:pt x="1301" y="823"/>
                  <a:pt x="1301" y="823"/>
                </a:cubicBezTo>
                <a:cubicBezTo>
                  <a:pt x="1313" y="817"/>
                  <a:pt x="1313" y="817"/>
                  <a:pt x="1313" y="817"/>
                </a:cubicBezTo>
                <a:cubicBezTo>
                  <a:pt x="1325" y="814"/>
                  <a:pt x="1325" y="814"/>
                  <a:pt x="1325" y="814"/>
                </a:cubicBezTo>
                <a:cubicBezTo>
                  <a:pt x="1334" y="803"/>
                  <a:pt x="1334" y="803"/>
                  <a:pt x="1334" y="803"/>
                </a:cubicBezTo>
                <a:cubicBezTo>
                  <a:pt x="1343" y="795"/>
                  <a:pt x="1343" y="795"/>
                  <a:pt x="1343" y="795"/>
                </a:cubicBezTo>
                <a:cubicBezTo>
                  <a:pt x="1344" y="786"/>
                  <a:pt x="1344" y="786"/>
                  <a:pt x="1344" y="786"/>
                </a:cubicBezTo>
                <a:cubicBezTo>
                  <a:pt x="1332" y="789"/>
                  <a:pt x="1332" y="789"/>
                  <a:pt x="1332" y="789"/>
                </a:cubicBezTo>
                <a:cubicBezTo>
                  <a:pt x="1324" y="803"/>
                  <a:pt x="1324" y="803"/>
                  <a:pt x="1324" y="803"/>
                </a:cubicBezTo>
                <a:cubicBezTo>
                  <a:pt x="1309" y="804"/>
                  <a:pt x="1309" y="804"/>
                  <a:pt x="1309" y="804"/>
                </a:cubicBezTo>
                <a:cubicBezTo>
                  <a:pt x="1297" y="798"/>
                  <a:pt x="1297" y="798"/>
                  <a:pt x="1297" y="798"/>
                </a:cubicBezTo>
                <a:cubicBezTo>
                  <a:pt x="1285" y="788"/>
                  <a:pt x="1285" y="788"/>
                  <a:pt x="1285" y="788"/>
                </a:cubicBezTo>
                <a:cubicBezTo>
                  <a:pt x="1278" y="771"/>
                  <a:pt x="1278" y="771"/>
                  <a:pt x="1278" y="771"/>
                </a:cubicBezTo>
                <a:cubicBezTo>
                  <a:pt x="1290" y="763"/>
                  <a:pt x="1290" y="763"/>
                  <a:pt x="1290" y="763"/>
                </a:cubicBezTo>
                <a:cubicBezTo>
                  <a:pt x="1289" y="749"/>
                  <a:pt x="1289" y="749"/>
                  <a:pt x="1289" y="749"/>
                </a:cubicBezTo>
                <a:cubicBezTo>
                  <a:pt x="1273" y="748"/>
                  <a:pt x="1273" y="748"/>
                  <a:pt x="1273" y="748"/>
                </a:cubicBezTo>
                <a:cubicBezTo>
                  <a:pt x="1255" y="753"/>
                  <a:pt x="1255" y="753"/>
                  <a:pt x="1255" y="753"/>
                </a:cubicBezTo>
                <a:cubicBezTo>
                  <a:pt x="1235" y="764"/>
                  <a:pt x="1235" y="764"/>
                  <a:pt x="1235" y="764"/>
                </a:cubicBezTo>
                <a:cubicBezTo>
                  <a:pt x="1216" y="782"/>
                  <a:pt x="1216" y="782"/>
                  <a:pt x="1216" y="782"/>
                </a:cubicBezTo>
                <a:cubicBezTo>
                  <a:pt x="1201" y="793"/>
                  <a:pt x="1201" y="793"/>
                  <a:pt x="1201" y="793"/>
                </a:cubicBezTo>
                <a:cubicBezTo>
                  <a:pt x="1207" y="783"/>
                  <a:pt x="1207" y="783"/>
                  <a:pt x="1207" y="783"/>
                </a:cubicBezTo>
                <a:cubicBezTo>
                  <a:pt x="1216" y="772"/>
                  <a:pt x="1216" y="772"/>
                  <a:pt x="1216" y="772"/>
                </a:cubicBezTo>
                <a:cubicBezTo>
                  <a:pt x="1222" y="767"/>
                  <a:pt x="1222" y="767"/>
                  <a:pt x="1222" y="767"/>
                </a:cubicBezTo>
                <a:cubicBezTo>
                  <a:pt x="1207" y="763"/>
                  <a:pt x="1207" y="763"/>
                  <a:pt x="1207" y="763"/>
                </a:cubicBezTo>
                <a:cubicBezTo>
                  <a:pt x="1226" y="763"/>
                  <a:pt x="1226" y="763"/>
                  <a:pt x="1226" y="763"/>
                </a:cubicBezTo>
                <a:cubicBezTo>
                  <a:pt x="1231" y="754"/>
                  <a:pt x="1231" y="754"/>
                  <a:pt x="1231" y="754"/>
                </a:cubicBezTo>
                <a:cubicBezTo>
                  <a:pt x="1241" y="746"/>
                  <a:pt x="1241" y="746"/>
                  <a:pt x="1241" y="746"/>
                </a:cubicBezTo>
                <a:cubicBezTo>
                  <a:pt x="1254" y="745"/>
                  <a:pt x="1254" y="745"/>
                  <a:pt x="1254" y="745"/>
                </a:cubicBezTo>
                <a:cubicBezTo>
                  <a:pt x="1259" y="735"/>
                  <a:pt x="1259" y="735"/>
                  <a:pt x="1259" y="735"/>
                </a:cubicBezTo>
                <a:cubicBezTo>
                  <a:pt x="1269" y="731"/>
                  <a:pt x="1269" y="731"/>
                  <a:pt x="1269" y="731"/>
                </a:cubicBezTo>
                <a:cubicBezTo>
                  <a:pt x="1286" y="731"/>
                  <a:pt x="1286" y="731"/>
                  <a:pt x="1286" y="731"/>
                </a:cubicBezTo>
                <a:cubicBezTo>
                  <a:pt x="1315" y="730"/>
                  <a:pt x="1315" y="730"/>
                  <a:pt x="1315" y="730"/>
                </a:cubicBezTo>
                <a:cubicBezTo>
                  <a:pt x="1330" y="733"/>
                  <a:pt x="1330" y="733"/>
                  <a:pt x="1330" y="733"/>
                </a:cubicBezTo>
                <a:cubicBezTo>
                  <a:pt x="1342" y="732"/>
                  <a:pt x="1342" y="732"/>
                  <a:pt x="1342" y="732"/>
                </a:cubicBezTo>
                <a:cubicBezTo>
                  <a:pt x="1354" y="724"/>
                  <a:pt x="1354" y="724"/>
                  <a:pt x="1354" y="724"/>
                </a:cubicBezTo>
                <a:cubicBezTo>
                  <a:pt x="1364" y="712"/>
                  <a:pt x="1364" y="712"/>
                  <a:pt x="1364" y="712"/>
                </a:cubicBezTo>
                <a:cubicBezTo>
                  <a:pt x="1383" y="710"/>
                  <a:pt x="1383" y="710"/>
                  <a:pt x="1383" y="710"/>
                </a:cubicBezTo>
                <a:cubicBezTo>
                  <a:pt x="1393" y="706"/>
                  <a:pt x="1393" y="706"/>
                  <a:pt x="1393" y="706"/>
                </a:cubicBezTo>
                <a:cubicBezTo>
                  <a:pt x="1398" y="701"/>
                  <a:pt x="1398" y="701"/>
                  <a:pt x="1398" y="701"/>
                </a:cubicBezTo>
                <a:cubicBezTo>
                  <a:pt x="1392" y="695"/>
                  <a:pt x="1392" y="695"/>
                  <a:pt x="1392" y="695"/>
                </a:cubicBezTo>
                <a:cubicBezTo>
                  <a:pt x="1396" y="690"/>
                  <a:pt x="1396" y="690"/>
                  <a:pt x="1396" y="690"/>
                </a:cubicBezTo>
                <a:cubicBezTo>
                  <a:pt x="1397" y="679"/>
                  <a:pt x="1397" y="679"/>
                  <a:pt x="1397" y="679"/>
                </a:cubicBezTo>
                <a:cubicBezTo>
                  <a:pt x="1383" y="677"/>
                  <a:pt x="1383" y="677"/>
                  <a:pt x="1383" y="677"/>
                </a:cubicBezTo>
                <a:cubicBezTo>
                  <a:pt x="1380" y="671"/>
                  <a:pt x="1380" y="671"/>
                  <a:pt x="1380" y="671"/>
                </a:cubicBezTo>
                <a:cubicBezTo>
                  <a:pt x="1365" y="671"/>
                  <a:pt x="1365" y="671"/>
                  <a:pt x="1365" y="671"/>
                </a:cubicBezTo>
                <a:cubicBezTo>
                  <a:pt x="1354" y="677"/>
                  <a:pt x="1354" y="677"/>
                  <a:pt x="1354" y="677"/>
                </a:cubicBezTo>
                <a:cubicBezTo>
                  <a:pt x="1346" y="682"/>
                  <a:pt x="1346" y="682"/>
                  <a:pt x="1346" y="682"/>
                </a:cubicBezTo>
                <a:cubicBezTo>
                  <a:pt x="1339" y="680"/>
                  <a:pt x="1339" y="680"/>
                  <a:pt x="1339" y="680"/>
                </a:cubicBezTo>
                <a:cubicBezTo>
                  <a:pt x="1342" y="672"/>
                  <a:pt x="1342" y="672"/>
                  <a:pt x="1342" y="672"/>
                </a:cubicBezTo>
                <a:cubicBezTo>
                  <a:pt x="1356" y="667"/>
                  <a:pt x="1356" y="667"/>
                  <a:pt x="1356" y="667"/>
                </a:cubicBezTo>
                <a:cubicBezTo>
                  <a:pt x="1372" y="663"/>
                  <a:pt x="1372" y="663"/>
                  <a:pt x="1372" y="663"/>
                </a:cubicBezTo>
                <a:cubicBezTo>
                  <a:pt x="1379" y="657"/>
                  <a:pt x="1379" y="657"/>
                  <a:pt x="1379" y="657"/>
                </a:cubicBezTo>
                <a:cubicBezTo>
                  <a:pt x="1369" y="656"/>
                  <a:pt x="1369" y="656"/>
                  <a:pt x="1369" y="656"/>
                </a:cubicBezTo>
                <a:cubicBezTo>
                  <a:pt x="1358" y="651"/>
                  <a:pt x="1358" y="651"/>
                  <a:pt x="1358" y="651"/>
                </a:cubicBezTo>
                <a:cubicBezTo>
                  <a:pt x="1344" y="647"/>
                  <a:pt x="1344" y="647"/>
                  <a:pt x="1344" y="647"/>
                </a:cubicBezTo>
                <a:cubicBezTo>
                  <a:pt x="1336" y="639"/>
                  <a:pt x="1336" y="639"/>
                  <a:pt x="1336" y="639"/>
                </a:cubicBezTo>
                <a:cubicBezTo>
                  <a:pt x="1326" y="631"/>
                  <a:pt x="1326" y="631"/>
                  <a:pt x="1326" y="631"/>
                </a:cubicBezTo>
                <a:cubicBezTo>
                  <a:pt x="1322" y="624"/>
                  <a:pt x="1322" y="624"/>
                  <a:pt x="1322" y="624"/>
                </a:cubicBezTo>
                <a:cubicBezTo>
                  <a:pt x="1328" y="623"/>
                  <a:pt x="1328" y="623"/>
                  <a:pt x="1328" y="623"/>
                </a:cubicBezTo>
                <a:cubicBezTo>
                  <a:pt x="1330" y="618"/>
                  <a:pt x="1330" y="618"/>
                  <a:pt x="1330" y="618"/>
                </a:cubicBezTo>
                <a:cubicBezTo>
                  <a:pt x="1321" y="605"/>
                  <a:pt x="1321" y="605"/>
                  <a:pt x="1321" y="605"/>
                </a:cubicBezTo>
                <a:cubicBezTo>
                  <a:pt x="1310" y="592"/>
                  <a:pt x="1310" y="592"/>
                  <a:pt x="1310" y="592"/>
                </a:cubicBezTo>
                <a:cubicBezTo>
                  <a:pt x="1294" y="567"/>
                  <a:pt x="1294" y="567"/>
                  <a:pt x="1294" y="567"/>
                </a:cubicBezTo>
                <a:cubicBezTo>
                  <a:pt x="1289" y="556"/>
                  <a:pt x="1289" y="556"/>
                  <a:pt x="1289" y="556"/>
                </a:cubicBezTo>
                <a:cubicBezTo>
                  <a:pt x="1277" y="571"/>
                  <a:pt x="1277" y="571"/>
                  <a:pt x="1277" y="571"/>
                </a:cubicBezTo>
                <a:cubicBezTo>
                  <a:pt x="1277" y="583"/>
                  <a:pt x="1277" y="583"/>
                  <a:pt x="1277" y="583"/>
                </a:cubicBezTo>
                <a:cubicBezTo>
                  <a:pt x="1265" y="588"/>
                  <a:pt x="1265" y="588"/>
                  <a:pt x="1265" y="588"/>
                </a:cubicBezTo>
                <a:cubicBezTo>
                  <a:pt x="1257" y="596"/>
                  <a:pt x="1257" y="596"/>
                  <a:pt x="1257" y="596"/>
                </a:cubicBezTo>
                <a:cubicBezTo>
                  <a:pt x="1245" y="596"/>
                  <a:pt x="1245" y="596"/>
                  <a:pt x="1245" y="596"/>
                </a:cubicBezTo>
                <a:cubicBezTo>
                  <a:pt x="1243" y="588"/>
                  <a:pt x="1243" y="588"/>
                  <a:pt x="1243" y="588"/>
                </a:cubicBezTo>
                <a:cubicBezTo>
                  <a:pt x="1235" y="582"/>
                  <a:pt x="1235" y="582"/>
                  <a:pt x="1235" y="582"/>
                </a:cubicBezTo>
                <a:cubicBezTo>
                  <a:pt x="1223" y="584"/>
                  <a:pt x="1223" y="584"/>
                  <a:pt x="1223" y="584"/>
                </a:cubicBezTo>
                <a:cubicBezTo>
                  <a:pt x="1226" y="571"/>
                  <a:pt x="1226" y="571"/>
                  <a:pt x="1226" y="571"/>
                </a:cubicBezTo>
                <a:cubicBezTo>
                  <a:pt x="1226" y="552"/>
                  <a:pt x="1226" y="552"/>
                  <a:pt x="1226" y="552"/>
                </a:cubicBezTo>
                <a:cubicBezTo>
                  <a:pt x="1226" y="543"/>
                  <a:pt x="1226" y="543"/>
                  <a:pt x="1226" y="543"/>
                </a:cubicBezTo>
                <a:cubicBezTo>
                  <a:pt x="1211" y="542"/>
                  <a:pt x="1211" y="542"/>
                  <a:pt x="1211" y="542"/>
                </a:cubicBezTo>
                <a:cubicBezTo>
                  <a:pt x="1200" y="535"/>
                  <a:pt x="1200" y="535"/>
                  <a:pt x="1200" y="535"/>
                </a:cubicBezTo>
                <a:cubicBezTo>
                  <a:pt x="1190" y="524"/>
                  <a:pt x="1190" y="524"/>
                  <a:pt x="1190" y="524"/>
                </a:cubicBezTo>
                <a:cubicBezTo>
                  <a:pt x="1171" y="513"/>
                  <a:pt x="1171" y="513"/>
                  <a:pt x="1171" y="513"/>
                </a:cubicBezTo>
                <a:cubicBezTo>
                  <a:pt x="1165" y="519"/>
                  <a:pt x="1165" y="519"/>
                  <a:pt x="1165" y="519"/>
                </a:cubicBezTo>
                <a:cubicBezTo>
                  <a:pt x="1149" y="518"/>
                  <a:pt x="1149" y="518"/>
                  <a:pt x="1149" y="518"/>
                </a:cubicBezTo>
                <a:cubicBezTo>
                  <a:pt x="1143" y="514"/>
                  <a:pt x="1143" y="514"/>
                  <a:pt x="1143" y="514"/>
                </a:cubicBezTo>
                <a:cubicBezTo>
                  <a:pt x="1125" y="514"/>
                  <a:pt x="1125" y="514"/>
                  <a:pt x="1125" y="514"/>
                </a:cubicBezTo>
                <a:cubicBezTo>
                  <a:pt x="1118" y="521"/>
                  <a:pt x="1118" y="521"/>
                  <a:pt x="1118" y="521"/>
                </a:cubicBezTo>
                <a:cubicBezTo>
                  <a:pt x="1124" y="532"/>
                  <a:pt x="1124" y="532"/>
                  <a:pt x="1124" y="532"/>
                </a:cubicBezTo>
                <a:cubicBezTo>
                  <a:pt x="1122" y="545"/>
                  <a:pt x="1122" y="545"/>
                  <a:pt x="1122" y="545"/>
                </a:cubicBezTo>
                <a:cubicBezTo>
                  <a:pt x="1124" y="554"/>
                  <a:pt x="1124" y="554"/>
                  <a:pt x="1124" y="554"/>
                </a:cubicBezTo>
                <a:cubicBezTo>
                  <a:pt x="1130" y="567"/>
                  <a:pt x="1130" y="567"/>
                  <a:pt x="1130" y="567"/>
                </a:cubicBezTo>
                <a:cubicBezTo>
                  <a:pt x="1120" y="567"/>
                  <a:pt x="1120" y="567"/>
                  <a:pt x="1120" y="567"/>
                </a:cubicBezTo>
                <a:cubicBezTo>
                  <a:pt x="1121" y="579"/>
                  <a:pt x="1121" y="579"/>
                  <a:pt x="1121" y="579"/>
                </a:cubicBezTo>
                <a:cubicBezTo>
                  <a:pt x="1115" y="585"/>
                  <a:pt x="1115" y="585"/>
                  <a:pt x="1115" y="585"/>
                </a:cubicBezTo>
                <a:cubicBezTo>
                  <a:pt x="1123" y="590"/>
                  <a:pt x="1123" y="590"/>
                  <a:pt x="1123" y="590"/>
                </a:cubicBezTo>
                <a:cubicBezTo>
                  <a:pt x="1135" y="599"/>
                  <a:pt x="1135" y="599"/>
                  <a:pt x="1135" y="599"/>
                </a:cubicBezTo>
                <a:cubicBezTo>
                  <a:pt x="1138" y="614"/>
                  <a:pt x="1138" y="614"/>
                  <a:pt x="1138" y="614"/>
                </a:cubicBezTo>
                <a:cubicBezTo>
                  <a:pt x="1138" y="631"/>
                  <a:pt x="1138" y="631"/>
                  <a:pt x="1138" y="631"/>
                </a:cubicBezTo>
                <a:cubicBezTo>
                  <a:pt x="1130" y="643"/>
                  <a:pt x="1130" y="643"/>
                  <a:pt x="1130" y="643"/>
                </a:cubicBezTo>
                <a:cubicBezTo>
                  <a:pt x="1118" y="652"/>
                  <a:pt x="1118" y="652"/>
                  <a:pt x="1118" y="652"/>
                </a:cubicBezTo>
                <a:cubicBezTo>
                  <a:pt x="1102" y="654"/>
                  <a:pt x="1102" y="654"/>
                  <a:pt x="1102" y="654"/>
                </a:cubicBezTo>
                <a:cubicBezTo>
                  <a:pt x="1111" y="668"/>
                  <a:pt x="1111" y="668"/>
                  <a:pt x="1111" y="668"/>
                </a:cubicBezTo>
                <a:cubicBezTo>
                  <a:pt x="1111" y="686"/>
                  <a:pt x="1111" y="686"/>
                  <a:pt x="1111" y="686"/>
                </a:cubicBezTo>
                <a:cubicBezTo>
                  <a:pt x="1115" y="697"/>
                  <a:pt x="1115" y="697"/>
                  <a:pt x="1115" y="697"/>
                </a:cubicBezTo>
                <a:cubicBezTo>
                  <a:pt x="1113" y="705"/>
                  <a:pt x="1113" y="705"/>
                  <a:pt x="1113" y="705"/>
                </a:cubicBezTo>
                <a:cubicBezTo>
                  <a:pt x="1105" y="716"/>
                  <a:pt x="1105" y="716"/>
                  <a:pt x="1105" y="716"/>
                </a:cubicBezTo>
                <a:cubicBezTo>
                  <a:pt x="1090" y="718"/>
                  <a:pt x="1090" y="718"/>
                  <a:pt x="1090" y="718"/>
                </a:cubicBezTo>
                <a:cubicBezTo>
                  <a:pt x="1081" y="703"/>
                  <a:pt x="1081" y="703"/>
                  <a:pt x="1081" y="703"/>
                </a:cubicBezTo>
                <a:cubicBezTo>
                  <a:pt x="1070" y="690"/>
                  <a:pt x="1070" y="690"/>
                  <a:pt x="1070" y="690"/>
                </a:cubicBezTo>
                <a:cubicBezTo>
                  <a:pt x="1070" y="679"/>
                  <a:pt x="1070" y="679"/>
                  <a:pt x="1070" y="679"/>
                </a:cubicBezTo>
                <a:cubicBezTo>
                  <a:pt x="1066" y="663"/>
                  <a:pt x="1066" y="663"/>
                  <a:pt x="1066" y="663"/>
                </a:cubicBezTo>
                <a:cubicBezTo>
                  <a:pt x="1068" y="650"/>
                  <a:pt x="1068" y="650"/>
                  <a:pt x="1068" y="650"/>
                </a:cubicBezTo>
                <a:cubicBezTo>
                  <a:pt x="1048" y="647"/>
                  <a:pt x="1048" y="647"/>
                  <a:pt x="1048" y="647"/>
                </a:cubicBezTo>
                <a:cubicBezTo>
                  <a:pt x="1033" y="646"/>
                  <a:pt x="1033" y="646"/>
                  <a:pt x="1033" y="646"/>
                </a:cubicBezTo>
                <a:cubicBezTo>
                  <a:pt x="1025" y="642"/>
                  <a:pt x="1025" y="642"/>
                  <a:pt x="1025" y="642"/>
                </a:cubicBezTo>
                <a:cubicBezTo>
                  <a:pt x="1006" y="637"/>
                  <a:pt x="1006" y="637"/>
                  <a:pt x="1006" y="637"/>
                </a:cubicBezTo>
                <a:cubicBezTo>
                  <a:pt x="999" y="630"/>
                  <a:pt x="999" y="630"/>
                  <a:pt x="999" y="630"/>
                </a:cubicBezTo>
                <a:cubicBezTo>
                  <a:pt x="983" y="621"/>
                  <a:pt x="983" y="621"/>
                  <a:pt x="983" y="621"/>
                </a:cubicBezTo>
                <a:cubicBezTo>
                  <a:pt x="966" y="612"/>
                  <a:pt x="966" y="612"/>
                  <a:pt x="966" y="612"/>
                </a:cubicBezTo>
                <a:cubicBezTo>
                  <a:pt x="944" y="617"/>
                  <a:pt x="944" y="617"/>
                  <a:pt x="944" y="617"/>
                </a:cubicBezTo>
                <a:cubicBezTo>
                  <a:pt x="938" y="609"/>
                  <a:pt x="938" y="609"/>
                  <a:pt x="938" y="609"/>
                </a:cubicBezTo>
                <a:cubicBezTo>
                  <a:pt x="929" y="589"/>
                  <a:pt x="929" y="589"/>
                  <a:pt x="929" y="589"/>
                </a:cubicBezTo>
                <a:cubicBezTo>
                  <a:pt x="918" y="584"/>
                  <a:pt x="918" y="584"/>
                  <a:pt x="918" y="584"/>
                </a:cubicBezTo>
                <a:cubicBezTo>
                  <a:pt x="911" y="576"/>
                  <a:pt x="911" y="576"/>
                  <a:pt x="911" y="576"/>
                </a:cubicBezTo>
                <a:cubicBezTo>
                  <a:pt x="914" y="552"/>
                  <a:pt x="914" y="552"/>
                  <a:pt x="914" y="552"/>
                </a:cubicBezTo>
                <a:cubicBezTo>
                  <a:pt x="925" y="534"/>
                  <a:pt x="925" y="534"/>
                  <a:pt x="925" y="534"/>
                </a:cubicBezTo>
                <a:cubicBezTo>
                  <a:pt x="936" y="517"/>
                  <a:pt x="936" y="517"/>
                  <a:pt x="936" y="517"/>
                </a:cubicBezTo>
                <a:cubicBezTo>
                  <a:pt x="950" y="511"/>
                  <a:pt x="950" y="511"/>
                  <a:pt x="950" y="511"/>
                </a:cubicBezTo>
                <a:cubicBezTo>
                  <a:pt x="961" y="503"/>
                  <a:pt x="961" y="503"/>
                  <a:pt x="961" y="503"/>
                </a:cubicBezTo>
                <a:cubicBezTo>
                  <a:pt x="957" y="494"/>
                  <a:pt x="957" y="494"/>
                  <a:pt x="957" y="494"/>
                </a:cubicBezTo>
                <a:cubicBezTo>
                  <a:pt x="939" y="490"/>
                  <a:pt x="939" y="490"/>
                  <a:pt x="939" y="490"/>
                </a:cubicBezTo>
                <a:cubicBezTo>
                  <a:pt x="919" y="483"/>
                  <a:pt x="919" y="483"/>
                  <a:pt x="919" y="483"/>
                </a:cubicBezTo>
                <a:cubicBezTo>
                  <a:pt x="942" y="487"/>
                  <a:pt x="942" y="487"/>
                  <a:pt x="942" y="487"/>
                </a:cubicBezTo>
                <a:cubicBezTo>
                  <a:pt x="961" y="491"/>
                  <a:pt x="961" y="491"/>
                  <a:pt x="961" y="491"/>
                </a:cubicBezTo>
                <a:cubicBezTo>
                  <a:pt x="970" y="489"/>
                  <a:pt x="970" y="489"/>
                  <a:pt x="970" y="489"/>
                </a:cubicBezTo>
                <a:cubicBezTo>
                  <a:pt x="972" y="479"/>
                  <a:pt x="972" y="479"/>
                  <a:pt x="972" y="479"/>
                </a:cubicBezTo>
                <a:cubicBezTo>
                  <a:pt x="987" y="485"/>
                  <a:pt x="987" y="485"/>
                  <a:pt x="987" y="485"/>
                </a:cubicBezTo>
                <a:cubicBezTo>
                  <a:pt x="996" y="483"/>
                  <a:pt x="996" y="483"/>
                  <a:pt x="996" y="483"/>
                </a:cubicBezTo>
                <a:cubicBezTo>
                  <a:pt x="997" y="475"/>
                  <a:pt x="997" y="475"/>
                  <a:pt x="997" y="475"/>
                </a:cubicBezTo>
                <a:cubicBezTo>
                  <a:pt x="1003" y="472"/>
                  <a:pt x="1003" y="472"/>
                  <a:pt x="1003" y="472"/>
                </a:cubicBezTo>
                <a:cubicBezTo>
                  <a:pt x="1006" y="461"/>
                  <a:pt x="1006" y="461"/>
                  <a:pt x="1006" y="461"/>
                </a:cubicBezTo>
                <a:cubicBezTo>
                  <a:pt x="995" y="460"/>
                  <a:pt x="995" y="460"/>
                  <a:pt x="995" y="460"/>
                </a:cubicBezTo>
                <a:cubicBezTo>
                  <a:pt x="981" y="458"/>
                  <a:pt x="981" y="458"/>
                  <a:pt x="981" y="458"/>
                </a:cubicBezTo>
                <a:cubicBezTo>
                  <a:pt x="976" y="453"/>
                  <a:pt x="976" y="453"/>
                  <a:pt x="976" y="453"/>
                </a:cubicBezTo>
                <a:cubicBezTo>
                  <a:pt x="959" y="446"/>
                  <a:pt x="959" y="446"/>
                  <a:pt x="959" y="446"/>
                </a:cubicBezTo>
                <a:cubicBezTo>
                  <a:pt x="970" y="447"/>
                  <a:pt x="970" y="447"/>
                  <a:pt x="970" y="447"/>
                </a:cubicBezTo>
                <a:cubicBezTo>
                  <a:pt x="988" y="451"/>
                  <a:pt x="988" y="451"/>
                  <a:pt x="988" y="451"/>
                </a:cubicBezTo>
                <a:cubicBezTo>
                  <a:pt x="1000" y="455"/>
                  <a:pt x="1000" y="455"/>
                  <a:pt x="1000" y="455"/>
                </a:cubicBezTo>
                <a:cubicBezTo>
                  <a:pt x="1011" y="451"/>
                  <a:pt x="1011" y="451"/>
                  <a:pt x="1011" y="451"/>
                </a:cubicBezTo>
                <a:cubicBezTo>
                  <a:pt x="1019" y="442"/>
                  <a:pt x="1019" y="442"/>
                  <a:pt x="1019" y="442"/>
                </a:cubicBezTo>
                <a:cubicBezTo>
                  <a:pt x="1011" y="434"/>
                  <a:pt x="1011" y="434"/>
                  <a:pt x="1011" y="434"/>
                </a:cubicBezTo>
                <a:cubicBezTo>
                  <a:pt x="1023" y="434"/>
                  <a:pt x="1023" y="434"/>
                  <a:pt x="1023" y="434"/>
                </a:cubicBezTo>
                <a:cubicBezTo>
                  <a:pt x="1030" y="441"/>
                  <a:pt x="1030" y="441"/>
                  <a:pt x="1030" y="441"/>
                </a:cubicBezTo>
                <a:cubicBezTo>
                  <a:pt x="1024" y="449"/>
                  <a:pt x="1024" y="449"/>
                  <a:pt x="1024" y="449"/>
                </a:cubicBezTo>
                <a:cubicBezTo>
                  <a:pt x="1019" y="463"/>
                  <a:pt x="1019" y="463"/>
                  <a:pt x="1019" y="463"/>
                </a:cubicBezTo>
                <a:cubicBezTo>
                  <a:pt x="1019" y="481"/>
                  <a:pt x="1019" y="481"/>
                  <a:pt x="1019" y="481"/>
                </a:cubicBezTo>
                <a:cubicBezTo>
                  <a:pt x="1007" y="485"/>
                  <a:pt x="1007" y="485"/>
                  <a:pt x="1007" y="485"/>
                </a:cubicBezTo>
                <a:cubicBezTo>
                  <a:pt x="1010" y="492"/>
                  <a:pt x="1010" y="492"/>
                  <a:pt x="1010" y="492"/>
                </a:cubicBezTo>
                <a:cubicBezTo>
                  <a:pt x="1023" y="493"/>
                  <a:pt x="1023" y="493"/>
                  <a:pt x="1023" y="493"/>
                </a:cubicBezTo>
                <a:cubicBezTo>
                  <a:pt x="1023" y="500"/>
                  <a:pt x="1023" y="500"/>
                  <a:pt x="1023" y="500"/>
                </a:cubicBezTo>
                <a:cubicBezTo>
                  <a:pt x="1023" y="500"/>
                  <a:pt x="1035" y="503"/>
                  <a:pt x="1039" y="499"/>
                </a:cubicBezTo>
                <a:cubicBezTo>
                  <a:pt x="1043" y="490"/>
                  <a:pt x="1043" y="490"/>
                  <a:pt x="1043" y="490"/>
                </a:cubicBezTo>
                <a:cubicBezTo>
                  <a:pt x="1059" y="490"/>
                  <a:pt x="1059" y="490"/>
                  <a:pt x="1059" y="490"/>
                </a:cubicBezTo>
                <a:cubicBezTo>
                  <a:pt x="1068" y="492"/>
                  <a:pt x="1068" y="492"/>
                  <a:pt x="1068" y="492"/>
                </a:cubicBezTo>
                <a:cubicBezTo>
                  <a:pt x="1076" y="496"/>
                  <a:pt x="1076" y="496"/>
                  <a:pt x="1076" y="496"/>
                </a:cubicBezTo>
                <a:cubicBezTo>
                  <a:pt x="1088" y="496"/>
                  <a:pt x="1088" y="496"/>
                  <a:pt x="1088" y="496"/>
                </a:cubicBezTo>
                <a:cubicBezTo>
                  <a:pt x="1090" y="486"/>
                  <a:pt x="1090" y="486"/>
                  <a:pt x="1090" y="486"/>
                </a:cubicBezTo>
                <a:cubicBezTo>
                  <a:pt x="1077" y="483"/>
                  <a:pt x="1077" y="483"/>
                  <a:pt x="1077" y="483"/>
                </a:cubicBezTo>
                <a:cubicBezTo>
                  <a:pt x="1072" y="471"/>
                  <a:pt x="1072" y="471"/>
                  <a:pt x="1072" y="471"/>
                </a:cubicBezTo>
                <a:cubicBezTo>
                  <a:pt x="1057" y="470"/>
                  <a:pt x="1057" y="470"/>
                  <a:pt x="1057" y="470"/>
                </a:cubicBezTo>
                <a:cubicBezTo>
                  <a:pt x="1045" y="460"/>
                  <a:pt x="1045" y="460"/>
                  <a:pt x="1045" y="460"/>
                </a:cubicBezTo>
                <a:cubicBezTo>
                  <a:pt x="1034" y="457"/>
                  <a:pt x="1034" y="457"/>
                  <a:pt x="1034" y="457"/>
                </a:cubicBezTo>
                <a:cubicBezTo>
                  <a:pt x="1034" y="450"/>
                  <a:pt x="1034" y="450"/>
                  <a:pt x="1034" y="450"/>
                </a:cubicBezTo>
                <a:cubicBezTo>
                  <a:pt x="1044" y="452"/>
                  <a:pt x="1044" y="452"/>
                  <a:pt x="1044" y="452"/>
                </a:cubicBezTo>
                <a:cubicBezTo>
                  <a:pt x="1049" y="447"/>
                  <a:pt x="1049" y="447"/>
                  <a:pt x="1049" y="447"/>
                </a:cubicBezTo>
                <a:cubicBezTo>
                  <a:pt x="1047" y="441"/>
                  <a:pt x="1047" y="441"/>
                  <a:pt x="1047" y="441"/>
                </a:cubicBezTo>
                <a:cubicBezTo>
                  <a:pt x="1060" y="441"/>
                  <a:pt x="1060" y="441"/>
                  <a:pt x="1060" y="441"/>
                </a:cubicBezTo>
                <a:cubicBezTo>
                  <a:pt x="1064" y="432"/>
                  <a:pt x="1064" y="432"/>
                  <a:pt x="1064" y="432"/>
                </a:cubicBezTo>
                <a:cubicBezTo>
                  <a:pt x="1076" y="424"/>
                  <a:pt x="1076" y="424"/>
                  <a:pt x="1076" y="424"/>
                </a:cubicBezTo>
                <a:cubicBezTo>
                  <a:pt x="1080" y="417"/>
                  <a:pt x="1080" y="417"/>
                  <a:pt x="1080" y="417"/>
                </a:cubicBezTo>
                <a:cubicBezTo>
                  <a:pt x="1073" y="409"/>
                  <a:pt x="1073" y="409"/>
                  <a:pt x="1073" y="409"/>
                </a:cubicBezTo>
                <a:cubicBezTo>
                  <a:pt x="1068" y="396"/>
                  <a:pt x="1068" y="396"/>
                  <a:pt x="1068" y="396"/>
                </a:cubicBezTo>
                <a:cubicBezTo>
                  <a:pt x="1079" y="394"/>
                  <a:pt x="1079" y="394"/>
                  <a:pt x="1079" y="394"/>
                </a:cubicBezTo>
                <a:cubicBezTo>
                  <a:pt x="1082" y="384"/>
                  <a:pt x="1082" y="384"/>
                  <a:pt x="1082" y="384"/>
                </a:cubicBezTo>
                <a:cubicBezTo>
                  <a:pt x="1073" y="374"/>
                  <a:pt x="1073" y="374"/>
                  <a:pt x="1073" y="374"/>
                </a:cubicBezTo>
                <a:cubicBezTo>
                  <a:pt x="1062" y="369"/>
                  <a:pt x="1062" y="369"/>
                  <a:pt x="1062" y="369"/>
                </a:cubicBezTo>
                <a:cubicBezTo>
                  <a:pt x="1047" y="361"/>
                  <a:pt x="1047" y="361"/>
                  <a:pt x="1047" y="361"/>
                </a:cubicBezTo>
                <a:cubicBezTo>
                  <a:pt x="1064" y="361"/>
                  <a:pt x="1064" y="361"/>
                  <a:pt x="1064" y="361"/>
                </a:cubicBezTo>
                <a:cubicBezTo>
                  <a:pt x="1066" y="356"/>
                  <a:pt x="1066" y="356"/>
                  <a:pt x="1066" y="356"/>
                </a:cubicBezTo>
                <a:cubicBezTo>
                  <a:pt x="1078" y="357"/>
                  <a:pt x="1078" y="357"/>
                  <a:pt x="1078" y="357"/>
                </a:cubicBezTo>
                <a:cubicBezTo>
                  <a:pt x="1088" y="363"/>
                  <a:pt x="1088" y="363"/>
                  <a:pt x="1088" y="363"/>
                </a:cubicBezTo>
                <a:cubicBezTo>
                  <a:pt x="1102" y="362"/>
                  <a:pt x="1102" y="362"/>
                  <a:pt x="1102" y="362"/>
                </a:cubicBezTo>
                <a:cubicBezTo>
                  <a:pt x="1114" y="360"/>
                  <a:pt x="1114" y="360"/>
                  <a:pt x="1114" y="360"/>
                </a:cubicBezTo>
                <a:cubicBezTo>
                  <a:pt x="1104" y="350"/>
                  <a:pt x="1104" y="350"/>
                  <a:pt x="1104" y="350"/>
                </a:cubicBezTo>
                <a:cubicBezTo>
                  <a:pt x="1111" y="348"/>
                  <a:pt x="1111" y="348"/>
                  <a:pt x="1111" y="348"/>
                </a:cubicBezTo>
                <a:cubicBezTo>
                  <a:pt x="1122" y="359"/>
                  <a:pt x="1122" y="359"/>
                  <a:pt x="1122" y="359"/>
                </a:cubicBezTo>
                <a:cubicBezTo>
                  <a:pt x="1134" y="361"/>
                  <a:pt x="1134" y="361"/>
                  <a:pt x="1134" y="361"/>
                </a:cubicBezTo>
                <a:cubicBezTo>
                  <a:pt x="1139" y="371"/>
                  <a:pt x="1139" y="371"/>
                  <a:pt x="1139" y="371"/>
                </a:cubicBezTo>
                <a:cubicBezTo>
                  <a:pt x="1149" y="373"/>
                  <a:pt x="1149" y="373"/>
                  <a:pt x="1149" y="373"/>
                </a:cubicBezTo>
                <a:cubicBezTo>
                  <a:pt x="1154" y="381"/>
                  <a:pt x="1154" y="381"/>
                  <a:pt x="1154" y="381"/>
                </a:cubicBezTo>
                <a:cubicBezTo>
                  <a:pt x="1164" y="385"/>
                  <a:pt x="1164" y="385"/>
                  <a:pt x="1164" y="385"/>
                </a:cubicBezTo>
                <a:cubicBezTo>
                  <a:pt x="1169" y="394"/>
                  <a:pt x="1169" y="394"/>
                  <a:pt x="1169" y="394"/>
                </a:cubicBezTo>
                <a:cubicBezTo>
                  <a:pt x="1180" y="398"/>
                  <a:pt x="1180" y="398"/>
                  <a:pt x="1180" y="398"/>
                </a:cubicBezTo>
                <a:cubicBezTo>
                  <a:pt x="1189" y="408"/>
                  <a:pt x="1189" y="408"/>
                  <a:pt x="1189" y="408"/>
                </a:cubicBezTo>
                <a:cubicBezTo>
                  <a:pt x="1191" y="420"/>
                  <a:pt x="1191" y="420"/>
                  <a:pt x="1191" y="420"/>
                </a:cubicBezTo>
                <a:cubicBezTo>
                  <a:pt x="1178" y="432"/>
                  <a:pt x="1178" y="432"/>
                  <a:pt x="1178" y="432"/>
                </a:cubicBezTo>
                <a:cubicBezTo>
                  <a:pt x="1167" y="445"/>
                  <a:pt x="1167" y="445"/>
                  <a:pt x="1167" y="445"/>
                </a:cubicBezTo>
                <a:cubicBezTo>
                  <a:pt x="1173" y="456"/>
                  <a:pt x="1173" y="456"/>
                  <a:pt x="1173" y="456"/>
                </a:cubicBezTo>
                <a:cubicBezTo>
                  <a:pt x="1153" y="459"/>
                  <a:pt x="1153" y="459"/>
                  <a:pt x="1153" y="459"/>
                </a:cubicBezTo>
                <a:cubicBezTo>
                  <a:pt x="1143" y="456"/>
                  <a:pt x="1143" y="456"/>
                  <a:pt x="1143" y="456"/>
                </a:cubicBezTo>
                <a:cubicBezTo>
                  <a:pt x="1132" y="456"/>
                  <a:pt x="1132" y="456"/>
                  <a:pt x="1132" y="456"/>
                </a:cubicBezTo>
                <a:cubicBezTo>
                  <a:pt x="1118" y="466"/>
                  <a:pt x="1118" y="466"/>
                  <a:pt x="1118" y="466"/>
                </a:cubicBezTo>
                <a:cubicBezTo>
                  <a:pt x="1118" y="477"/>
                  <a:pt x="1118" y="477"/>
                  <a:pt x="1118" y="477"/>
                </a:cubicBezTo>
                <a:cubicBezTo>
                  <a:pt x="1134" y="479"/>
                  <a:pt x="1134" y="479"/>
                  <a:pt x="1134" y="479"/>
                </a:cubicBezTo>
                <a:cubicBezTo>
                  <a:pt x="1147" y="479"/>
                  <a:pt x="1147" y="479"/>
                  <a:pt x="1147" y="479"/>
                </a:cubicBezTo>
                <a:cubicBezTo>
                  <a:pt x="1151" y="473"/>
                  <a:pt x="1151" y="473"/>
                  <a:pt x="1151" y="473"/>
                </a:cubicBezTo>
                <a:cubicBezTo>
                  <a:pt x="1156" y="470"/>
                  <a:pt x="1156" y="470"/>
                  <a:pt x="1156" y="470"/>
                </a:cubicBezTo>
                <a:cubicBezTo>
                  <a:pt x="1165" y="472"/>
                  <a:pt x="1165" y="472"/>
                  <a:pt x="1165" y="472"/>
                </a:cubicBezTo>
                <a:cubicBezTo>
                  <a:pt x="1181" y="476"/>
                  <a:pt x="1181" y="476"/>
                  <a:pt x="1181" y="476"/>
                </a:cubicBezTo>
                <a:cubicBezTo>
                  <a:pt x="1196" y="490"/>
                  <a:pt x="1196" y="490"/>
                  <a:pt x="1196" y="490"/>
                </a:cubicBezTo>
                <a:cubicBezTo>
                  <a:pt x="1199" y="498"/>
                  <a:pt x="1199" y="498"/>
                  <a:pt x="1199" y="498"/>
                </a:cubicBezTo>
                <a:cubicBezTo>
                  <a:pt x="1208" y="508"/>
                  <a:pt x="1208" y="508"/>
                  <a:pt x="1208" y="508"/>
                </a:cubicBezTo>
                <a:cubicBezTo>
                  <a:pt x="1221" y="508"/>
                  <a:pt x="1221" y="508"/>
                  <a:pt x="1221" y="508"/>
                </a:cubicBezTo>
                <a:cubicBezTo>
                  <a:pt x="1235" y="521"/>
                  <a:pt x="1235" y="521"/>
                  <a:pt x="1235" y="521"/>
                </a:cubicBezTo>
                <a:cubicBezTo>
                  <a:pt x="1255" y="522"/>
                  <a:pt x="1255" y="522"/>
                  <a:pt x="1255" y="522"/>
                </a:cubicBezTo>
                <a:cubicBezTo>
                  <a:pt x="1268" y="528"/>
                  <a:pt x="1268" y="528"/>
                  <a:pt x="1268" y="528"/>
                </a:cubicBezTo>
                <a:cubicBezTo>
                  <a:pt x="1269" y="520"/>
                  <a:pt x="1269" y="520"/>
                  <a:pt x="1269" y="520"/>
                </a:cubicBezTo>
                <a:cubicBezTo>
                  <a:pt x="1248" y="504"/>
                  <a:pt x="1248" y="504"/>
                  <a:pt x="1248" y="504"/>
                </a:cubicBezTo>
                <a:cubicBezTo>
                  <a:pt x="1239" y="496"/>
                  <a:pt x="1239" y="496"/>
                  <a:pt x="1239" y="496"/>
                </a:cubicBezTo>
                <a:cubicBezTo>
                  <a:pt x="1234" y="488"/>
                  <a:pt x="1234" y="488"/>
                  <a:pt x="1234" y="488"/>
                </a:cubicBezTo>
                <a:cubicBezTo>
                  <a:pt x="1248" y="496"/>
                  <a:pt x="1248" y="496"/>
                  <a:pt x="1248" y="496"/>
                </a:cubicBezTo>
                <a:cubicBezTo>
                  <a:pt x="1273" y="508"/>
                  <a:pt x="1273" y="508"/>
                  <a:pt x="1273" y="508"/>
                </a:cubicBezTo>
                <a:cubicBezTo>
                  <a:pt x="1285" y="515"/>
                  <a:pt x="1285" y="515"/>
                  <a:pt x="1285" y="515"/>
                </a:cubicBezTo>
                <a:cubicBezTo>
                  <a:pt x="1285" y="504"/>
                  <a:pt x="1285" y="504"/>
                  <a:pt x="1285" y="504"/>
                </a:cubicBezTo>
                <a:cubicBezTo>
                  <a:pt x="1292" y="493"/>
                  <a:pt x="1292" y="493"/>
                  <a:pt x="1292" y="493"/>
                </a:cubicBezTo>
                <a:cubicBezTo>
                  <a:pt x="1280" y="487"/>
                  <a:pt x="1280" y="487"/>
                  <a:pt x="1280" y="487"/>
                </a:cubicBezTo>
                <a:cubicBezTo>
                  <a:pt x="1278" y="470"/>
                  <a:pt x="1278" y="470"/>
                  <a:pt x="1278" y="470"/>
                </a:cubicBezTo>
                <a:cubicBezTo>
                  <a:pt x="1262" y="464"/>
                  <a:pt x="1262" y="464"/>
                  <a:pt x="1262" y="464"/>
                </a:cubicBezTo>
                <a:cubicBezTo>
                  <a:pt x="1242" y="443"/>
                  <a:pt x="1242" y="443"/>
                  <a:pt x="1242" y="443"/>
                </a:cubicBezTo>
                <a:cubicBezTo>
                  <a:pt x="1248" y="438"/>
                  <a:pt x="1248" y="438"/>
                  <a:pt x="1248" y="438"/>
                </a:cubicBezTo>
                <a:cubicBezTo>
                  <a:pt x="1255" y="432"/>
                  <a:pt x="1255" y="432"/>
                  <a:pt x="1255" y="432"/>
                </a:cubicBezTo>
                <a:cubicBezTo>
                  <a:pt x="1281" y="452"/>
                  <a:pt x="1281" y="452"/>
                  <a:pt x="1281" y="452"/>
                </a:cubicBezTo>
                <a:cubicBezTo>
                  <a:pt x="1290" y="464"/>
                  <a:pt x="1290" y="464"/>
                  <a:pt x="1290" y="464"/>
                </a:cubicBezTo>
                <a:cubicBezTo>
                  <a:pt x="1301" y="466"/>
                  <a:pt x="1301" y="466"/>
                  <a:pt x="1301" y="466"/>
                </a:cubicBezTo>
                <a:cubicBezTo>
                  <a:pt x="1305" y="452"/>
                  <a:pt x="1305" y="452"/>
                  <a:pt x="1305" y="452"/>
                </a:cubicBezTo>
                <a:cubicBezTo>
                  <a:pt x="1318" y="447"/>
                  <a:pt x="1318" y="447"/>
                  <a:pt x="1318" y="447"/>
                </a:cubicBezTo>
                <a:cubicBezTo>
                  <a:pt x="1320" y="441"/>
                  <a:pt x="1320" y="441"/>
                  <a:pt x="1320" y="441"/>
                </a:cubicBezTo>
                <a:cubicBezTo>
                  <a:pt x="1329" y="441"/>
                  <a:pt x="1329" y="441"/>
                  <a:pt x="1329" y="441"/>
                </a:cubicBezTo>
                <a:cubicBezTo>
                  <a:pt x="1333" y="434"/>
                  <a:pt x="1333" y="434"/>
                  <a:pt x="1333" y="434"/>
                </a:cubicBezTo>
                <a:cubicBezTo>
                  <a:pt x="1333" y="424"/>
                  <a:pt x="1333" y="424"/>
                  <a:pt x="1333" y="424"/>
                </a:cubicBezTo>
                <a:cubicBezTo>
                  <a:pt x="1314" y="424"/>
                  <a:pt x="1314" y="424"/>
                  <a:pt x="1314" y="424"/>
                </a:cubicBezTo>
                <a:cubicBezTo>
                  <a:pt x="1314" y="419"/>
                  <a:pt x="1314" y="419"/>
                  <a:pt x="1314" y="419"/>
                </a:cubicBezTo>
                <a:cubicBezTo>
                  <a:pt x="1303" y="411"/>
                  <a:pt x="1303" y="411"/>
                  <a:pt x="1303" y="411"/>
                </a:cubicBezTo>
                <a:cubicBezTo>
                  <a:pt x="1295" y="409"/>
                  <a:pt x="1295" y="409"/>
                  <a:pt x="1295" y="409"/>
                </a:cubicBezTo>
                <a:cubicBezTo>
                  <a:pt x="1284" y="404"/>
                  <a:pt x="1284" y="404"/>
                  <a:pt x="1284" y="404"/>
                </a:cubicBezTo>
                <a:cubicBezTo>
                  <a:pt x="1275" y="404"/>
                  <a:pt x="1275" y="404"/>
                  <a:pt x="1275" y="404"/>
                </a:cubicBezTo>
                <a:cubicBezTo>
                  <a:pt x="1272" y="397"/>
                  <a:pt x="1272" y="397"/>
                  <a:pt x="1272" y="397"/>
                </a:cubicBezTo>
                <a:cubicBezTo>
                  <a:pt x="1269" y="391"/>
                  <a:pt x="1269" y="391"/>
                  <a:pt x="1269" y="391"/>
                </a:cubicBezTo>
                <a:cubicBezTo>
                  <a:pt x="1253" y="391"/>
                  <a:pt x="1253" y="391"/>
                  <a:pt x="1253" y="391"/>
                </a:cubicBezTo>
                <a:cubicBezTo>
                  <a:pt x="1246" y="390"/>
                  <a:pt x="1246" y="390"/>
                  <a:pt x="1246" y="390"/>
                </a:cubicBezTo>
                <a:cubicBezTo>
                  <a:pt x="1246" y="379"/>
                  <a:pt x="1246" y="379"/>
                  <a:pt x="1246" y="379"/>
                </a:cubicBezTo>
                <a:cubicBezTo>
                  <a:pt x="1258" y="379"/>
                  <a:pt x="1258" y="379"/>
                  <a:pt x="1258" y="379"/>
                </a:cubicBezTo>
                <a:cubicBezTo>
                  <a:pt x="1263" y="374"/>
                  <a:pt x="1263" y="374"/>
                  <a:pt x="1263" y="374"/>
                </a:cubicBezTo>
                <a:cubicBezTo>
                  <a:pt x="1248" y="370"/>
                  <a:pt x="1248" y="370"/>
                  <a:pt x="1248" y="370"/>
                </a:cubicBezTo>
                <a:cubicBezTo>
                  <a:pt x="1250" y="365"/>
                  <a:pt x="1250" y="365"/>
                  <a:pt x="1250" y="365"/>
                </a:cubicBezTo>
                <a:cubicBezTo>
                  <a:pt x="1258" y="364"/>
                  <a:pt x="1258" y="364"/>
                  <a:pt x="1258" y="364"/>
                </a:cubicBezTo>
                <a:cubicBezTo>
                  <a:pt x="1249" y="356"/>
                  <a:pt x="1249" y="356"/>
                  <a:pt x="1249" y="356"/>
                </a:cubicBezTo>
                <a:cubicBezTo>
                  <a:pt x="1237" y="353"/>
                  <a:pt x="1237" y="353"/>
                  <a:pt x="1237" y="353"/>
                </a:cubicBezTo>
                <a:cubicBezTo>
                  <a:pt x="1242" y="346"/>
                  <a:pt x="1242" y="346"/>
                  <a:pt x="1242" y="346"/>
                </a:cubicBezTo>
                <a:cubicBezTo>
                  <a:pt x="1230" y="340"/>
                  <a:pt x="1230" y="340"/>
                  <a:pt x="1230" y="340"/>
                </a:cubicBezTo>
                <a:cubicBezTo>
                  <a:pt x="1216" y="341"/>
                  <a:pt x="1216" y="341"/>
                  <a:pt x="1216" y="341"/>
                </a:cubicBezTo>
                <a:cubicBezTo>
                  <a:pt x="1214" y="335"/>
                  <a:pt x="1214" y="335"/>
                  <a:pt x="1214" y="335"/>
                </a:cubicBezTo>
                <a:cubicBezTo>
                  <a:pt x="1203" y="334"/>
                  <a:pt x="1203" y="334"/>
                  <a:pt x="1203" y="334"/>
                </a:cubicBezTo>
                <a:cubicBezTo>
                  <a:pt x="1198" y="333"/>
                  <a:pt x="1198" y="333"/>
                  <a:pt x="1198" y="333"/>
                </a:cubicBezTo>
                <a:cubicBezTo>
                  <a:pt x="1207" y="327"/>
                  <a:pt x="1207" y="327"/>
                  <a:pt x="1207" y="327"/>
                </a:cubicBezTo>
                <a:cubicBezTo>
                  <a:pt x="1195" y="323"/>
                  <a:pt x="1195" y="323"/>
                  <a:pt x="1195" y="323"/>
                </a:cubicBezTo>
                <a:cubicBezTo>
                  <a:pt x="1179" y="327"/>
                  <a:pt x="1179" y="327"/>
                  <a:pt x="1179" y="327"/>
                </a:cubicBezTo>
                <a:cubicBezTo>
                  <a:pt x="1169" y="317"/>
                  <a:pt x="1169" y="317"/>
                  <a:pt x="1169" y="317"/>
                </a:cubicBezTo>
                <a:cubicBezTo>
                  <a:pt x="1167" y="311"/>
                  <a:pt x="1167" y="311"/>
                  <a:pt x="1167" y="311"/>
                </a:cubicBezTo>
                <a:cubicBezTo>
                  <a:pt x="1158" y="310"/>
                  <a:pt x="1158" y="310"/>
                  <a:pt x="1158" y="310"/>
                </a:cubicBezTo>
                <a:cubicBezTo>
                  <a:pt x="1157" y="303"/>
                  <a:pt x="1157" y="303"/>
                  <a:pt x="1157" y="303"/>
                </a:cubicBezTo>
                <a:cubicBezTo>
                  <a:pt x="1141" y="298"/>
                  <a:pt x="1141" y="298"/>
                  <a:pt x="1141" y="298"/>
                </a:cubicBezTo>
                <a:cubicBezTo>
                  <a:pt x="1121" y="298"/>
                  <a:pt x="1121" y="298"/>
                  <a:pt x="1121" y="298"/>
                </a:cubicBezTo>
                <a:cubicBezTo>
                  <a:pt x="1119" y="304"/>
                  <a:pt x="1119" y="304"/>
                  <a:pt x="1119" y="304"/>
                </a:cubicBezTo>
                <a:cubicBezTo>
                  <a:pt x="1108" y="305"/>
                  <a:pt x="1108" y="305"/>
                  <a:pt x="1108" y="305"/>
                </a:cubicBezTo>
                <a:cubicBezTo>
                  <a:pt x="1098" y="303"/>
                  <a:pt x="1098" y="303"/>
                  <a:pt x="1098" y="303"/>
                </a:cubicBezTo>
                <a:cubicBezTo>
                  <a:pt x="1095" y="310"/>
                  <a:pt x="1095" y="310"/>
                  <a:pt x="1095" y="310"/>
                </a:cubicBezTo>
                <a:cubicBezTo>
                  <a:pt x="1085" y="311"/>
                  <a:pt x="1085" y="311"/>
                  <a:pt x="1085" y="311"/>
                </a:cubicBezTo>
                <a:cubicBezTo>
                  <a:pt x="1085" y="302"/>
                  <a:pt x="1085" y="302"/>
                  <a:pt x="1085" y="302"/>
                </a:cubicBezTo>
                <a:cubicBezTo>
                  <a:pt x="1090" y="293"/>
                  <a:pt x="1090" y="293"/>
                  <a:pt x="1090" y="293"/>
                </a:cubicBezTo>
                <a:cubicBezTo>
                  <a:pt x="1081" y="282"/>
                  <a:pt x="1081" y="282"/>
                  <a:pt x="1081" y="282"/>
                </a:cubicBezTo>
                <a:cubicBezTo>
                  <a:pt x="1076" y="271"/>
                  <a:pt x="1076" y="271"/>
                  <a:pt x="1076" y="271"/>
                </a:cubicBezTo>
                <a:cubicBezTo>
                  <a:pt x="1058" y="271"/>
                  <a:pt x="1058" y="271"/>
                  <a:pt x="1058" y="271"/>
                </a:cubicBezTo>
                <a:cubicBezTo>
                  <a:pt x="1049" y="279"/>
                  <a:pt x="1049" y="279"/>
                  <a:pt x="1049" y="279"/>
                </a:cubicBezTo>
                <a:cubicBezTo>
                  <a:pt x="1037" y="280"/>
                  <a:pt x="1037" y="280"/>
                  <a:pt x="1037" y="280"/>
                </a:cubicBezTo>
                <a:cubicBezTo>
                  <a:pt x="1028" y="285"/>
                  <a:pt x="1028" y="285"/>
                  <a:pt x="1028" y="285"/>
                </a:cubicBezTo>
                <a:cubicBezTo>
                  <a:pt x="1026" y="295"/>
                  <a:pt x="1026" y="295"/>
                  <a:pt x="1026" y="295"/>
                </a:cubicBezTo>
                <a:cubicBezTo>
                  <a:pt x="1034" y="306"/>
                  <a:pt x="1034" y="306"/>
                  <a:pt x="1034" y="306"/>
                </a:cubicBezTo>
                <a:cubicBezTo>
                  <a:pt x="1029" y="314"/>
                  <a:pt x="1029" y="314"/>
                  <a:pt x="1029" y="314"/>
                </a:cubicBezTo>
                <a:cubicBezTo>
                  <a:pt x="1040" y="327"/>
                  <a:pt x="1040" y="327"/>
                  <a:pt x="1040" y="327"/>
                </a:cubicBezTo>
                <a:cubicBezTo>
                  <a:pt x="1031" y="329"/>
                  <a:pt x="1031" y="329"/>
                  <a:pt x="1031" y="329"/>
                </a:cubicBezTo>
                <a:cubicBezTo>
                  <a:pt x="1019" y="317"/>
                  <a:pt x="1019" y="317"/>
                  <a:pt x="1019" y="317"/>
                </a:cubicBezTo>
                <a:cubicBezTo>
                  <a:pt x="1015" y="301"/>
                  <a:pt x="1015" y="301"/>
                  <a:pt x="1015" y="301"/>
                </a:cubicBezTo>
                <a:cubicBezTo>
                  <a:pt x="1014" y="291"/>
                  <a:pt x="1014" y="291"/>
                  <a:pt x="1014" y="291"/>
                </a:cubicBezTo>
                <a:cubicBezTo>
                  <a:pt x="1023" y="280"/>
                  <a:pt x="1023" y="280"/>
                  <a:pt x="1023" y="280"/>
                </a:cubicBezTo>
                <a:cubicBezTo>
                  <a:pt x="1035" y="270"/>
                  <a:pt x="1035" y="270"/>
                  <a:pt x="1035" y="270"/>
                </a:cubicBezTo>
                <a:cubicBezTo>
                  <a:pt x="1018" y="270"/>
                  <a:pt x="1018" y="270"/>
                  <a:pt x="1018" y="270"/>
                </a:cubicBezTo>
                <a:cubicBezTo>
                  <a:pt x="1000" y="272"/>
                  <a:pt x="1000" y="272"/>
                  <a:pt x="1000" y="272"/>
                </a:cubicBezTo>
                <a:cubicBezTo>
                  <a:pt x="983" y="285"/>
                  <a:pt x="983" y="285"/>
                  <a:pt x="983" y="285"/>
                </a:cubicBezTo>
                <a:cubicBezTo>
                  <a:pt x="974" y="304"/>
                  <a:pt x="974" y="304"/>
                  <a:pt x="974" y="304"/>
                </a:cubicBezTo>
                <a:cubicBezTo>
                  <a:pt x="973" y="327"/>
                  <a:pt x="973" y="327"/>
                  <a:pt x="973" y="327"/>
                </a:cubicBezTo>
                <a:cubicBezTo>
                  <a:pt x="988" y="329"/>
                  <a:pt x="988" y="329"/>
                  <a:pt x="988" y="329"/>
                </a:cubicBezTo>
                <a:cubicBezTo>
                  <a:pt x="998" y="330"/>
                  <a:pt x="998" y="330"/>
                  <a:pt x="998" y="330"/>
                </a:cubicBezTo>
                <a:cubicBezTo>
                  <a:pt x="1003" y="338"/>
                  <a:pt x="1003" y="338"/>
                  <a:pt x="1003" y="338"/>
                </a:cubicBezTo>
                <a:cubicBezTo>
                  <a:pt x="991" y="336"/>
                  <a:pt x="991" y="336"/>
                  <a:pt x="991" y="336"/>
                </a:cubicBezTo>
                <a:cubicBezTo>
                  <a:pt x="979" y="340"/>
                  <a:pt x="979" y="340"/>
                  <a:pt x="979" y="340"/>
                </a:cubicBezTo>
                <a:cubicBezTo>
                  <a:pt x="989" y="350"/>
                  <a:pt x="989" y="350"/>
                  <a:pt x="989" y="350"/>
                </a:cubicBezTo>
                <a:cubicBezTo>
                  <a:pt x="1004" y="350"/>
                  <a:pt x="1004" y="350"/>
                  <a:pt x="1004" y="350"/>
                </a:cubicBezTo>
                <a:cubicBezTo>
                  <a:pt x="1011" y="347"/>
                  <a:pt x="1011" y="347"/>
                  <a:pt x="1011" y="347"/>
                </a:cubicBezTo>
                <a:cubicBezTo>
                  <a:pt x="1021" y="354"/>
                  <a:pt x="1021" y="354"/>
                  <a:pt x="1021" y="354"/>
                </a:cubicBezTo>
                <a:cubicBezTo>
                  <a:pt x="1039" y="360"/>
                  <a:pt x="1039" y="360"/>
                  <a:pt x="1039" y="360"/>
                </a:cubicBezTo>
                <a:cubicBezTo>
                  <a:pt x="1028" y="363"/>
                  <a:pt x="1028" y="363"/>
                  <a:pt x="1028" y="363"/>
                </a:cubicBezTo>
                <a:cubicBezTo>
                  <a:pt x="1027" y="372"/>
                  <a:pt x="1027" y="372"/>
                  <a:pt x="1027" y="372"/>
                </a:cubicBezTo>
                <a:cubicBezTo>
                  <a:pt x="1035" y="379"/>
                  <a:pt x="1035" y="379"/>
                  <a:pt x="1035" y="379"/>
                </a:cubicBezTo>
                <a:cubicBezTo>
                  <a:pt x="1023" y="396"/>
                  <a:pt x="1023" y="396"/>
                  <a:pt x="1023" y="396"/>
                </a:cubicBezTo>
                <a:cubicBezTo>
                  <a:pt x="1017" y="409"/>
                  <a:pt x="1017" y="409"/>
                  <a:pt x="1017" y="409"/>
                </a:cubicBezTo>
                <a:cubicBezTo>
                  <a:pt x="1008" y="419"/>
                  <a:pt x="1008" y="419"/>
                  <a:pt x="1008" y="419"/>
                </a:cubicBezTo>
                <a:cubicBezTo>
                  <a:pt x="999" y="415"/>
                  <a:pt x="999" y="415"/>
                  <a:pt x="999" y="415"/>
                </a:cubicBezTo>
                <a:cubicBezTo>
                  <a:pt x="993" y="400"/>
                  <a:pt x="993" y="400"/>
                  <a:pt x="993" y="400"/>
                </a:cubicBezTo>
                <a:cubicBezTo>
                  <a:pt x="999" y="391"/>
                  <a:pt x="999" y="391"/>
                  <a:pt x="999" y="391"/>
                </a:cubicBezTo>
                <a:cubicBezTo>
                  <a:pt x="983" y="376"/>
                  <a:pt x="983" y="376"/>
                  <a:pt x="983" y="376"/>
                </a:cubicBezTo>
                <a:cubicBezTo>
                  <a:pt x="970" y="387"/>
                  <a:pt x="970" y="387"/>
                  <a:pt x="970" y="387"/>
                </a:cubicBezTo>
                <a:cubicBezTo>
                  <a:pt x="951" y="367"/>
                  <a:pt x="951" y="367"/>
                  <a:pt x="951" y="367"/>
                </a:cubicBezTo>
                <a:cubicBezTo>
                  <a:pt x="945" y="364"/>
                  <a:pt x="945" y="364"/>
                  <a:pt x="945" y="364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44" y="342"/>
                  <a:pt x="944" y="342"/>
                  <a:pt x="944" y="342"/>
                </a:cubicBezTo>
                <a:cubicBezTo>
                  <a:pt x="935" y="341"/>
                  <a:pt x="935" y="341"/>
                  <a:pt x="935" y="341"/>
                </a:cubicBezTo>
                <a:cubicBezTo>
                  <a:pt x="934" y="331"/>
                  <a:pt x="934" y="331"/>
                  <a:pt x="934" y="331"/>
                </a:cubicBezTo>
                <a:cubicBezTo>
                  <a:pt x="921" y="320"/>
                  <a:pt x="921" y="320"/>
                  <a:pt x="921" y="320"/>
                </a:cubicBezTo>
                <a:cubicBezTo>
                  <a:pt x="904" y="319"/>
                  <a:pt x="904" y="319"/>
                  <a:pt x="904" y="319"/>
                </a:cubicBezTo>
                <a:cubicBezTo>
                  <a:pt x="902" y="326"/>
                  <a:pt x="902" y="326"/>
                  <a:pt x="902" y="326"/>
                </a:cubicBezTo>
                <a:cubicBezTo>
                  <a:pt x="895" y="327"/>
                  <a:pt x="895" y="327"/>
                  <a:pt x="895" y="32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91" y="346"/>
                  <a:pt x="891" y="346"/>
                  <a:pt x="891" y="346"/>
                </a:cubicBezTo>
                <a:cubicBezTo>
                  <a:pt x="889" y="352"/>
                  <a:pt x="889" y="352"/>
                  <a:pt x="889" y="352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15" y="370"/>
                  <a:pt x="915" y="370"/>
                  <a:pt x="915" y="370"/>
                </a:cubicBezTo>
                <a:cubicBezTo>
                  <a:pt x="911" y="380"/>
                  <a:pt x="911" y="380"/>
                  <a:pt x="911" y="380"/>
                </a:cubicBezTo>
                <a:cubicBezTo>
                  <a:pt x="897" y="377"/>
                  <a:pt x="897" y="377"/>
                  <a:pt x="897" y="377"/>
                </a:cubicBezTo>
                <a:cubicBezTo>
                  <a:pt x="901" y="389"/>
                  <a:pt x="901" y="389"/>
                  <a:pt x="901" y="389"/>
                </a:cubicBezTo>
                <a:cubicBezTo>
                  <a:pt x="913" y="388"/>
                  <a:pt x="913" y="388"/>
                  <a:pt x="913" y="388"/>
                </a:cubicBezTo>
                <a:cubicBezTo>
                  <a:pt x="926" y="380"/>
                  <a:pt x="926" y="380"/>
                  <a:pt x="926" y="380"/>
                </a:cubicBezTo>
                <a:cubicBezTo>
                  <a:pt x="926" y="392"/>
                  <a:pt x="926" y="392"/>
                  <a:pt x="926" y="392"/>
                </a:cubicBezTo>
                <a:cubicBezTo>
                  <a:pt x="903" y="404"/>
                  <a:pt x="903" y="404"/>
                  <a:pt x="903" y="404"/>
                </a:cubicBezTo>
                <a:cubicBezTo>
                  <a:pt x="905" y="421"/>
                  <a:pt x="905" y="421"/>
                  <a:pt x="905" y="421"/>
                </a:cubicBezTo>
                <a:cubicBezTo>
                  <a:pt x="891" y="411"/>
                  <a:pt x="891" y="411"/>
                  <a:pt x="891" y="411"/>
                </a:cubicBezTo>
                <a:cubicBezTo>
                  <a:pt x="895" y="400"/>
                  <a:pt x="895" y="400"/>
                  <a:pt x="895" y="400"/>
                </a:cubicBezTo>
                <a:cubicBezTo>
                  <a:pt x="885" y="400"/>
                  <a:pt x="885" y="400"/>
                  <a:pt x="885" y="400"/>
                </a:cubicBezTo>
                <a:cubicBezTo>
                  <a:pt x="885" y="389"/>
                  <a:pt x="885" y="389"/>
                  <a:pt x="885" y="389"/>
                </a:cubicBezTo>
                <a:cubicBezTo>
                  <a:pt x="893" y="389"/>
                  <a:pt x="893" y="389"/>
                  <a:pt x="893" y="389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70" y="362"/>
                  <a:pt x="870" y="362"/>
                  <a:pt x="870" y="362"/>
                </a:cubicBezTo>
                <a:cubicBezTo>
                  <a:pt x="865" y="374"/>
                  <a:pt x="865" y="374"/>
                  <a:pt x="865" y="374"/>
                </a:cubicBezTo>
                <a:cubicBezTo>
                  <a:pt x="854" y="379"/>
                  <a:pt x="854" y="379"/>
                  <a:pt x="854" y="379"/>
                </a:cubicBezTo>
                <a:cubicBezTo>
                  <a:pt x="873" y="392"/>
                  <a:pt x="873" y="392"/>
                  <a:pt x="873" y="392"/>
                </a:cubicBezTo>
                <a:cubicBezTo>
                  <a:pt x="864" y="399"/>
                  <a:pt x="864" y="399"/>
                  <a:pt x="864" y="399"/>
                </a:cubicBezTo>
                <a:cubicBezTo>
                  <a:pt x="861" y="408"/>
                  <a:pt x="861" y="408"/>
                  <a:pt x="861" y="408"/>
                </a:cubicBezTo>
                <a:cubicBezTo>
                  <a:pt x="825" y="409"/>
                  <a:pt x="825" y="409"/>
                  <a:pt x="825" y="409"/>
                </a:cubicBezTo>
                <a:cubicBezTo>
                  <a:pt x="808" y="402"/>
                  <a:pt x="808" y="402"/>
                  <a:pt x="808" y="402"/>
                </a:cubicBezTo>
                <a:cubicBezTo>
                  <a:pt x="795" y="400"/>
                  <a:pt x="795" y="400"/>
                  <a:pt x="795" y="400"/>
                </a:cubicBezTo>
                <a:cubicBezTo>
                  <a:pt x="778" y="391"/>
                  <a:pt x="778" y="391"/>
                  <a:pt x="778" y="391"/>
                </a:cubicBezTo>
                <a:cubicBezTo>
                  <a:pt x="766" y="398"/>
                  <a:pt x="766" y="398"/>
                  <a:pt x="766" y="398"/>
                </a:cubicBezTo>
                <a:cubicBezTo>
                  <a:pt x="748" y="406"/>
                  <a:pt x="748" y="406"/>
                  <a:pt x="748" y="406"/>
                </a:cubicBezTo>
                <a:cubicBezTo>
                  <a:pt x="752" y="417"/>
                  <a:pt x="752" y="417"/>
                  <a:pt x="752" y="417"/>
                </a:cubicBezTo>
                <a:cubicBezTo>
                  <a:pt x="750" y="434"/>
                  <a:pt x="750" y="434"/>
                  <a:pt x="750" y="434"/>
                </a:cubicBezTo>
                <a:cubicBezTo>
                  <a:pt x="739" y="413"/>
                  <a:pt x="739" y="413"/>
                  <a:pt x="739" y="413"/>
                </a:cubicBezTo>
                <a:cubicBezTo>
                  <a:pt x="721" y="406"/>
                  <a:pt x="721" y="406"/>
                  <a:pt x="721" y="406"/>
                </a:cubicBezTo>
                <a:cubicBezTo>
                  <a:pt x="701" y="409"/>
                  <a:pt x="701" y="409"/>
                  <a:pt x="701" y="409"/>
                </a:cubicBezTo>
                <a:cubicBezTo>
                  <a:pt x="658" y="406"/>
                  <a:pt x="658" y="406"/>
                  <a:pt x="658" y="406"/>
                </a:cubicBezTo>
                <a:cubicBezTo>
                  <a:pt x="658" y="400"/>
                  <a:pt x="658" y="400"/>
                  <a:pt x="658" y="400"/>
                </a:cubicBezTo>
                <a:cubicBezTo>
                  <a:pt x="673" y="394"/>
                  <a:pt x="673" y="394"/>
                  <a:pt x="673" y="394"/>
                </a:cubicBezTo>
                <a:cubicBezTo>
                  <a:pt x="651" y="383"/>
                  <a:pt x="651" y="383"/>
                  <a:pt x="651" y="383"/>
                </a:cubicBezTo>
                <a:cubicBezTo>
                  <a:pt x="637" y="384"/>
                  <a:pt x="637" y="384"/>
                  <a:pt x="637" y="384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589" y="364"/>
                  <a:pt x="589" y="364"/>
                  <a:pt x="589" y="364"/>
                </a:cubicBezTo>
                <a:cubicBezTo>
                  <a:pt x="571" y="362"/>
                  <a:pt x="571" y="362"/>
                  <a:pt x="571" y="362"/>
                </a:cubicBezTo>
                <a:cubicBezTo>
                  <a:pt x="561" y="363"/>
                  <a:pt x="561" y="363"/>
                  <a:pt x="561" y="363"/>
                </a:cubicBezTo>
                <a:cubicBezTo>
                  <a:pt x="556" y="370"/>
                  <a:pt x="556" y="370"/>
                  <a:pt x="556" y="370"/>
                </a:cubicBezTo>
                <a:cubicBezTo>
                  <a:pt x="547" y="372"/>
                  <a:pt x="547" y="372"/>
                  <a:pt x="547" y="372"/>
                </a:cubicBezTo>
                <a:cubicBezTo>
                  <a:pt x="537" y="356"/>
                  <a:pt x="537" y="356"/>
                  <a:pt x="537" y="356"/>
                </a:cubicBezTo>
                <a:cubicBezTo>
                  <a:pt x="530" y="370"/>
                  <a:pt x="530" y="370"/>
                  <a:pt x="530" y="370"/>
                </a:cubicBezTo>
                <a:cubicBezTo>
                  <a:pt x="518" y="368"/>
                  <a:pt x="518" y="368"/>
                  <a:pt x="518" y="368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94" y="346"/>
                  <a:pt x="494" y="346"/>
                  <a:pt x="494" y="346"/>
                </a:cubicBezTo>
                <a:cubicBezTo>
                  <a:pt x="490" y="359"/>
                  <a:pt x="490" y="359"/>
                  <a:pt x="490" y="359"/>
                </a:cubicBezTo>
                <a:cubicBezTo>
                  <a:pt x="482" y="366"/>
                  <a:pt x="482" y="366"/>
                  <a:pt x="482" y="366"/>
                </a:cubicBezTo>
                <a:cubicBezTo>
                  <a:pt x="469" y="368"/>
                  <a:pt x="469" y="368"/>
                  <a:pt x="469" y="368"/>
                </a:cubicBezTo>
                <a:cubicBezTo>
                  <a:pt x="452" y="374"/>
                  <a:pt x="452" y="374"/>
                  <a:pt x="452" y="374"/>
                </a:cubicBezTo>
                <a:cubicBezTo>
                  <a:pt x="435" y="383"/>
                  <a:pt x="435" y="383"/>
                  <a:pt x="435" y="383"/>
                </a:cubicBezTo>
                <a:cubicBezTo>
                  <a:pt x="449" y="370"/>
                  <a:pt x="449" y="370"/>
                  <a:pt x="449" y="370"/>
                </a:cubicBezTo>
                <a:cubicBezTo>
                  <a:pt x="463" y="366"/>
                  <a:pt x="463" y="366"/>
                  <a:pt x="463" y="366"/>
                </a:cubicBezTo>
                <a:cubicBezTo>
                  <a:pt x="473" y="362"/>
                  <a:pt x="473" y="362"/>
                  <a:pt x="473" y="362"/>
                </a:cubicBezTo>
                <a:cubicBezTo>
                  <a:pt x="478" y="355"/>
                  <a:pt x="478" y="355"/>
                  <a:pt x="478" y="355"/>
                </a:cubicBezTo>
                <a:cubicBezTo>
                  <a:pt x="472" y="354"/>
                  <a:pt x="472" y="354"/>
                  <a:pt x="472" y="354"/>
                </a:cubicBezTo>
                <a:cubicBezTo>
                  <a:pt x="455" y="360"/>
                  <a:pt x="455" y="360"/>
                  <a:pt x="455" y="360"/>
                </a:cubicBezTo>
                <a:cubicBezTo>
                  <a:pt x="435" y="368"/>
                  <a:pt x="435" y="368"/>
                  <a:pt x="435" y="368"/>
                </a:cubicBezTo>
                <a:cubicBezTo>
                  <a:pt x="424" y="369"/>
                  <a:pt x="424" y="369"/>
                  <a:pt x="424" y="369"/>
                </a:cubicBezTo>
                <a:cubicBezTo>
                  <a:pt x="413" y="369"/>
                  <a:pt x="413" y="369"/>
                  <a:pt x="413" y="369"/>
                </a:cubicBezTo>
                <a:cubicBezTo>
                  <a:pt x="392" y="381"/>
                  <a:pt x="392" y="381"/>
                  <a:pt x="392" y="381"/>
                </a:cubicBezTo>
                <a:cubicBezTo>
                  <a:pt x="372" y="379"/>
                  <a:pt x="372" y="379"/>
                  <a:pt x="372" y="379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26" y="365"/>
                  <a:pt x="326" y="365"/>
                  <a:pt x="326" y="365"/>
                </a:cubicBezTo>
                <a:cubicBezTo>
                  <a:pt x="315" y="359"/>
                  <a:pt x="315" y="359"/>
                  <a:pt x="315" y="359"/>
                </a:cubicBezTo>
                <a:cubicBezTo>
                  <a:pt x="300" y="356"/>
                  <a:pt x="300" y="356"/>
                  <a:pt x="300" y="356"/>
                </a:cubicBezTo>
                <a:cubicBezTo>
                  <a:pt x="282" y="360"/>
                  <a:pt x="282" y="360"/>
                  <a:pt x="282" y="360"/>
                </a:cubicBezTo>
                <a:cubicBezTo>
                  <a:pt x="270" y="353"/>
                  <a:pt x="270" y="353"/>
                  <a:pt x="270" y="353"/>
                </a:cubicBezTo>
                <a:cubicBezTo>
                  <a:pt x="251" y="353"/>
                  <a:pt x="251" y="353"/>
                  <a:pt x="251" y="353"/>
                </a:cubicBezTo>
                <a:cubicBezTo>
                  <a:pt x="231" y="348"/>
                  <a:pt x="231" y="348"/>
                  <a:pt x="231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199" y="348"/>
                  <a:pt x="199" y="348"/>
                  <a:pt x="199" y="348"/>
                </a:cubicBezTo>
                <a:cubicBezTo>
                  <a:pt x="195" y="339"/>
                  <a:pt x="195" y="339"/>
                  <a:pt x="195" y="339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54" y="339"/>
                  <a:pt x="154" y="339"/>
                  <a:pt x="154" y="339"/>
                </a:cubicBezTo>
                <a:cubicBezTo>
                  <a:pt x="157" y="332"/>
                  <a:pt x="157" y="332"/>
                  <a:pt x="157" y="332"/>
                </a:cubicBezTo>
                <a:cubicBezTo>
                  <a:pt x="140" y="331"/>
                  <a:pt x="140" y="331"/>
                  <a:pt x="140" y="331"/>
                </a:cubicBezTo>
                <a:cubicBezTo>
                  <a:pt x="125" y="340"/>
                  <a:pt x="125" y="340"/>
                  <a:pt x="125" y="340"/>
                </a:cubicBezTo>
                <a:cubicBezTo>
                  <a:pt x="102" y="340"/>
                  <a:pt x="102" y="340"/>
                  <a:pt x="102" y="340"/>
                </a:cubicBezTo>
                <a:cubicBezTo>
                  <a:pt x="84" y="353"/>
                  <a:pt x="84" y="353"/>
                  <a:pt x="84" y="353"/>
                </a:cubicBezTo>
                <a:cubicBezTo>
                  <a:pt x="71" y="353"/>
                  <a:pt x="71" y="353"/>
                  <a:pt x="71" y="353"/>
                </a:cubicBezTo>
                <a:cubicBezTo>
                  <a:pt x="59" y="362"/>
                  <a:pt x="59" y="362"/>
                  <a:pt x="59" y="362"/>
                </a:cubicBezTo>
                <a:cubicBezTo>
                  <a:pt x="58" y="374"/>
                  <a:pt x="58" y="374"/>
                  <a:pt x="58" y="374"/>
                </a:cubicBezTo>
                <a:cubicBezTo>
                  <a:pt x="43" y="383"/>
                  <a:pt x="43" y="383"/>
                  <a:pt x="43" y="383"/>
                </a:cubicBezTo>
                <a:cubicBezTo>
                  <a:pt x="20" y="384"/>
                  <a:pt x="20" y="384"/>
                  <a:pt x="20" y="384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42" y="409"/>
                  <a:pt x="42" y="409"/>
                  <a:pt x="42" y="409"/>
                </a:cubicBezTo>
                <a:cubicBezTo>
                  <a:pt x="51" y="421"/>
                  <a:pt x="51" y="421"/>
                  <a:pt x="51" y="421"/>
                </a:cubicBezTo>
                <a:cubicBezTo>
                  <a:pt x="66" y="427"/>
                  <a:pt x="66" y="427"/>
                  <a:pt x="66" y="427"/>
                </a:cubicBezTo>
                <a:cubicBezTo>
                  <a:pt x="76" y="442"/>
                  <a:pt x="76" y="442"/>
                  <a:pt x="76" y="442"/>
                </a:cubicBezTo>
                <a:cubicBezTo>
                  <a:pt x="61" y="444"/>
                  <a:pt x="61" y="444"/>
                  <a:pt x="61" y="444"/>
                </a:cubicBezTo>
                <a:cubicBezTo>
                  <a:pt x="48" y="442"/>
                  <a:pt x="48" y="442"/>
                  <a:pt x="48" y="442"/>
                </a:cubicBezTo>
                <a:cubicBezTo>
                  <a:pt x="46" y="430"/>
                  <a:pt x="46" y="430"/>
                  <a:pt x="46" y="430"/>
                </a:cubicBezTo>
                <a:cubicBezTo>
                  <a:pt x="30" y="439"/>
                  <a:pt x="30" y="439"/>
                  <a:pt x="30" y="439"/>
                </a:cubicBezTo>
                <a:cubicBezTo>
                  <a:pt x="16" y="440"/>
                  <a:pt x="16" y="440"/>
                  <a:pt x="16" y="440"/>
                </a:cubicBezTo>
                <a:cubicBezTo>
                  <a:pt x="0" y="453"/>
                  <a:pt x="0" y="453"/>
                  <a:pt x="0" y="453"/>
                </a:cubicBezTo>
                <a:cubicBezTo>
                  <a:pt x="8" y="458"/>
                  <a:pt x="8" y="458"/>
                  <a:pt x="8" y="458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22" y="479"/>
                  <a:pt x="22" y="479"/>
                  <a:pt x="22" y="479"/>
                </a:cubicBezTo>
                <a:cubicBezTo>
                  <a:pt x="64" y="474"/>
                  <a:pt x="64" y="474"/>
                  <a:pt x="64" y="474"/>
                </a:cubicBezTo>
                <a:cubicBezTo>
                  <a:pt x="75" y="468"/>
                  <a:pt x="75" y="468"/>
                  <a:pt x="75" y="468"/>
                </a:cubicBezTo>
                <a:cubicBezTo>
                  <a:pt x="86" y="469"/>
                  <a:pt x="86" y="469"/>
                  <a:pt x="86" y="469"/>
                </a:cubicBezTo>
                <a:cubicBezTo>
                  <a:pt x="83" y="481"/>
                  <a:pt x="83" y="481"/>
                  <a:pt x="83" y="481"/>
                </a:cubicBezTo>
                <a:cubicBezTo>
                  <a:pt x="83" y="496"/>
                  <a:pt x="83" y="496"/>
                  <a:pt x="83" y="496"/>
                </a:cubicBezTo>
                <a:cubicBezTo>
                  <a:pt x="68" y="496"/>
                  <a:pt x="68" y="496"/>
                  <a:pt x="68" y="496"/>
                </a:cubicBezTo>
                <a:cubicBezTo>
                  <a:pt x="53" y="502"/>
                  <a:pt x="53" y="502"/>
                  <a:pt x="53" y="502"/>
                </a:cubicBezTo>
                <a:cubicBezTo>
                  <a:pt x="40" y="500"/>
                  <a:pt x="40" y="500"/>
                  <a:pt x="40" y="500"/>
                </a:cubicBezTo>
                <a:cubicBezTo>
                  <a:pt x="36" y="515"/>
                  <a:pt x="36" y="515"/>
                  <a:pt x="36" y="515"/>
                </a:cubicBezTo>
                <a:cubicBezTo>
                  <a:pt x="20" y="529"/>
                  <a:pt x="20" y="529"/>
                  <a:pt x="20" y="529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31" y="540"/>
                  <a:pt x="31" y="540"/>
                  <a:pt x="31" y="540"/>
                </a:cubicBezTo>
                <a:cubicBezTo>
                  <a:pt x="33" y="548"/>
                  <a:pt x="33" y="548"/>
                  <a:pt x="33" y="548"/>
                </a:cubicBezTo>
                <a:cubicBezTo>
                  <a:pt x="39" y="560"/>
                  <a:pt x="39" y="560"/>
                  <a:pt x="39" y="560"/>
                </a:cubicBezTo>
                <a:cubicBezTo>
                  <a:pt x="57" y="566"/>
                  <a:pt x="57" y="566"/>
                  <a:pt x="57" y="566"/>
                </a:cubicBezTo>
                <a:cubicBezTo>
                  <a:pt x="65" y="556"/>
                  <a:pt x="65" y="556"/>
                  <a:pt x="65" y="556"/>
                </a:cubicBezTo>
                <a:cubicBezTo>
                  <a:pt x="75" y="569"/>
                  <a:pt x="75" y="569"/>
                  <a:pt x="75" y="569"/>
                </a:cubicBezTo>
                <a:cubicBezTo>
                  <a:pt x="73" y="588"/>
                  <a:pt x="73" y="588"/>
                  <a:pt x="73" y="588"/>
                </a:cubicBezTo>
                <a:cubicBezTo>
                  <a:pt x="82" y="588"/>
                  <a:pt x="82" y="588"/>
                  <a:pt x="82" y="588"/>
                </a:cubicBezTo>
                <a:cubicBezTo>
                  <a:pt x="88" y="584"/>
                  <a:pt x="88" y="584"/>
                  <a:pt x="88" y="584"/>
                </a:cubicBezTo>
                <a:cubicBezTo>
                  <a:pt x="102" y="584"/>
                  <a:pt x="102" y="584"/>
                  <a:pt x="102" y="584"/>
                </a:cubicBezTo>
                <a:cubicBezTo>
                  <a:pt x="111" y="589"/>
                  <a:pt x="111" y="589"/>
                  <a:pt x="111" y="589"/>
                </a:cubicBezTo>
                <a:cubicBezTo>
                  <a:pt x="116" y="580"/>
                  <a:pt x="116" y="580"/>
                  <a:pt x="116" y="580"/>
                </a:cubicBezTo>
                <a:cubicBezTo>
                  <a:pt x="125" y="587"/>
                  <a:pt x="125" y="587"/>
                  <a:pt x="125" y="587"/>
                </a:cubicBezTo>
                <a:cubicBezTo>
                  <a:pt x="135" y="581"/>
                  <a:pt x="135" y="581"/>
                  <a:pt x="135" y="581"/>
                </a:cubicBezTo>
                <a:cubicBezTo>
                  <a:pt x="135" y="581"/>
                  <a:pt x="129" y="594"/>
                  <a:pt x="129" y="598"/>
                </a:cubicBezTo>
                <a:cubicBezTo>
                  <a:pt x="129" y="601"/>
                  <a:pt x="122" y="607"/>
                  <a:pt x="118" y="609"/>
                </a:cubicBezTo>
                <a:cubicBezTo>
                  <a:pt x="114" y="611"/>
                  <a:pt x="97" y="625"/>
                  <a:pt x="97" y="625"/>
                </a:cubicBezTo>
                <a:cubicBezTo>
                  <a:pt x="90" y="634"/>
                  <a:pt x="90" y="634"/>
                  <a:pt x="90" y="634"/>
                </a:cubicBezTo>
                <a:cubicBezTo>
                  <a:pt x="77" y="635"/>
                  <a:pt x="77" y="635"/>
                  <a:pt x="77" y="635"/>
                </a:cubicBezTo>
                <a:cubicBezTo>
                  <a:pt x="64" y="644"/>
                  <a:pt x="64" y="644"/>
                  <a:pt x="64" y="644"/>
                </a:cubicBezTo>
                <a:cubicBezTo>
                  <a:pt x="46" y="648"/>
                  <a:pt x="46" y="648"/>
                  <a:pt x="46" y="648"/>
                </a:cubicBezTo>
                <a:cubicBezTo>
                  <a:pt x="31" y="660"/>
                  <a:pt x="31" y="660"/>
                  <a:pt x="31" y="660"/>
                </a:cubicBezTo>
                <a:cubicBezTo>
                  <a:pt x="40" y="664"/>
                  <a:pt x="40" y="664"/>
                  <a:pt x="40" y="664"/>
                </a:cubicBezTo>
                <a:cubicBezTo>
                  <a:pt x="55" y="653"/>
                  <a:pt x="55" y="653"/>
                  <a:pt x="55" y="653"/>
                </a:cubicBezTo>
                <a:cubicBezTo>
                  <a:pt x="65" y="652"/>
                  <a:pt x="65" y="652"/>
                  <a:pt x="65" y="652"/>
                </a:cubicBezTo>
                <a:cubicBezTo>
                  <a:pt x="81" y="644"/>
                  <a:pt x="81" y="644"/>
                  <a:pt x="81" y="644"/>
                </a:cubicBezTo>
                <a:cubicBezTo>
                  <a:pt x="99" y="636"/>
                  <a:pt x="99" y="636"/>
                  <a:pt x="99" y="636"/>
                </a:cubicBezTo>
                <a:cubicBezTo>
                  <a:pt x="137" y="618"/>
                  <a:pt x="137" y="618"/>
                  <a:pt x="137" y="618"/>
                </a:cubicBezTo>
                <a:cubicBezTo>
                  <a:pt x="142" y="607"/>
                  <a:pt x="142" y="607"/>
                  <a:pt x="142" y="607"/>
                </a:cubicBezTo>
                <a:cubicBezTo>
                  <a:pt x="180" y="586"/>
                  <a:pt x="180" y="586"/>
                  <a:pt x="180" y="586"/>
                </a:cubicBezTo>
                <a:cubicBezTo>
                  <a:pt x="170" y="571"/>
                  <a:pt x="170" y="571"/>
                  <a:pt x="170" y="571"/>
                </a:cubicBezTo>
                <a:cubicBezTo>
                  <a:pt x="190" y="560"/>
                  <a:pt x="190" y="560"/>
                  <a:pt x="190" y="560"/>
                </a:cubicBezTo>
                <a:cubicBezTo>
                  <a:pt x="201" y="543"/>
                  <a:pt x="201" y="543"/>
                  <a:pt x="201" y="543"/>
                </a:cubicBezTo>
                <a:cubicBezTo>
                  <a:pt x="217" y="539"/>
                  <a:pt x="217" y="539"/>
                  <a:pt x="217" y="539"/>
                </a:cubicBezTo>
                <a:cubicBezTo>
                  <a:pt x="227" y="544"/>
                  <a:pt x="227" y="544"/>
                  <a:pt x="227" y="544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1" y="562"/>
                  <a:pt x="201" y="562"/>
                  <a:pt x="201" y="562"/>
                </a:cubicBezTo>
                <a:cubicBezTo>
                  <a:pt x="204" y="574"/>
                  <a:pt x="204" y="574"/>
                  <a:pt x="204" y="574"/>
                </a:cubicBezTo>
                <a:cubicBezTo>
                  <a:pt x="229" y="562"/>
                  <a:pt x="229" y="562"/>
                  <a:pt x="229" y="562"/>
                </a:cubicBezTo>
                <a:cubicBezTo>
                  <a:pt x="248" y="558"/>
                  <a:pt x="248" y="558"/>
                  <a:pt x="248" y="558"/>
                </a:cubicBezTo>
                <a:lnTo>
                  <a:pt x="244" y="550"/>
                </a:lnTo>
                <a:close/>
                <a:moveTo>
                  <a:pt x="190" y="603"/>
                </a:moveTo>
                <a:cubicBezTo>
                  <a:pt x="190" y="592"/>
                  <a:pt x="190" y="592"/>
                  <a:pt x="190" y="592"/>
                </a:cubicBezTo>
                <a:cubicBezTo>
                  <a:pt x="181" y="598"/>
                  <a:pt x="181" y="598"/>
                  <a:pt x="181" y="598"/>
                </a:cubicBezTo>
                <a:cubicBezTo>
                  <a:pt x="163" y="609"/>
                  <a:pt x="163" y="609"/>
                  <a:pt x="163" y="609"/>
                </a:cubicBezTo>
                <a:cubicBezTo>
                  <a:pt x="169" y="621"/>
                  <a:pt x="169" y="621"/>
                  <a:pt x="169" y="621"/>
                </a:cubicBezTo>
                <a:cubicBezTo>
                  <a:pt x="180" y="615"/>
                  <a:pt x="180" y="615"/>
                  <a:pt x="180" y="615"/>
                </a:cubicBezTo>
                <a:lnTo>
                  <a:pt x="190" y="60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6" name="Google Shape;566;p57"/>
          <p:cNvSpPr/>
          <p:nvPr/>
        </p:nvSpPr>
        <p:spPr>
          <a:xfrm>
            <a:off x="6407944" y="2072879"/>
            <a:ext cx="64294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7" name="Google Shape;567;p57"/>
          <p:cNvSpPr/>
          <p:nvPr/>
        </p:nvSpPr>
        <p:spPr>
          <a:xfrm>
            <a:off x="6502004" y="1689497"/>
            <a:ext cx="431006" cy="431006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8" name="Google Shape;568;p57"/>
          <p:cNvSpPr/>
          <p:nvPr/>
        </p:nvSpPr>
        <p:spPr>
          <a:xfrm>
            <a:off x="4969669" y="1329929"/>
            <a:ext cx="61913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9" name="Google Shape;569;p57"/>
          <p:cNvSpPr/>
          <p:nvPr/>
        </p:nvSpPr>
        <p:spPr>
          <a:xfrm>
            <a:off x="4958954" y="834628"/>
            <a:ext cx="396479" cy="395288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0" name="Google Shape;570;p57"/>
          <p:cNvSpPr/>
          <p:nvPr/>
        </p:nvSpPr>
        <p:spPr>
          <a:xfrm>
            <a:off x="6552010" y="1478756"/>
            <a:ext cx="64294" cy="6429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1" name="Google Shape;571;p57"/>
          <p:cNvSpPr/>
          <p:nvPr/>
        </p:nvSpPr>
        <p:spPr>
          <a:xfrm>
            <a:off x="6572250" y="939403"/>
            <a:ext cx="465535" cy="465535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2" name="Google Shape;572;p57"/>
          <p:cNvSpPr/>
          <p:nvPr/>
        </p:nvSpPr>
        <p:spPr>
          <a:xfrm>
            <a:off x="5338763" y="1770460"/>
            <a:ext cx="63104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3" name="Google Shape;573;p57"/>
          <p:cNvSpPr/>
          <p:nvPr/>
        </p:nvSpPr>
        <p:spPr>
          <a:xfrm>
            <a:off x="5425679" y="1813322"/>
            <a:ext cx="395288" cy="397669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4" name="Google Shape;574;p57"/>
          <p:cNvSpPr/>
          <p:nvPr/>
        </p:nvSpPr>
        <p:spPr>
          <a:xfrm>
            <a:off x="4949429" y="1807369"/>
            <a:ext cx="61913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5" name="Google Shape;575;p57"/>
          <p:cNvSpPr/>
          <p:nvPr/>
        </p:nvSpPr>
        <p:spPr>
          <a:xfrm>
            <a:off x="4454128" y="1562100"/>
            <a:ext cx="369094" cy="36671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6" name="Google Shape;576;p57"/>
          <p:cNvSpPr/>
          <p:nvPr/>
        </p:nvSpPr>
        <p:spPr>
          <a:xfrm>
            <a:off x="4302919" y="2670572"/>
            <a:ext cx="61913" cy="6429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7" name="Google Shape;577;p57"/>
          <p:cNvSpPr/>
          <p:nvPr/>
        </p:nvSpPr>
        <p:spPr>
          <a:xfrm>
            <a:off x="3682603" y="2190750"/>
            <a:ext cx="401241" cy="40005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8" name="Google Shape;578;p57"/>
          <p:cNvSpPr/>
          <p:nvPr/>
        </p:nvSpPr>
        <p:spPr>
          <a:xfrm>
            <a:off x="4760119" y="3231356"/>
            <a:ext cx="61913" cy="6429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9" name="Google Shape;579;p57"/>
          <p:cNvSpPr/>
          <p:nvPr/>
        </p:nvSpPr>
        <p:spPr>
          <a:xfrm>
            <a:off x="4186238" y="3165872"/>
            <a:ext cx="434579" cy="434579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0" name="Google Shape;580;p57"/>
          <p:cNvSpPr/>
          <p:nvPr/>
        </p:nvSpPr>
        <p:spPr>
          <a:xfrm>
            <a:off x="5056585" y="3208735"/>
            <a:ext cx="61913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1" name="Google Shape;581;p57"/>
          <p:cNvSpPr/>
          <p:nvPr/>
        </p:nvSpPr>
        <p:spPr>
          <a:xfrm>
            <a:off x="4943475" y="2583656"/>
            <a:ext cx="63104" cy="6429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2" name="Google Shape;582;p57"/>
          <p:cNvSpPr/>
          <p:nvPr/>
        </p:nvSpPr>
        <p:spPr>
          <a:xfrm>
            <a:off x="5036344" y="2562225"/>
            <a:ext cx="353616" cy="354806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3" name="Google Shape;583;p57"/>
          <p:cNvSpPr/>
          <p:nvPr/>
        </p:nvSpPr>
        <p:spPr>
          <a:xfrm>
            <a:off x="5373291" y="2978944"/>
            <a:ext cx="467916" cy="466725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4" name="Google Shape;584;p57"/>
          <p:cNvSpPr/>
          <p:nvPr/>
        </p:nvSpPr>
        <p:spPr>
          <a:xfrm>
            <a:off x="7128272" y="3571875"/>
            <a:ext cx="61913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5" name="Google Shape;585;p57"/>
          <p:cNvSpPr/>
          <p:nvPr/>
        </p:nvSpPr>
        <p:spPr>
          <a:xfrm>
            <a:off x="6468666" y="3300413"/>
            <a:ext cx="419100" cy="420291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6" name="Google Shape;586;p57"/>
          <p:cNvSpPr/>
          <p:nvPr/>
        </p:nvSpPr>
        <p:spPr>
          <a:xfrm>
            <a:off x="6861572" y="3061097"/>
            <a:ext cx="61913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7" name="Google Shape;587;p57"/>
          <p:cNvSpPr/>
          <p:nvPr/>
        </p:nvSpPr>
        <p:spPr>
          <a:xfrm>
            <a:off x="7005638" y="2693194"/>
            <a:ext cx="451247" cy="450056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8" name="Google Shape;588;p57"/>
          <p:cNvSpPr/>
          <p:nvPr/>
        </p:nvSpPr>
        <p:spPr>
          <a:xfrm>
            <a:off x="2842022" y="3680222"/>
            <a:ext cx="64294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9" name="Google Shape;589;p57"/>
          <p:cNvSpPr/>
          <p:nvPr/>
        </p:nvSpPr>
        <p:spPr>
          <a:xfrm>
            <a:off x="3280172" y="3775472"/>
            <a:ext cx="456010" cy="45601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0" name="Google Shape;590;p57"/>
          <p:cNvSpPr/>
          <p:nvPr/>
        </p:nvSpPr>
        <p:spPr>
          <a:xfrm>
            <a:off x="3077766" y="3188494"/>
            <a:ext cx="63104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1" name="Google Shape;591;p57"/>
          <p:cNvSpPr/>
          <p:nvPr/>
        </p:nvSpPr>
        <p:spPr>
          <a:xfrm>
            <a:off x="2207419" y="3081338"/>
            <a:ext cx="419100" cy="420291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2" name="Google Shape;592;p57"/>
          <p:cNvSpPr/>
          <p:nvPr/>
        </p:nvSpPr>
        <p:spPr>
          <a:xfrm>
            <a:off x="1959769" y="2138363"/>
            <a:ext cx="63104" cy="6429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3" name="Google Shape;593;p57"/>
          <p:cNvSpPr/>
          <p:nvPr/>
        </p:nvSpPr>
        <p:spPr>
          <a:xfrm>
            <a:off x="1314450" y="2202656"/>
            <a:ext cx="441722" cy="43815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4" name="Google Shape;594;p57"/>
          <p:cNvSpPr/>
          <p:nvPr/>
        </p:nvSpPr>
        <p:spPr>
          <a:xfrm>
            <a:off x="2488406" y="2159794"/>
            <a:ext cx="61913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5" name="Google Shape;595;p57"/>
          <p:cNvSpPr/>
          <p:nvPr/>
        </p:nvSpPr>
        <p:spPr>
          <a:xfrm>
            <a:off x="2856310" y="2150269"/>
            <a:ext cx="395288" cy="395288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6" name="Google Shape;596;p57"/>
          <p:cNvSpPr/>
          <p:nvPr/>
        </p:nvSpPr>
        <p:spPr>
          <a:xfrm>
            <a:off x="2216944" y="1894285"/>
            <a:ext cx="61913" cy="619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7" name="Google Shape;597;p57"/>
          <p:cNvSpPr/>
          <p:nvPr/>
        </p:nvSpPr>
        <p:spPr>
          <a:xfrm>
            <a:off x="2488406" y="1345406"/>
            <a:ext cx="370285" cy="369094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8" name="Google Shape;598;p57"/>
          <p:cNvSpPr/>
          <p:nvPr/>
        </p:nvSpPr>
        <p:spPr>
          <a:xfrm>
            <a:off x="1815704" y="1494235"/>
            <a:ext cx="64294" cy="631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9" name="Google Shape;599;p57"/>
          <p:cNvSpPr/>
          <p:nvPr/>
        </p:nvSpPr>
        <p:spPr>
          <a:xfrm>
            <a:off x="1432322" y="1034653"/>
            <a:ext cx="378619" cy="378619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0" name="Google Shape;600;p57"/>
          <p:cNvSpPr/>
          <p:nvPr/>
        </p:nvSpPr>
        <p:spPr>
          <a:xfrm>
            <a:off x="1724025" y="2170510"/>
            <a:ext cx="267891" cy="309563"/>
          </a:xfrm>
          <a:custGeom>
            <a:rect b="b" l="l" r="r" t="t"/>
            <a:pathLst>
              <a:path extrusionOk="0" h="260" w="225">
                <a:moveTo>
                  <a:pt x="0" y="260"/>
                </a:moveTo>
                <a:lnTo>
                  <a:pt x="225" y="260"/>
                </a:lnTo>
                <a:lnTo>
                  <a:pt x="225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1" name="Google Shape;601;p57"/>
          <p:cNvSpPr/>
          <p:nvPr/>
        </p:nvSpPr>
        <p:spPr>
          <a:xfrm>
            <a:off x="1801416" y="1271588"/>
            <a:ext cx="46435" cy="253604"/>
          </a:xfrm>
          <a:custGeom>
            <a:rect b="b" l="l" r="r" t="t"/>
            <a:pathLst>
              <a:path extrusionOk="0" h="213" w="39">
                <a:moveTo>
                  <a:pt x="39" y="213"/>
                </a:moveTo>
                <a:lnTo>
                  <a:pt x="39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2" name="Google Shape;602;p57"/>
          <p:cNvSpPr/>
          <p:nvPr/>
        </p:nvSpPr>
        <p:spPr>
          <a:xfrm>
            <a:off x="2246710" y="1714500"/>
            <a:ext cx="414338" cy="211931"/>
          </a:xfrm>
          <a:custGeom>
            <a:rect b="b" l="l" r="r" t="t"/>
            <a:pathLst>
              <a:path extrusionOk="0" h="178" w="348">
                <a:moveTo>
                  <a:pt x="0" y="178"/>
                </a:moveTo>
                <a:lnTo>
                  <a:pt x="348" y="178"/>
                </a:lnTo>
                <a:lnTo>
                  <a:pt x="348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3" name="Google Shape;603;p57"/>
          <p:cNvSpPr/>
          <p:nvPr/>
        </p:nvSpPr>
        <p:spPr>
          <a:xfrm>
            <a:off x="2519363" y="2190750"/>
            <a:ext cx="334566" cy="170260"/>
          </a:xfrm>
          <a:custGeom>
            <a:rect b="b" l="l" r="r" t="t"/>
            <a:pathLst>
              <a:path extrusionOk="0" h="143" w="281">
                <a:moveTo>
                  <a:pt x="0" y="0"/>
                </a:moveTo>
                <a:lnTo>
                  <a:pt x="0" y="143"/>
                </a:lnTo>
                <a:lnTo>
                  <a:pt x="281" y="143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604" name="Google Shape;604;p57"/>
          <p:cNvCxnSpPr/>
          <p:nvPr/>
        </p:nvCxnSpPr>
        <p:spPr>
          <a:xfrm>
            <a:off x="2622947" y="3255169"/>
            <a:ext cx="0" cy="0"/>
          </a:xfrm>
          <a:prstGeom prst="straightConnector1">
            <a:avLst/>
          </a:prstGeom>
          <a:noFill/>
          <a:ln cap="flat" cmpd="sng" w="9525">
            <a:solidFill>
              <a:srgbClr val="0080C7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605" name="Google Shape;605;p57"/>
          <p:cNvCxnSpPr/>
          <p:nvPr/>
        </p:nvCxnSpPr>
        <p:spPr>
          <a:xfrm>
            <a:off x="2607469" y="3213497"/>
            <a:ext cx="47625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606" name="Google Shape;606;p57"/>
          <p:cNvSpPr/>
          <p:nvPr/>
        </p:nvSpPr>
        <p:spPr>
          <a:xfrm>
            <a:off x="2874169" y="3712369"/>
            <a:ext cx="628650" cy="61913"/>
          </a:xfrm>
          <a:custGeom>
            <a:rect b="b" l="l" r="r" t="t"/>
            <a:pathLst>
              <a:path extrusionOk="0" h="52" w="528">
                <a:moveTo>
                  <a:pt x="0" y="0"/>
                </a:moveTo>
                <a:lnTo>
                  <a:pt x="528" y="0"/>
                </a:lnTo>
                <a:lnTo>
                  <a:pt x="528" y="52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7" name="Google Shape;607;p57"/>
          <p:cNvSpPr/>
          <p:nvPr/>
        </p:nvSpPr>
        <p:spPr>
          <a:xfrm>
            <a:off x="4083844" y="2384822"/>
            <a:ext cx="250031" cy="317897"/>
          </a:xfrm>
          <a:custGeom>
            <a:rect b="b" l="l" r="r" t="t"/>
            <a:pathLst>
              <a:path extrusionOk="0" h="267" w="210">
                <a:moveTo>
                  <a:pt x="210" y="267"/>
                </a:moveTo>
                <a:lnTo>
                  <a:pt x="210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8" name="Google Shape;608;p57"/>
          <p:cNvSpPr/>
          <p:nvPr/>
        </p:nvSpPr>
        <p:spPr>
          <a:xfrm>
            <a:off x="4614863" y="3287316"/>
            <a:ext cx="176213" cy="71438"/>
          </a:xfrm>
          <a:custGeom>
            <a:rect b="b" l="l" r="r" t="t"/>
            <a:pathLst>
              <a:path extrusionOk="0" h="60" w="148">
                <a:moveTo>
                  <a:pt x="0" y="60"/>
                </a:moveTo>
                <a:lnTo>
                  <a:pt x="148" y="60"/>
                </a:lnTo>
                <a:lnTo>
                  <a:pt x="148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9" name="Google Shape;609;p57"/>
          <p:cNvSpPr/>
          <p:nvPr/>
        </p:nvSpPr>
        <p:spPr>
          <a:xfrm>
            <a:off x="5088731" y="3239691"/>
            <a:ext cx="288131" cy="0"/>
          </a:xfrm>
          <a:custGeom>
            <a:rect b="b" l="l" r="r" t="t"/>
            <a:pathLst>
              <a:path extrusionOk="0" h="120000" w="242">
                <a:moveTo>
                  <a:pt x="0" y="0"/>
                </a:moveTo>
                <a:lnTo>
                  <a:pt x="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610" name="Google Shape;610;p57"/>
          <p:cNvCxnSpPr/>
          <p:nvPr/>
        </p:nvCxnSpPr>
        <p:spPr>
          <a:xfrm>
            <a:off x="5088731" y="3239691"/>
            <a:ext cx="288131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611" name="Google Shape;611;p57"/>
          <p:cNvSpPr/>
          <p:nvPr/>
        </p:nvSpPr>
        <p:spPr>
          <a:xfrm>
            <a:off x="4974431" y="2615803"/>
            <a:ext cx="90488" cy="125016"/>
          </a:xfrm>
          <a:custGeom>
            <a:rect b="b" l="l" r="r" t="t"/>
            <a:pathLst>
              <a:path extrusionOk="0" h="105" w="76">
                <a:moveTo>
                  <a:pt x="0" y="0"/>
                </a:moveTo>
                <a:lnTo>
                  <a:pt x="0" y="105"/>
                </a:lnTo>
                <a:lnTo>
                  <a:pt x="76" y="105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2" name="Google Shape;612;p57"/>
          <p:cNvSpPr/>
          <p:nvPr/>
        </p:nvSpPr>
        <p:spPr>
          <a:xfrm>
            <a:off x="4806553" y="1733550"/>
            <a:ext cx="169069" cy="91678"/>
          </a:xfrm>
          <a:custGeom>
            <a:rect b="b" l="l" r="r" t="t"/>
            <a:pathLst>
              <a:path extrusionOk="0" h="77" w="142">
                <a:moveTo>
                  <a:pt x="142" y="77"/>
                </a:moveTo>
                <a:lnTo>
                  <a:pt x="142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3" name="Google Shape;613;p57"/>
          <p:cNvSpPr/>
          <p:nvPr/>
        </p:nvSpPr>
        <p:spPr>
          <a:xfrm>
            <a:off x="5000625" y="1229916"/>
            <a:ext cx="158353" cy="132160"/>
          </a:xfrm>
          <a:custGeom>
            <a:rect b="b" l="l" r="r" t="t"/>
            <a:pathLst>
              <a:path extrusionOk="0" h="111" w="133">
                <a:moveTo>
                  <a:pt x="0" y="111"/>
                </a:moveTo>
                <a:lnTo>
                  <a:pt x="133" y="111"/>
                </a:lnTo>
                <a:lnTo>
                  <a:pt x="133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4" name="Google Shape;614;p57"/>
          <p:cNvSpPr/>
          <p:nvPr/>
        </p:nvSpPr>
        <p:spPr>
          <a:xfrm>
            <a:off x="5369719" y="1802606"/>
            <a:ext cx="52388" cy="208360"/>
          </a:xfrm>
          <a:custGeom>
            <a:rect b="b" l="l" r="r" t="t"/>
            <a:pathLst>
              <a:path extrusionOk="0" h="175" w="44">
                <a:moveTo>
                  <a:pt x="0" y="0"/>
                </a:moveTo>
                <a:lnTo>
                  <a:pt x="0" y="175"/>
                </a:lnTo>
                <a:lnTo>
                  <a:pt x="44" y="175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5" name="Google Shape;615;p57"/>
          <p:cNvSpPr/>
          <p:nvPr/>
        </p:nvSpPr>
        <p:spPr>
          <a:xfrm>
            <a:off x="6584156" y="1409700"/>
            <a:ext cx="200025" cy="101204"/>
          </a:xfrm>
          <a:custGeom>
            <a:rect b="b" l="l" r="r" t="t"/>
            <a:pathLst>
              <a:path extrusionOk="0" h="85" w="168">
                <a:moveTo>
                  <a:pt x="0" y="85"/>
                </a:moveTo>
                <a:lnTo>
                  <a:pt x="168" y="85"/>
                </a:lnTo>
                <a:lnTo>
                  <a:pt x="168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6" name="Google Shape;616;p57"/>
          <p:cNvSpPr/>
          <p:nvPr/>
        </p:nvSpPr>
        <p:spPr>
          <a:xfrm>
            <a:off x="6432947" y="1895475"/>
            <a:ext cx="69056" cy="196454"/>
          </a:xfrm>
          <a:custGeom>
            <a:rect b="b" l="l" r="r" t="t"/>
            <a:pathLst>
              <a:path extrusionOk="0" h="165" w="58">
                <a:moveTo>
                  <a:pt x="0" y="165"/>
                </a:moveTo>
                <a:lnTo>
                  <a:pt x="0" y="0"/>
                </a:lnTo>
                <a:lnTo>
                  <a:pt x="58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7" name="Google Shape;617;p57"/>
          <p:cNvSpPr/>
          <p:nvPr/>
        </p:nvSpPr>
        <p:spPr>
          <a:xfrm>
            <a:off x="6892529" y="2901553"/>
            <a:ext cx="114300" cy="189310"/>
          </a:xfrm>
          <a:custGeom>
            <a:rect b="b" l="l" r="r" t="t"/>
            <a:pathLst>
              <a:path extrusionOk="0" h="159" w="96">
                <a:moveTo>
                  <a:pt x="0" y="159"/>
                </a:moveTo>
                <a:lnTo>
                  <a:pt x="0" y="0"/>
                </a:lnTo>
                <a:lnTo>
                  <a:pt x="96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8" name="Google Shape;618;p57"/>
          <p:cNvSpPr/>
          <p:nvPr/>
        </p:nvSpPr>
        <p:spPr>
          <a:xfrm>
            <a:off x="6886575" y="3469481"/>
            <a:ext cx="271463" cy="133350"/>
          </a:xfrm>
          <a:custGeom>
            <a:rect b="b" l="l" r="r" t="t"/>
            <a:pathLst>
              <a:path extrusionOk="0" h="112" w="228">
                <a:moveTo>
                  <a:pt x="228" y="112"/>
                </a:moveTo>
                <a:lnTo>
                  <a:pt x="228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9" name="Google Shape;619;p57"/>
          <p:cNvSpPr/>
          <p:nvPr/>
        </p:nvSpPr>
        <p:spPr>
          <a:xfrm>
            <a:off x="3817144" y="2252663"/>
            <a:ext cx="128587" cy="110729"/>
          </a:xfrm>
          <a:custGeom>
            <a:rect b="b" l="l" r="r" t="t"/>
            <a:pathLst>
              <a:path extrusionOk="0" h="66" w="77">
                <a:moveTo>
                  <a:pt x="77" y="55"/>
                </a:moveTo>
                <a:cubicBezTo>
                  <a:pt x="77" y="61"/>
                  <a:pt x="73" y="66"/>
                  <a:pt x="67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4" y="66"/>
                  <a:pt x="0" y="61"/>
                  <a:pt x="0" y="5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1" y="0"/>
                  <a:pt x="36" y="5"/>
                  <a:pt x="36" y="10"/>
                </a:cubicBezTo>
                <a:cubicBezTo>
                  <a:pt x="36" y="12"/>
                  <a:pt x="36" y="12"/>
                  <a:pt x="36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73" y="12"/>
                  <a:pt x="77" y="16"/>
                  <a:pt x="77" y="22"/>
                </a:cubicBezTo>
                <a:lnTo>
                  <a:pt x="77" y="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0" name="Google Shape;620;p57"/>
          <p:cNvSpPr/>
          <p:nvPr/>
        </p:nvSpPr>
        <p:spPr>
          <a:xfrm>
            <a:off x="2599135" y="1409700"/>
            <a:ext cx="127397" cy="129778"/>
          </a:xfrm>
          <a:custGeom>
            <a:rect b="b" l="l" r="r" t="t"/>
            <a:pathLst>
              <a:path extrusionOk="0" h="77" w="76">
                <a:moveTo>
                  <a:pt x="74" y="6"/>
                </a:moveTo>
                <a:cubicBezTo>
                  <a:pt x="44" y="35"/>
                  <a:pt x="44" y="35"/>
                  <a:pt x="44" y="35"/>
                </a:cubicBezTo>
                <a:cubicBezTo>
                  <a:pt x="44" y="71"/>
                  <a:pt x="44" y="71"/>
                  <a:pt x="4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61" y="71"/>
                  <a:pt x="62" y="73"/>
                  <a:pt x="62" y="74"/>
                </a:cubicBezTo>
                <a:cubicBezTo>
                  <a:pt x="62" y="76"/>
                  <a:pt x="61" y="77"/>
                  <a:pt x="59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5" y="77"/>
                  <a:pt x="14" y="76"/>
                  <a:pt x="14" y="74"/>
                </a:cubicBezTo>
                <a:cubicBezTo>
                  <a:pt x="14" y="73"/>
                  <a:pt x="15" y="71"/>
                  <a:pt x="17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35"/>
                  <a:pt x="32" y="35"/>
                  <a:pt x="32" y="35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0" y="4"/>
                  <a:pt x="0" y="2"/>
                </a:cubicBezTo>
                <a:cubicBezTo>
                  <a:pt x="0" y="0"/>
                  <a:pt x="3" y="0"/>
                  <a:pt x="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6" y="0"/>
                  <a:pt x="76" y="2"/>
                </a:cubicBezTo>
                <a:cubicBezTo>
                  <a:pt x="76" y="4"/>
                  <a:pt x="74" y="5"/>
                  <a:pt x="74" y="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1" name="Google Shape;621;p57"/>
          <p:cNvSpPr/>
          <p:nvPr/>
        </p:nvSpPr>
        <p:spPr>
          <a:xfrm>
            <a:off x="1551385" y="1103710"/>
            <a:ext cx="139304" cy="120254"/>
          </a:xfrm>
          <a:custGeom>
            <a:rect b="b" l="l" r="r" t="t"/>
            <a:pathLst>
              <a:path extrusionOk="0" h="72" w="83">
                <a:moveTo>
                  <a:pt x="40" y="71"/>
                </a:move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0" y="34"/>
                  <a:pt x="0" y="22"/>
                </a:cubicBezTo>
                <a:cubicBezTo>
                  <a:pt x="0" y="9"/>
                  <a:pt x="8" y="0"/>
                  <a:pt x="22" y="0"/>
                </a:cubicBezTo>
                <a:cubicBezTo>
                  <a:pt x="30" y="0"/>
                  <a:pt x="38" y="7"/>
                  <a:pt x="42" y="11"/>
                </a:cubicBezTo>
                <a:cubicBezTo>
                  <a:pt x="45" y="7"/>
                  <a:pt x="53" y="0"/>
                  <a:pt x="61" y="0"/>
                </a:cubicBezTo>
                <a:cubicBezTo>
                  <a:pt x="75" y="0"/>
                  <a:pt x="83" y="9"/>
                  <a:pt x="83" y="22"/>
                </a:cubicBezTo>
                <a:cubicBezTo>
                  <a:pt x="83" y="34"/>
                  <a:pt x="73" y="43"/>
                  <a:pt x="73" y="43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2"/>
                  <a:pt x="42" y="72"/>
                  <a:pt x="42" y="72"/>
                </a:cubicBezTo>
                <a:cubicBezTo>
                  <a:pt x="41" y="72"/>
                  <a:pt x="40" y="72"/>
                  <a:pt x="40" y="71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2" name="Google Shape;622;p57"/>
          <p:cNvSpPr/>
          <p:nvPr/>
        </p:nvSpPr>
        <p:spPr>
          <a:xfrm>
            <a:off x="7156847" y="2765822"/>
            <a:ext cx="148828" cy="119063"/>
          </a:xfrm>
          <a:custGeom>
            <a:rect b="b" l="l" r="r" t="t"/>
            <a:pathLst>
              <a:path extrusionOk="0" h="71" w="89">
                <a:moveTo>
                  <a:pt x="89" y="64"/>
                </a:moveTo>
                <a:cubicBezTo>
                  <a:pt x="89" y="68"/>
                  <a:pt x="86" y="71"/>
                  <a:pt x="82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71"/>
                  <a:pt x="0" y="68"/>
                  <a:pt x="0" y="6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6" y="0"/>
                  <a:pt x="89" y="3"/>
                  <a:pt x="89" y="7"/>
                </a:cubicBezTo>
                <a:lnTo>
                  <a:pt x="89" y="64"/>
                </a:lnTo>
                <a:close/>
                <a:moveTo>
                  <a:pt x="7" y="5"/>
                </a:moveTo>
                <a:cubicBezTo>
                  <a:pt x="6" y="5"/>
                  <a:pt x="6" y="6"/>
                  <a:pt x="6" y="7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5"/>
                  <a:pt x="6" y="65"/>
                  <a:pt x="7" y="65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5"/>
                  <a:pt x="83" y="65"/>
                  <a:pt x="83" y="64"/>
                </a:cubicBezTo>
                <a:cubicBezTo>
                  <a:pt x="83" y="7"/>
                  <a:pt x="83" y="7"/>
                  <a:pt x="83" y="7"/>
                </a:cubicBezTo>
                <a:cubicBezTo>
                  <a:pt x="83" y="6"/>
                  <a:pt x="83" y="5"/>
                  <a:pt x="82" y="5"/>
                </a:cubicBezTo>
                <a:lnTo>
                  <a:pt x="7" y="5"/>
                </a:lnTo>
                <a:close/>
                <a:moveTo>
                  <a:pt x="20" y="29"/>
                </a:moveTo>
                <a:cubicBezTo>
                  <a:pt x="16" y="29"/>
                  <a:pt x="12" y="25"/>
                  <a:pt x="12" y="20"/>
                </a:cubicBezTo>
                <a:cubicBezTo>
                  <a:pt x="12" y="15"/>
                  <a:pt x="16" y="11"/>
                  <a:pt x="20" y="11"/>
                </a:cubicBezTo>
                <a:cubicBezTo>
                  <a:pt x="25" y="11"/>
                  <a:pt x="29" y="15"/>
                  <a:pt x="29" y="20"/>
                </a:cubicBezTo>
                <a:cubicBezTo>
                  <a:pt x="29" y="25"/>
                  <a:pt x="25" y="29"/>
                  <a:pt x="20" y="29"/>
                </a:cubicBezTo>
                <a:close/>
                <a:moveTo>
                  <a:pt x="77" y="59"/>
                </a:moveTo>
                <a:cubicBezTo>
                  <a:pt x="12" y="59"/>
                  <a:pt x="12" y="59"/>
                  <a:pt x="12" y="59"/>
                </a:cubicBezTo>
                <a:cubicBezTo>
                  <a:pt x="12" y="50"/>
                  <a:pt x="12" y="50"/>
                  <a:pt x="12" y="50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43"/>
                  <a:pt x="34" y="43"/>
                  <a:pt x="34" y="43"/>
                </a:cubicBezTo>
                <a:cubicBezTo>
                  <a:pt x="58" y="19"/>
                  <a:pt x="58" y="19"/>
                  <a:pt x="58" y="19"/>
                </a:cubicBezTo>
                <a:cubicBezTo>
                  <a:pt x="77" y="38"/>
                  <a:pt x="77" y="38"/>
                  <a:pt x="77" y="38"/>
                </a:cubicBezTo>
                <a:lnTo>
                  <a:pt x="77" y="5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3" name="Google Shape;623;p57"/>
          <p:cNvSpPr/>
          <p:nvPr/>
        </p:nvSpPr>
        <p:spPr>
          <a:xfrm>
            <a:off x="6625829" y="3355181"/>
            <a:ext cx="113110" cy="113110"/>
          </a:xfrm>
          <a:custGeom>
            <a:rect b="b" l="l" r="r" t="t"/>
            <a:pathLst>
              <a:path extrusionOk="0" h="67" w="67">
                <a:moveTo>
                  <a:pt x="59" y="17"/>
                </a:moveTo>
                <a:cubicBezTo>
                  <a:pt x="52" y="25"/>
                  <a:pt x="52" y="25"/>
                  <a:pt x="52" y="25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9"/>
                  <a:pt x="59" y="59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2" y="64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1" y="64"/>
                  <a:pt x="51" y="63"/>
                  <a:pt x="51" y="63"/>
                </a:cubicBezTo>
                <a:cubicBezTo>
                  <a:pt x="38" y="39"/>
                  <a:pt x="38" y="39"/>
                  <a:pt x="38" y="39"/>
                </a:cubicBezTo>
                <a:cubicBezTo>
                  <a:pt x="25" y="51"/>
                  <a:pt x="25" y="51"/>
                  <a:pt x="25" y="5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1"/>
                  <a:pt x="28" y="62"/>
                  <a:pt x="28" y="62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7"/>
                  <a:pt x="22" y="67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1" y="67"/>
                  <a:pt x="21" y="67"/>
                  <a:pt x="21" y="66"/>
                </a:cubicBezTo>
                <a:cubicBezTo>
                  <a:pt x="12" y="54"/>
                  <a:pt x="12" y="54"/>
                  <a:pt x="12" y="5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27" y="29"/>
                  <a:pt x="27" y="29"/>
                  <a:pt x="27" y="29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5"/>
                  <a:pt x="3" y="15"/>
                </a:cubicBezTo>
                <a:cubicBezTo>
                  <a:pt x="3" y="14"/>
                  <a:pt x="3" y="14"/>
                  <a:pt x="3" y="13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10" y="7"/>
                  <a:pt x="10" y="7"/>
                </a:cubicBezTo>
                <a:cubicBezTo>
                  <a:pt x="41" y="14"/>
                  <a:pt x="41" y="14"/>
                  <a:pt x="41" y="14"/>
                </a:cubicBezTo>
                <a:cubicBezTo>
                  <a:pt x="49" y="7"/>
                  <a:pt x="49" y="7"/>
                  <a:pt x="49" y="7"/>
                </a:cubicBezTo>
                <a:cubicBezTo>
                  <a:pt x="53" y="3"/>
                  <a:pt x="61" y="0"/>
                  <a:pt x="64" y="3"/>
                </a:cubicBezTo>
                <a:cubicBezTo>
                  <a:pt x="67" y="6"/>
                  <a:pt x="64" y="13"/>
                  <a:pt x="59" y="1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4" name="Google Shape;624;p57"/>
          <p:cNvSpPr/>
          <p:nvPr/>
        </p:nvSpPr>
        <p:spPr>
          <a:xfrm>
            <a:off x="5499497" y="3057525"/>
            <a:ext cx="202406" cy="140494"/>
          </a:xfrm>
          <a:custGeom>
            <a:rect b="b" l="l" r="r" t="t"/>
            <a:pathLst>
              <a:path extrusionOk="0" h="84" w="121">
                <a:moveTo>
                  <a:pt x="118" y="84"/>
                </a:moveTo>
                <a:cubicBezTo>
                  <a:pt x="71" y="84"/>
                  <a:pt x="71" y="84"/>
                  <a:pt x="71" y="84"/>
                </a:cubicBezTo>
                <a:cubicBezTo>
                  <a:pt x="72" y="84"/>
                  <a:pt x="73" y="83"/>
                  <a:pt x="73" y="82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4"/>
                  <a:pt x="71" y="63"/>
                  <a:pt x="70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0" y="63"/>
                  <a:pt x="49" y="64"/>
                  <a:pt x="49" y="6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83"/>
                  <a:pt x="49" y="84"/>
                  <a:pt x="50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1" y="84"/>
                  <a:pt x="0" y="81"/>
                  <a:pt x="0" y="79"/>
                </a:cubicBezTo>
                <a:cubicBezTo>
                  <a:pt x="0" y="77"/>
                  <a:pt x="1" y="74"/>
                  <a:pt x="2" y="72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2" y="0"/>
                  <a:pt x="3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4" y="0"/>
                  <a:pt x="54" y="2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6"/>
                  <a:pt x="54" y="16"/>
                  <a:pt x="55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8" y="14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0"/>
                  <a:pt x="66" y="0"/>
                  <a:pt x="6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1" y="1"/>
                  <a:pt x="92" y="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20" y="74"/>
                  <a:pt x="121" y="77"/>
                  <a:pt x="121" y="79"/>
                </a:cubicBezTo>
                <a:cubicBezTo>
                  <a:pt x="121" y="81"/>
                  <a:pt x="120" y="84"/>
                  <a:pt x="118" y="84"/>
                </a:cubicBezTo>
                <a:close/>
                <a:moveTo>
                  <a:pt x="71" y="48"/>
                </a:moveTo>
                <a:cubicBezTo>
                  <a:pt x="69" y="27"/>
                  <a:pt x="69" y="27"/>
                  <a:pt x="69" y="27"/>
                </a:cubicBezTo>
                <a:cubicBezTo>
                  <a:pt x="69" y="26"/>
                  <a:pt x="68" y="25"/>
                  <a:pt x="67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2" y="26"/>
                  <a:pt x="52" y="27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50"/>
                  <a:pt x="52" y="50"/>
                  <a:pt x="53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0"/>
                  <a:pt x="71" y="50"/>
                  <a:pt x="71" y="4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5" name="Google Shape;625;p57"/>
          <p:cNvSpPr/>
          <p:nvPr/>
        </p:nvSpPr>
        <p:spPr>
          <a:xfrm>
            <a:off x="6718697" y="1015603"/>
            <a:ext cx="151210" cy="148828"/>
          </a:xfrm>
          <a:custGeom>
            <a:rect b="b" l="l" r="r" t="t"/>
            <a:pathLst>
              <a:path extrusionOk="0" h="89" w="90">
                <a:moveTo>
                  <a:pt x="72" y="45"/>
                </a:moveTo>
                <a:cubicBezTo>
                  <a:pt x="68" y="48"/>
                  <a:pt x="65" y="51"/>
                  <a:pt x="61" y="55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6"/>
                  <a:pt x="59" y="77"/>
                  <a:pt x="59" y="77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9"/>
                  <a:pt x="37" y="89"/>
                  <a:pt x="37" y="89"/>
                </a:cubicBezTo>
                <a:cubicBezTo>
                  <a:pt x="37" y="89"/>
                  <a:pt x="36" y="89"/>
                  <a:pt x="36" y="89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4"/>
                  <a:pt x="32" y="84"/>
                </a:cubicBezTo>
                <a:cubicBezTo>
                  <a:pt x="36" y="69"/>
                  <a:pt x="36" y="69"/>
                  <a:pt x="36" y="69"/>
                </a:cubicBezTo>
                <a:cubicBezTo>
                  <a:pt x="21" y="53"/>
                  <a:pt x="21" y="53"/>
                  <a:pt x="21" y="53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6" y="58"/>
                  <a:pt x="5" y="58"/>
                </a:cubicBezTo>
                <a:cubicBezTo>
                  <a:pt x="5" y="58"/>
                  <a:pt x="4" y="58"/>
                  <a:pt x="4" y="57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3"/>
                  <a:pt x="0" y="52"/>
                  <a:pt x="0" y="52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0"/>
                  <a:pt x="13" y="30"/>
                  <a:pt x="14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8" y="25"/>
                  <a:pt x="41" y="21"/>
                  <a:pt x="45" y="18"/>
                </a:cubicBezTo>
                <a:cubicBezTo>
                  <a:pt x="58" y="4"/>
                  <a:pt x="69" y="0"/>
                  <a:pt x="88" y="0"/>
                </a:cubicBezTo>
                <a:cubicBezTo>
                  <a:pt x="89" y="0"/>
                  <a:pt x="90" y="1"/>
                  <a:pt x="90" y="2"/>
                </a:cubicBezTo>
                <a:cubicBezTo>
                  <a:pt x="90" y="20"/>
                  <a:pt x="85" y="32"/>
                  <a:pt x="72" y="45"/>
                </a:cubicBezTo>
                <a:close/>
                <a:moveTo>
                  <a:pt x="72" y="12"/>
                </a:moveTo>
                <a:cubicBezTo>
                  <a:pt x="69" y="12"/>
                  <a:pt x="67" y="14"/>
                  <a:pt x="67" y="17"/>
                </a:cubicBezTo>
                <a:cubicBezTo>
                  <a:pt x="67" y="20"/>
                  <a:pt x="69" y="23"/>
                  <a:pt x="72" y="23"/>
                </a:cubicBezTo>
                <a:cubicBezTo>
                  <a:pt x="75" y="23"/>
                  <a:pt x="77" y="20"/>
                  <a:pt x="77" y="17"/>
                </a:cubicBezTo>
                <a:cubicBezTo>
                  <a:pt x="77" y="14"/>
                  <a:pt x="75" y="12"/>
                  <a:pt x="72" y="12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6" name="Google Shape;626;p57"/>
          <p:cNvSpPr/>
          <p:nvPr/>
        </p:nvSpPr>
        <p:spPr>
          <a:xfrm>
            <a:off x="5082779" y="888206"/>
            <a:ext cx="141685" cy="119063"/>
          </a:xfrm>
          <a:custGeom>
            <a:rect b="b" l="l" r="r" t="t"/>
            <a:pathLst>
              <a:path extrusionOk="0" h="71" w="84">
                <a:moveTo>
                  <a:pt x="13" y="71"/>
                </a:moveTo>
                <a:cubicBezTo>
                  <a:pt x="10" y="71"/>
                  <a:pt x="10" y="71"/>
                  <a:pt x="10" y="71"/>
                </a:cubicBezTo>
                <a:cubicBezTo>
                  <a:pt x="5" y="71"/>
                  <a:pt x="0" y="67"/>
                  <a:pt x="0" y="6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5" y="12"/>
                  <a:pt x="10" y="12"/>
                </a:cubicBezTo>
                <a:cubicBezTo>
                  <a:pt x="13" y="12"/>
                  <a:pt x="13" y="12"/>
                  <a:pt x="13" y="12"/>
                </a:cubicBezTo>
                <a:lnTo>
                  <a:pt x="13" y="71"/>
                </a:lnTo>
                <a:close/>
                <a:moveTo>
                  <a:pt x="66" y="71"/>
                </a:moveTo>
                <a:cubicBezTo>
                  <a:pt x="18" y="71"/>
                  <a:pt x="18" y="71"/>
                  <a:pt x="18" y="71"/>
                </a:cubicBezTo>
                <a:cubicBezTo>
                  <a:pt x="18" y="12"/>
                  <a:pt x="18" y="12"/>
                  <a:pt x="18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6" y="0"/>
                  <a:pt x="28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8" y="0"/>
                  <a:pt x="60" y="2"/>
                  <a:pt x="60" y="4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2"/>
                  <a:pt x="66" y="12"/>
                  <a:pt x="66" y="12"/>
                </a:cubicBezTo>
                <a:lnTo>
                  <a:pt x="66" y="71"/>
                </a:lnTo>
                <a:close/>
                <a:moveTo>
                  <a:pt x="54" y="12"/>
                </a:moveTo>
                <a:cubicBezTo>
                  <a:pt x="54" y="6"/>
                  <a:pt x="54" y="6"/>
                  <a:pt x="54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12"/>
                  <a:pt x="30" y="12"/>
                  <a:pt x="30" y="12"/>
                </a:cubicBezTo>
                <a:lnTo>
                  <a:pt x="54" y="12"/>
                </a:lnTo>
                <a:close/>
                <a:moveTo>
                  <a:pt x="84" y="61"/>
                </a:moveTo>
                <a:cubicBezTo>
                  <a:pt x="84" y="67"/>
                  <a:pt x="79" y="71"/>
                  <a:pt x="73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12"/>
                  <a:pt x="70" y="12"/>
                  <a:pt x="70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2"/>
                  <a:pt x="84" y="16"/>
                  <a:pt x="84" y="22"/>
                </a:cubicBezTo>
                <a:lnTo>
                  <a:pt x="84" y="6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7" name="Google Shape;627;p57"/>
          <p:cNvSpPr/>
          <p:nvPr/>
        </p:nvSpPr>
        <p:spPr>
          <a:xfrm>
            <a:off x="4572000" y="1626394"/>
            <a:ext cx="160735" cy="120254"/>
          </a:xfrm>
          <a:custGeom>
            <a:rect b="b" l="l" r="r" t="t"/>
            <a:pathLst>
              <a:path extrusionOk="0" h="101" w="135">
                <a:moveTo>
                  <a:pt x="135" y="101"/>
                </a:moveTo>
                <a:lnTo>
                  <a:pt x="0" y="101"/>
                </a:lnTo>
                <a:lnTo>
                  <a:pt x="0" y="0"/>
                </a:lnTo>
                <a:lnTo>
                  <a:pt x="8" y="0"/>
                </a:lnTo>
                <a:lnTo>
                  <a:pt x="8" y="93"/>
                </a:lnTo>
                <a:lnTo>
                  <a:pt x="135" y="93"/>
                </a:lnTo>
                <a:lnTo>
                  <a:pt x="135" y="101"/>
                </a:lnTo>
                <a:close/>
                <a:moveTo>
                  <a:pt x="127" y="84"/>
                </a:moveTo>
                <a:lnTo>
                  <a:pt x="17" y="84"/>
                </a:lnTo>
                <a:lnTo>
                  <a:pt x="17" y="46"/>
                </a:lnTo>
                <a:lnTo>
                  <a:pt x="46" y="8"/>
                </a:lnTo>
                <a:lnTo>
                  <a:pt x="84" y="46"/>
                </a:lnTo>
                <a:lnTo>
                  <a:pt x="110" y="25"/>
                </a:lnTo>
                <a:lnTo>
                  <a:pt x="127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8" name="Google Shape;628;p57"/>
          <p:cNvSpPr/>
          <p:nvPr/>
        </p:nvSpPr>
        <p:spPr>
          <a:xfrm>
            <a:off x="5544741" y="1858566"/>
            <a:ext cx="140494" cy="140494"/>
          </a:xfrm>
          <a:custGeom>
            <a:rect b="b" l="l" r="r" t="t"/>
            <a:pathLst>
              <a:path extrusionOk="0" h="84" w="84">
                <a:moveTo>
                  <a:pt x="73" y="13"/>
                </a:moveTo>
                <a:cubicBezTo>
                  <a:pt x="62" y="25"/>
                  <a:pt x="62" y="25"/>
                  <a:pt x="62" y="25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9"/>
                  <a:pt x="66" y="31"/>
                  <a:pt x="65" y="32"/>
                </a:cubicBezTo>
                <a:cubicBezTo>
                  <a:pt x="62" y="35"/>
                  <a:pt x="62" y="35"/>
                  <a:pt x="62" y="35"/>
                </a:cubicBezTo>
                <a:cubicBezTo>
                  <a:pt x="65" y="40"/>
                  <a:pt x="66" y="45"/>
                  <a:pt x="66" y="51"/>
                </a:cubicBezTo>
                <a:cubicBezTo>
                  <a:pt x="66" y="69"/>
                  <a:pt x="51" y="84"/>
                  <a:pt x="33" y="84"/>
                </a:cubicBezTo>
                <a:cubicBezTo>
                  <a:pt x="15" y="84"/>
                  <a:pt x="0" y="69"/>
                  <a:pt x="0" y="51"/>
                </a:cubicBezTo>
                <a:cubicBezTo>
                  <a:pt x="0" y="33"/>
                  <a:pt x="15" y="18"/>
                  <a:pt x="33" y="18"/>
                </a:cubicBezTo>
                <a:cubicBezTo>
                  <a:pt x="39" y="18"/>
                  <a:pt x="45" y="20"/>
                  <a:pt x="49" y="22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8"/>
                  <a:pt x="55" y="18"/>
                  <a:pt x="57" y="19"/>
                </a:cubicBezTo>
                <a:cubicBezTo>
                  <a:pt x="60" y="23"/>
                  <a:pt x="60" y="23"/>
                  <a:pt x="60" y="23"/>
                </a:cubicBezTo>
                <a:cubicBezTo>
                  <a:pt x="71" y="11"/>
                  <a:pt x="71" y="11"/>
                  <a:pt x="71" y="11"/>
                </a:cubicBezTo>
                <a:lnTo>
                  <a:pt x="73" y="13"/>
                </a:lnTo>
                <a:close/>
                <a:moveTo>
                  <a:pt x="23" y="26"/>
                </a:moveTo>
                <a:cubicBezTo>
                  <a:pt x="16" y="29"/>
                  <a:pt x="11" y="34"/>
                  <a:pt x="8" y="41"/>
                </a:cubicBezTo>
                <a:cubicBezTo>
                  <a:pt x="8" y="43"/>
                  <a:pt x="8" y="44"/>
                  <a:pt x="10" y="45"/>
                </a:cubicBezTo>
                <a:cubicBezTo>
                  <a:pt x="10" y="45"/>
                  <a:pt x="11" y="45"/>
                  <a:pt x="11" y="45"/>
                </a:cubicBezTo>
                <a:cubicBezTo>
                  <a:pt x="12" y="45"/>
                  <a:pt x="13" y="44"/>
                  <a:pt x="14" y="43"/>
                </a:cubicBezTo>
                <a:cubicBezTo>
                  <a:pt x="16" y="38"/>
                  <a:pt x="20" y="34"/>
                  <a:pt x="25" y="32"/>
                </a:cubicBezTo>
                <a:cubicBezTo>
                  <a:pt x="27" y="31"/>
                  <a:pt x="28" y="29"/>
                  <a:pt x="27" y="28"/>
                </a:cubicBezTo>
                <a:cubicBezTo>
                  <a:pt x="26" y="26"/>
                  <a:pt x="25" y="26"/>
                  <a:pt x="23" y="26"/>
                </a:cubicBezTo>
                <a:close/>
                <a:moveTo>
                  <a:pt x="70" y="9"/>
                </a:moveTo>
                <a:cubicBezTo>
                  <a:pt x="70" y="9"/>
                  <a:pt x="70" y="9"/>
                  <a:pt x="69" y="9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5" y="3"/>
                  <a:pt x="65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71" y="6"/>
                  <a:pt x="71" y="6"/>
                  <a:pt x="71" y="6"/>
                </a:cubicBezTo>
                <a:cubicBezTo>
                  <a:pt x="72" y="7"/>
                  <a:pt x="72" y="8"/>
                  <a:pt x="71" y="9"/>
                </a:cubicBezTo>
                <a:cubicBezTo>
                  <a:pt x="71" y="9"/>
                  <a:pt x="71" y="9"/>
                  <a:pt x="70" y="9"/>
                </a:cubicBezTo>
                <a:close/>
                <a:moveTo>
                  <a:pt x="75" y="6"/>
                </a:moveTo>
                <a:cubicBezTo>
                  <a:pt x="75" y="7"/>
                  <a:pt x="74" y="8"/>
                  <a:pt x="74" y="8"/>
                </a:cubicBezTo>
                <a:cubicBezTo>
                  <a:pt x="73" y="8"/>
                  <a:pt x="72" y="7"/>
                  <a:pt x="72" y="6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3" y="0"/>
                  <a:pt x="74" y="0"/>
                </a:cubicBezTo>
                <a:cubicBezTo>
                  <a:pt x="74" y="0"/>
                  <a:pt x="75" y="1"/>
                  <a:pt x="75" y="2"/>
                </a:cubicBezTo>
                <a:lnTo>
                  <a:pt x="75" y="6"/>
                </a:lnTo>
                <a:close/>
                <a:moveTo>
                  <a:pt x="78" y="9"/>
                </a:moveTo>
                <a:cubicBezTo>
                  <a:pt x="78" y="9"/>
                  <a:pt x="77" y="9"/>
                  <a:pt x="77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5" y="8"/>
                  <a:pt x="75" y="7"/>
                  <a:pt x="76" y="6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3" y="3"/>
                  <a:pt x="83" y="4"/>
                  <a:pt x="82" y="4"/>
                </a:cubicBezTo>
                <a:lnTo>
                  <a:pt x="78" y="9"/>
                </a:lnTo>
                <a:close/>
                <a:moveTo>
                  <a:pt x="81" y="20"/>
                </a:moveTo>
                <a:cubicBezTo>
                  <a:pt x="81" y="20"/>
                  <a:pt x="80" y="20"/>
                  <a:pt x="80" y="19"/>
                </a:cubicBezTo>
                <a:cubicBezTo>
                  <a:pt x="76" y="15"/>
                  <a:pt x="76" y="15"/>
                  <a:pt x="76" y="15"/>
                </a:cubicBezTo>
                <a:cubicBezTo>
                  <a:pt x="75" y="15"/>
                  <a:pt x="75" y="14"/>
                  <a:pt x="76" y="13"/>
                </a:cubicBezTo>
                <a:cubicBezTo>
                  <a:pt x="76" y="12"/>
                  <a:pt x="77" y="12"/>
                  <a:pt x="78" y="13"/>
                </a:cubicBezTo>
                <a:cubicBezTo>
                  <a:pt x="82" y="17"/>
                  <a:pt x="82" y="17"/>
                  <a:pt x="82" y="17"/>
                </a:cubicBezTo>
                <a:cubicBezTo>
                  <a:pt x="83" y="18"/>
                  <a:pt x="83" y="19"/>
                  <a:pt x="82" y="19"/>
                </a:cubicBezTo>
                <a:cubicBezTo>
                  <a:pt x="82" y="20"/>
                  <a:pt x="81" y="20"/>
                  <a:pt x="81" y="20"/>
                </a:cubicBezTo>
                <a:close/>
                <a:moveTo>
                  <a:pt x="83" y="12"/>
                </a:moveTo>
                <a:cubicBezTo>
                  <a:pt x="78" y="12"/>
                  <a:pt x="78" y="12"/>
                  <a:pt x="78" y="12"/>
                </a:cubicBezTo>
                <a:cubicBezTo>
                  <a:pt x="77" y="12"/>
                  <a:pt x="77" y="12"/>
                  <a:pt x="77" y="11"/>
                </a:cubicBezTo>
                <a:cubicBezTo>
                  <a:pt x="77" y="10"/>
                  <a:pt x="77" y="9"/>
                  <a:pt x="78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3" y="9"/>
                  <a:pt x="84" y="10"/>
                  <a:pt x="84" y="11"/>
                </a:cubicBezTo>
                <a:cubicBezTo>
                  <a:pt x="84" y="12"/>
                  <a:pt x="83" y="12"/>
                  <a:pt x="83" y="12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9" name="Google Shape;629;p57"/>
          <p:cNvSpPr/>
          <p:nvPr/>
        </p:nvSpPr>
        <p:spPr>
          <a:xfrm>
            <a:off x="2976563" y="2210991"/>
            <a:ext cx="160735" cy="125016"/>
          </a:xfrm>
          <a:custGeom>
            <a:rect b="b" l="l" r="r" t="t"/>
            <a:pathLst>
              <a:path extrusionOk="0" h="75" w="96">
                <a:moveTo>
                  <a:pt x="96" y="58"/>
                </a:moveTo>
                <a:cubicBezTo>
                  <a:pt x="96" y="59"/>
                  <a:pt x="95" y="60"/>
                  <a:pt x="94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71"/>
                  <a:pt x="86" y="75"/>
                  <a:pt x="81" y="75"/>
                </a:cubicBezTo>
                <a:cubicBezTo>
                  <a:pt x="76" y="75"/>
                  <a:pt x="72" y="71"/>
                  <a:pt x="72" y="66"/>
                </a:cubicBezTo>
                <a:cubicBezTo>
                  <a:pt x="72" y="60"/>
                  <a:pt x="72" y="60"/>
                  <a:pt x="72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71"/>
                  <a:pt x="20" y="75"/>
                  <a:pt x="15" y="75"/>
                </a:cubicBezTo>
                <a:cubicBezTo>
                  <a:pt x="10" y="75"/>
                  <a:pt x="6" y="71"/>
                  <a:pt x="6" y="66"/>
                </a:cubicBezTo>
                <a:cubicBezTo>
                  <a:pt x="6" y="60"/>
                  <a:pt x="6" y="60"/>
                  <a:pt x="6" y="60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5" y="30"/>
                  <a:pt x="10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4"/>
                  <a:pt x="24" y="0"/>
                  <a:pt x="3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2" y="0"/>
                  <a:pt x="78" y="4"/>
                  <a:pt x="79" y="10"/>
                </a:cubicBezTo>
                <a:cubicBezTo>
                  <a:pt x="84" y="30"/>
                  <a:pt x="84" y="30"/>
                  <a:pt x="84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1" y="30"/>
                  <a:pt x="96" y="35"/>
                  <a:pt x="96" y="40"/>
                </a:cubicBezTo>
                <a:lnTo>
                  <a:pt x="96" y="58"/>
                </a:lnTo>
                <a:close/>
                <a:moveTo>
                  <a:pt x="15" y="37"/>
                </a:moveTo>
                <a:cubicBezTo>
                  <a:pt x="11" y="37"/>
                  <a:pt x="7" y="41"/>
                  <a:pt x="7" y="45"/>
                </a:cubicBezTo>
                <a:cubicBezTo>
                  <a:pt x="7" y="49"/>
                  <a:pt x="11" y="52"/>
                  <a:pt x="15" y="52"/>
                </a:cubicBezTo>
                <a:cubicBezTo>
                  <a:pt x="19" y="52"/>
                  <a:pt x="22" y="49"/>
                  <a:pt x="22" y="45"/>
                </a:cubicBezTo>
                <a:cubicBezTo>
                  <a:pt x="22" y="41"/>
                  <a:pt x="19" y="37"/>
                  <a:pt x="15" y="37"/>
                </a:cubicBezTo>
                <a:close/>
                <a:moveTo>
                  <a:pt x="72" y="30"/>
                </a:move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6" y="12"/>
                  <a:pt x="66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29" y="12"/>
                  <a:pt x="28" y="13"/>
                  <a:pt x="28" y="13"/>
                </a:cubicBezTo>
                <a:cubicBezTo>
                  <a:pt x="24" y="30"/>
                  <a:pt x="24" y="30"/>
                  <a:pt x="24" y="30"/>
                </a:cubicBezTo>
                <a:lnTo>
                  <a:pt x="72" y="30"/>
                </a:lnTo>
                <a:close/>
                <a:moveTo>
                  <a:pt x="81" y="37"/>
                </a:moveTo>
                <a:cubicBezTo>
                  <a:pt x="77" y="37"/>
                  <a:pt x="73" y="41"/>
                  <a:pt x="73" y="45"/>
                </a:cubicBezTo>
                <a:cubicBezTo>
                  <a:pt x="73" y="49"/>
                  <a:pt x="77" y="52"/>
                  <a:pt x="81" y="52"/>
                </a:cubicBezTo>
                <a:cubicBezTo>
                  <a:pt x="85" y="52"/>
                  <a:pt x="88" y="49"/>
                  <a:pt x="88" y="45"/>
                </a:cubicBezTo>
                <a:cubicBezTo>
                  <a:pt x="88" y="41"/>
                  <a:pt x="85" y="37"/>
                  <a:pt x="8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0" name="Google Shape;630;p57"/>
          <p:cNvSpPr/>
          <p:nvPr/>
        </p:nvSpPr>
        <p:spPr>
          <a:xfrm>
            <a:off x="2345531" y="3139678"/>
            <a:ext cx="151210" cy="108347"/>
          </a:xfrm>
          <a:custGeom>
            <a:rect b="b" l="l" r="r" t="t"/>
            <a:pathLst>
              <a:path extrusionOk="0" h="65" w="90">
                <a:moveTo>
                  <a:pt x="72" y="65"/>
                </a:moveTo>
                <a:cubicBezTo>
                  <a:pt x="21" y="65"/>
                  <a:pt x="21" y="65"/>
                  <a:pt x="21" y="65"/>
                </a:cubicBezTo>
                <a:cubicBezTo>
                  <a:pt x="10" y="65"/>
                  <a:pt x="0" y="56"/>
                  <a:pt x="0" y="45"/>
                </a:cubicBezTo>
                <a:cubicBezTo>
                  <a:pt x="0" y="36"/>
                  <a:pt x="5" y="29"/>
                  <a:pt x="12" y="26"/>
                </a:cubicBezTo>
                <a:cubicBezTo>
                  <a:pt x="12" y="25"/>
                  <a:pt x="12" y="24"/>
                  <a:pt x="12" y="24"/>
                </a:cubicBezTo>
                <a:cubicBezTo>
                  <a:pt x="12" y="10"/>
                  <a:pt x="23" y="0"/>
                  <a:pt x="36" y="0"/>
                </a:cubicBezTo>
                <a:cubicBezTo>
                  <a:pt x="46" y="0"/>
                  <a:pt x="55" y="6"/>
                  <a:pt x="58" y="15"/>
                </a:cubicBezTo>
                <a:cubicBezTo>
                  <a:pt x="61" y="13"/>
                  <a:pt x="63" y="12"/>
                  <a:pt x="66" y="12"/>
                </a:cubicBezTo>
                <a:cubicBezTo>
                  <a:pt x="73" y="12"/>
                  <a:pt x="78" y="17"/>
                  <a:pt x="78" y="24"/>
                </a:cubicBezTo>
                <a:cubicBezTo>
                  <a:pt x="78" y="26"/>
                  <a:pt x="78" y="28"/>
                  <a:pt x="76" y="30"/>
                </a:cubicBezTo>
                <a:cubicBezTo>
                  <a:pt x="84" y="32"/>
                  <a:pt x="90" y="39"/>
                  <a:pt x="90" y="48"/>
                </a:cubicBezTo>
                <a:cubicBezTo>
                  <a:pt x="90" y="57"/>
                  <a:pt x="82" y="65"/>
                  <a:pt x="72" y="65"/>
                </a:cubicBezTo>
                <a:close/>
                <a:moveTo>
                  <a:pt x="59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8"/>
                  <a:pt x="48" y="18"/>
                  <a:pt x="47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6"/>
                  <a:pt x="36" y="36"/>
                  <a:pt x="3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4" y="37"/>
                  <a:pt x="25" y="38"/>
                  <a:pt x="25" y="38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7"/>
                  <a:pt x="60" y="37"/>
                </a:cubicBezTo>
                <a:cubicBezTo>
                  <a:pt x="60" y="36"/>
                  <a:pt x="60" y="36"/>
                  <a:pt x="59" y="3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1" name="Google Shape;631;p57"/>
          <p:cNvSpPr/>
          <p:nvPr/>
        </p:nvSpPr>
        <p:spPr>
          <a:xfrm>
            <a:off x="4321969" y="3218260"/>
            <a:ext cx="157162" cy="157162"/>
          </a:xfrm>
          <a:custGeom>
            <a:rect b="b" l="l" r="r" t="t"/>
            <a:pathLst>
              <a:path extrusionOk="0" h="94" w="94">
                <a:moveTo>
                  <a:pt x="94" y="54"/>
                </a:moveTo>
                <a:cubicBezTo>
                  <a:pt x="94" y="55"/>
                  <a:pt x="94" y="56"/>
                  <a:pt x="93" y="56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0"/>
                  <a:pt x="80" y="62"/>
                  <a:pt x="79" y="63"/>
                </a:cubicBezTo>
                <a:cubicBezTo>
                  <a:pt x="81" y="66"/>
                  <a:pt x="83" y="69"/>
                  <a:pt x="85" y="72"/>
                </a:cubicBezTo>
                <a:cubicBezTo>
                  <a:pt x="86" y="72"/>
                  <a:pt x="86" y="73"/>
                  <a:pt x="86" y="73"/>
                </a:cubicBezTo>
                <a:cubicBezTo>
                  <a:pt x="86" y="74"/>
                  <a:pt x="86" y="74"/>
                  <a:pt x="85" y="75"/>
                </a:cubicBezTo>
                <a:cubicBezTo>
                  <a:pt x="84" y="77"/>
                  <a:pt x="76" y="86"/>
                  <a:pt x="74" y="86"/>
                </a:cubicBezTo>
                <a:cubicBezTo>
                  <a:pt x="73" y="86"/>
                  <a:pt x="73" y="86"/>
                  <a:pt x="72" y="85"/>
                </a:cubicBezTo>
                <a:cubicBezTo>
                  <a:pt x="64" y="79"/>
                  <a:pt x="64" y="79"/>
                  <a:pt x="64" y="79"/>
                </a:cubicBezTo>
                <a:cubicBezTo>
                  <a:pt x="62" y="79"/>
                  <a:pt x="60" y="80"/>
                  <a:pt x="58" y="81"/>
                </a:cubicBezTo>
                <a:cubicBezTo>
                  <a:pt x="58" y="85"/>
                  <a:pt x="57" y="89"/>
                  <a:pt x="56" y="92"/>
                </a:cubicBezTo>
                <a:cubicBezTo>
                  <a:pt x="56" y="93"/>
                  <a:pt x="55" y="94"/>
                  <a:pt x="54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8" y="93"/>
                  <a:pt x="38" y="92"/>
                </a:cubicBezTo>
                <a:cubicBezTo>
                  <a:pt x="36" y="81"/>
                  <a:pt x="36" y="81"/>
                  <a:pt x="36" y="81"/>
                </a:cubicBezTo>
                <a:cubicBezTo>
                  <a:pt x="35" y="80"/>
                  <a:pt x="33" y="80"/>
                  <a:pt x="31" y="79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6"/>
                  <a:pt x="21" y="86"/>
                  <a:pt x="21" y="86"/>
                </a:cubicBezTo>
                <a:cubicBezTo>
                  <a:pt x="20" y="86"/>
                  <a:pt x="20" y="86"/>
                  <a:pt x="19" y="85"/>
                </a:cubicBezTo>
                <a:cubicBezTo>
                  <a:pt x="16" y="82"/>
                  <a:pt x="12" y="78"/>
                  <a:pt x="9" y="75"/>
                </a:cubicBezTo>
                <a:cubicBezTo>
                  <a:pt x="9" y="74"/>
                  <a:pt x="9" y="74"/>
                  <a:pt x="9" y="73"/>
                </a:cubicBezTo>
                <a:cubicBezTo>
                  <a:pt x="9" y="73"/>
                  <a:pt x="9" y="72"/>
                  <a:pt x="9" y="72"/>
                </a:cubicBezTo>
                <a:cubicBezTo>
                  <a:pt x="11" y="69"/>
                  <a:pt x="14" y="66"/>
                  <a:pt x="16" y="64"/>
                </a:cubicBezTo>
                <a:cubicBezTo>
                  <a:pt x="15" y="62"/>
                  <a:pt x="14" y="60"/>
                  <a:pt x="13" y="58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5"/>
                  <a:pt x="0" y="5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1" y="38"/>
                  <a:pt x="2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4" y="34"/>
                  <a:pt x="15" y="32"/>
                  <a:pt x="16" y="30"/>
                </a:cubicBezTo>
                <a:cubicBezTo>
                  <a:pt x="13" y="28"/>
                  <a:pt x="11" y="25"/>
                  <a:pt x="9" y="22"/>
                </a:cubicBezTo>
                <a:cubicBezTo>
                  <a:pt x="9" y="22"/>
                  <a:pt x="8" y="21"/>
                  <a:pt x="8" y="21"/>
                </a:cubicBezTo>
                <a:cubicBezTo>
                  <a:pt x="8" y="20"/>
                  <a:pt x="9" y="20"/>
                  <a:pt x="9" y="19"/>
                </a:cubicBezTo>
                <a:cubicBezTo>
                  <a:pt x="10" y="17"/>
                  <a:pt x="19" y="8"/>
                  <a:pt x="21" y="8"/>
                </a:cubicBezTo>
                <a:cubicBezTo>
                  <a:pt x="21" y="8"/>
                  <a:pt x="22" y="8"/>
                  <a:pt x="22" y="9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4"/>
                  <a:pt x="34" y="14"/>
                  <a:pt x="36" y="13"/>
                </a:cubicBezTo>
                <a:cubicBezTo>
                  <a:pt x="37" y="9"/>
                  <a:pt x="37" y="5"/>
                  <a:pt x="38" y="2"/>
                </a:cubicBezTo>
                <a:cubicBezTo>
                  <a:pt x="38" y="1"/>
                  <a:pt x="39" y="0"/>
                  <a:pt x="40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8" y="13"/>
                  <a:pt x="58" y="13"/>
                  <a:pt x="58" y="13"/>
                </a:cubicBezTo>
                <a:cubicBezTo>
                  <a:pt x="60" y="14"/>
                  <a:pt x="62" y="14"/>
                  <a:pt x="63" y="15"/>
                </a:cubicBezTo>
                <a:cubicBezTo>
                  <a:pt x="72" y="9"/>
                  <a:pt x="72" y="9"/>
                  <a:pt x="72" y="9"/>
                </a:cubicBezTo>
                <a:cubicBezTo>
                  <a:pt x="73" y="8"/>
                  <a:pt x="73" y="8"/>
                  <a:pt x="74" y="8"/>
                </a:cubicBezTo>
                <a:cubicBezTo>
                  <a:pt x="74" y="8"/>
                  <a:pt x="75" y="8"/>
                  <a:pt x="75" y="9"/>
                </a:cubicBezTo>
                <a:cubicBezTo>
                  <a:pt x="78" y="12"/>
                  <a:pt x="83" y="16"/>
                  <a:pt x="85" y="19"/>
                </a:cubicBezTo>
                <a:cubicBezTo>
                  <a:pt x="86" y="20"/>
                  <a:pt x="86" y="20"/>
                  <a:pt x="86" y="21"/>
                </a:cubicBezTo>
                <a:cubicBezTo>
                  <a:pt x="86" y="21"/>
                  <a:pt x="85" y="22"/>
                  <a:pt x="85" y="22"/>
                </a:cubicBezTo>
                <a:cubicBezTo>
                  <a:pt x="83" y="25"/>
                  <a:pt x="81" y="27"/>
                  <a:pt x="79" y="30"/>
                </a:cubicBezTo>
                <a:cubicBezTo>
                  <a:pt x="80" y="32"/>
                  <a:pt x="81" y="34"/>
                  <a:pt x="81" y="36"/>
                </a:cubicBezTo>
                <a:cubicBezTo>
                  <a:pt x="92" y="38"/>
                  <a:pt x="92" y="38"/>
                  <a:pt x="92" y="38"/>
                </a:cubicBezTo>
                <a:cubicBezTo>
                  <a:pt x="94" y="38"/>
                  <a:pt x="94" y="39"/>
                  <a:pt x="94" y="40"/>
                </a:cubicBezTo>
                <a:lnTo>
                  <a:pt x="94" y="54"/>
                </a:lnTo>
                <a:close/>
                <a:moveTo>
                  <a:pt x="47" y="31"/>
                </a:moveTo>
                <a:cubicBezTo>
                  <a:pt x="39" y="31"/>
                  <a:pt x="31" y="38"/>
                  <a:pt x="31" y="47"/>
                </a:cubicBezTo>
                <a:cubicBezTo>
                  <a:pt x="31" y="56"/>
                  <a:pt x="39" y="63"/>
                  <a:pt x="47" y="63"/>
                </a:cubicBezTo>
                <a:cubicBezTo>
                  <a:pt x="56" y="63"/>
                  <a:pt x="63" y="56"/>
                  <a:pt x="63" y="47"/>
                </a:cubicBezTo>
                <a:cubicBezTo>
                  <a:pt x="63" y="38"/>
                  <a:pt x="56" y="31"/>
                  <a:pt x="47" y="31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2" name="Google Shape;632;p57"/>
          <p:cNvSpPr/>
          <p:nvPr/>
        </p:nvSpPr>
        <p:spPr>
          <a:xfrm>
            <a:off x="3439716" y="3839766"/>
            <a:ext cx="128587" cy="129778"/>
          </a:xfrm>
          <a:custGeom>
            <a:rect b="b" l="l" r="r" t="t"/>
            <a:pathLst>
              <a:path extrusionOk="0" h="78" w="77">
                <a:moveTo>
                  <a:pt x="77" y="54"/>
                </a:moveTo>
                <a:cubicBezTo>
                  <a:pt x="77" y="56"/>
                  <a:pt x="76" y="58"/>
                  <a:pt x="74" y="60"/>
                </a:cubicBezTo>
                <a:cubicBezTo>
                  <a:pt x="41" y="77"/>
                  <a:pt x="41" y="77"/>
                  <a:pt x="41" y="77"/>
                </a:cubicBezTo>
                <a:cubicBezTo>
                  <a:pt x="40" y="78"/>
                  <a:pt x="39" y="78"/>
                  <a:pt x="38" y="78"/>
                </a:cubicBezTo>
                <a:cubicBezTo>
                  <a:pt x="37" y="78"/>
                  <a:pt x="36" y="78"/>
                  <a:pt x="36" y="77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8"/>
                  <a:pt x="0" y="56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1" y="14"/>
                  <a:pt x="3" y="13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1"/>
                  <a:pt x="38" y="0"/>
                  <a:pt x="38" y="0"/>
                </a:cubicBezTo>
                <a:cubicBezTo>
                  <a:pt x="39" y="0"/>
                  <a:pt x="40" y="1"/>
                  <a:pt x="40" y="1"/>
                </a:cubicBezTo>
                <a:cubicBezTo>
                  <a:pt x="73" y="13"/>
                  <a:pt x="73" y="13"/>
                  <a:pt x="73" y="13"/>
                </a:cubicBezTo>
                <a:cubicBezTo>
                  <a:pt x="76" y="14"/>
                  <a:pt x="77" y="16"/>
                  <a:pt x="77" y="18"/>
                </a:cubicBezTo>
                <a:lnTo>
                  <a:pt x="77" y="54"/>
                </a:lnTo>
                <a:close/>
                <a:moveTo>
                  <a:pt x="71" y="18"/>
                </a:moveTo>
                <a:cubicBezTo>
                  <a:pt x="38" y="6"/>
                  <a:pt x="38" y="6"/>
                  <a:pt x="38" y="6"/>
                </a:cubicBezTo>
                <a:cubicBezTo>
                  <a:pt x="6" y="18"/>
                  <a:pt x="6" y="18"/>
                  <a:pt x="6" y="18"/>
                </a:cubicBezTo>
                <a:cubicBezTo>
                  <a:pt x="38" y="30"/>
                  <a:pt x="38" y="30"/>
                  <a:pt x="38" y="30"/>
                </a:cubicBezTo>
                <a:lnTo>
                  <a:pt x="71" y="18"/>
                </a:lnTo>
                <a:close/>
                <a:moveTo>
                  <a:pt x="71" y="54"/>
                </a:moveTo>
                <a:cubicBezTo>
                  <a:pt x="71" y="25"/>
                  <a:pt x="71" y="25"/>
                  <a:pt x="71" y="2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1"/>
                  <a:pt x="41" y="71"/>
                  <a:pt x="41" y="71"/>
                </a:cubicBezTo>
                <a:lnTo>
                  <a:pt x="71" y="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3" name="Google Shape;633;p57"/>
          <p:cNvSpPr/>
          <p:nvPr/>
        </p:nvSpPr>
        <p:spPr>
          <a:xfrm>
            <a:off x="6668691" y="1743075"/>
            <a:ext cx="120254" cy="139304"/>
          </a:xfrm>
          <a:custGeom>
            <a:rect b="b" l="l" r="r" t="t"/>
            <a:pathLst>
              <a:path extrusionOk="0" h="83" w="72">
                <a:moveTo>
                  <a:pt x="72" y="11"/>
                </a:moveTo>
                <a:cubicBezTo>
                  <a:pt x="72" y="17"/>
                  <a:pt x="72" y="17"/>
                  <a:pt x="72" y="17"/>
                </a:cubicBezTo>
                <a:cubicBezTo>
                  <a:pt x="72" y="24"/>
                  <a:pt x="56" y="29"/>
                  <a:pt x="36" y="29"/>
                </a:cubicBezTo>
                <a:cubicBezTo>
                  <a:pt x="16" y="29"/>
                  <a:pt x="0" y="24"/>
                  <a:pt x="0" y="1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16" y="0"/>
                  <a:pt x="36" y="0"/>
                </a:cubicBezTo>
                <a:cubicBezTo>
                  <a:pt x="56" y="0"/>
                  <a:pt x="72" y="5"/>
                  <a:pt x="72" y="11"/>
                </a:cubicBezTo>
                <a:close/>
                <a:moveTo>
                  <a:pt x="72" y="27"/>
                </a:moveTo>
                <a:cubicBezTo>
                  <a:pt x="72" y="35"/>
                  <a:pt x="72" y="35"/>
                  <a:pt x="72" y="35"/>
                </a:cubicBezTo>
                <a:cubicBezTo>
                  <a:pt x="72" y="42"/>
                  <a:pt x="56" y="47"/>
                  <a:pt x="36" y="47"/>
                </a:cubicBezTo>
                <a:cubicBezTo>
                  <a:pt x="16" y="47"/>
                  <a:pt x="0" y="42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33"/>
                  <a:pt x="22" y="35"/>
                  <a:pt x="36" y="35"/>
                </a:cubicBezTo>
                <a:cubicBezTo>
                  <a:pt x="50" y="35"/>
                  <a:pt x="64" y="33"/>
                  <a:pt x="72" y="27"/>
                </a:cubicBezTo>
                <a:close/>
                <a:moveTo>
                  <a:pt x="72" y="45"/>
                </a:moveTo>
                <a:cubicBezTo>
                  <a:pt x="72" y="53"/>
                  <a:pt x="72" y="53"/>
                  <a:pt x="72" y="53"/>
                </a:cubicBezTo>
                <a:cubicBezTo>
                  <a:pt x="72" y="60"/>
                  <a:pt x="56" y="65"/>
                  <a:pt x="36" y="65"/>
                </a:cubicBezTo>
                <a:cubicBezTo>
                  <a:pt x="16" y="65"/>
                  <a:pt x="0" y="60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8" y="51"/>
                  <a:pt x="22" y="53"/>
                  <a:pt x="36" y="53"/>
                </a:cubicBezTo>
                <a:cubicBezTo>
                  <a:pt x="50" y="53"/>
                  <a:pt x="64" y="51"/>
                  <a:pt x="72" y="45"/>
                </a:cubicBezTo>
                <a:close/>
                <a:moveTo>
                  <a:pt x="72" y="63"/>
                </a:moveTo>
                <a:cubicBezTo>
                  <a:pt x="72" y="71"/>
                  <a:pt x="72" y="71"/>
                  <a:pt x="72" y="71"/>
                </a:cubicBezTo>
                <a:cubicBezTo>
                  <a:pt x="72" y="78"/>
                  <a:pt x="56" y="83"/>
                  <a:pt x="36" y="83"/>
                </a:cubicBezTo>
                <a:cubicBezTo>
                  <a:pt x="16" y="83"/>
                  <a:pt x="0" y="78"/>
                  <a:pt x="0" y="71"/>
                </a:cubicBezTo>
                <a:cubicBezTo>
                  <a:pt x="0" y="63"/>
                  <a:pt x="0" y="63"/>
                  <a:pt x="0" y="63"/>
                </a:cubicBezTo>
                <a:cubicBezTo>
                  <a:pt x="8" y="69"/>
                  <a:pt x="22" y="71"/>
                  <a:pt x="36" y="71"/>
                </a:cubicBezTo>
                <a:cubicBezTo>
                  <a:pt x="50" y="71"/>
                  <a:pt x="64" y="69"/>
                  <a:pt x="72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4" name="Google Shape;634;p57"/>
          <p:cNvSpPr/>
          <p:nvPr/>
        </p:nvSpPr>
        <p:spPr>
          <a:xfrm>
            <a:off x="5150644" y="2615803"/>
            <a:ext cx="128587" cy="116681"/>
          </a:xfrm>
          <a:custGeom>
            <a:rect b="b" l="l" r="r" t="t"/>
            <a:pathLst>
              <a:path extrusionOk="0" h="70" w="77">
                <a:moveTo>
                  <a:pt x="13" y="47"/>
                </a:moveTo>
                <a:cubicBezTo>
                  <a:pt x="6" y="47"/>
                  <a:pt x="0" y="38"/>
                  <a:pt x="0" y="31"/>
                </a:cubicBezTo>
                <a:cubicBezTo>
                  <a:pt x="0" y="27"/>
                  <a:pt x="3" y="22"/>
                  <a:pt x="8" y="22"/>
                </a:cubicBezTo>
                <a:cubicBezTo>
                  <a:pt x="15" y="22"/>
                  <a:pt x="20" y="31"/>
                  <a:pt x="20" y="38"/>
                </a:cubicBezTo>
                <a:cubicBezTo>
                  <a:pt x="20" y="42"/>
                  <a:pt x="18" y="47"/>
                  <a:pt x="13" y="47"/>
                </a:cubicBezTo>
                <a:close/>
                <a:moveTo>
                  <a:pt x="65" y="64"/>
                </a:moveTo>
                <a:cubicBezTo>
                  <a:pt x="65" y="69"/>
                  <a:pt x="60" y="70"/>
                  <a:pt x="56" y="70"/>
                </a:cubicBezTo>
                <a:cubicBezTo>
                  <a:pt x="49" y="70"/>
                  <a:pt x="44" y="66"/>
                  <a:pt x="39" y="66"/>
                </a:cubicBezTo>
                <a:cubicBezTo>
                  <a:pt x="32" y="66"/>
                  <a:pt x="27" y="70"/>
                  <a:pt x="21" y="70"/>
                </a:cubicBezTo>
                <a:cubicBezTo>
                  <a:pt x="16" y="70"/>
                  <a:pt x="12" y="69"/>
                  <a:pt x="12" y="64"/>
                </a:cubicBezTo>
                <a:cubicBezTo>
                  <a:pt x="12" y="53"/>
                  <a:pt x="27" y="37"/>
                  <a:pt x="39" y="37"/>
                </a:cubicBezTo>
                <a:cubicBezTo>
                  <a:pt x="50" y="37"/>
                  <a:pt x="65" y="53"/>
                  <a:pt x="65" y="64"/>
                </a:cubicBezTo>
                <a:close/>
                <a:moveTo>
                  <a:pt x="28" y="27"/>
                </a:moveTo>
                <a:cubicBezTo>
                  <a:pt x="20" y="27"/>
                  <a:pt x="16" y="18"/>
                  <a:pt x="16" y="11"/>
                </a:cubicBezTo>
                <a:cubicBezTo>
                  <a:pt x="16" y="6"/>
                  <a:pt x="18" y="0"/>
                  <a:pt x="24" y="0"/>
                </a:cubicBezTo>
                <a:cubicBezTo>
                  <a:pt x="32" y="0"/>
                  <a:pt x="36" y="9"/>
                  <a:pt x="36" y="16"/>
                </a:cubicBezTo>
                <a:cubicBezTo>
                  <a:pt x="36" y="21"/>
                  <a:pt x="34" y="27"/>
                  <a:pt x="28" y="27"/>
                </a:cubicBezTo>
                <a:close/>
                <a:moveTo>
                  <a:pt x="41" y="16"/>
                </a:moveTo>
                <a:cubicBezTo>
                  <a:pt x="41" y="9"/>
                  <a:pt x="45" y="0"/>
                  <a:pt x="53" y="0"/>
                </a:cubicBezTo>
                <a:cubicBezTo>
                  <a:pt x="59" y="0"/>
                  <a:pt x="61" y="6"/>
                  <a:pt x="61" y="11"/>
                </a:cubicBezTo>
                <a:cubicBezTo>
                  <a:pt x="61" y="18"/>
                  <a:pt x="57" y="27"/>
                  <a:pt x="49" y="27"/>
                </a:cubicBezTo>
                <a:cubicBezTo>
                  <a:pt x="44" y="27"/>
                  <a:pt x="41" y="21"/>
                  <a:pt x="41" y="16"/>
                </a:cubicBezTo>
                <a:close/>
                <a:moveTo>
                  <a:pt x="77" y="31"/>
                </a:moveTo>
                <a:cubicBezTo>
                  <a:pt x="77" y="38"/>
                  <a:pt x="71" y="47"/>
                  <a:pt x="64" y="47"/>
                </a:cubicBezTo>
                <a:cubicBezTo>
                  <a:pt x="59" y="47"/>
                  <a:pt x="57" y="42"/>
                  <a:pt x="57" y="38"/>
                </a:cubicBezTo>
                <a:cubicBezTo>
                  <a:pt x="57" y="31"/>
                  <a:pt x="62" y="22"/>
                  <a:pt x="69" y="22"/>
                </a:cubicBezTo>
                <a:cubicBezTo>
                  <a:pt x="74" y="22"/>
                  <a:pt x="77" y="27"/>
                  <a:pt x="77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5" name="Google Shape;635;p57"/>
          <p:cNvSpPr/>
          <p:nvPr/>
        </p:nvSpPr>
        <p:spPr>
          <a:xfrm>
            <a:off x="1466850" y="2257425"/>
            <a:ext cx="138113" cy="127397"/>
          </a:xfrm>
          <a:custGeom>
            <a:rect b="b" l="l" r="r" t="t"/>
            <a:pathLst>
              <a:path extrusionOk="0" h="76" w="82">
                <a:moveTo>
                  <a:pt x="82" y="24"/>
                </a:moveTo>
                <a:cubicBezTo>
                  <a:pt x="82" y="33"/>
                  <a:pt x="71" y="44"/>
                  <a:pt x="55" y="44"/>
                </a:cubicBezTo>
                <a:cubicBezTo>
                  <a:pt x="53" y="47"/>
                  <a:pt x="52" y="48"/>
                  <a:pt x="51" y="49"/>
                </a:cubicBezTo>
                <a:cubicBezTo>
                  <a:pt x="48" y="51"/>
                  <a:pt x="47" y="54"/>
                  <a:pt x="47" y="57"/>
                </a:cubicBezTo>
                <a:cubicBezTo>
                  <a:pt x="47" y="60"/>
                  <a:pt x="49" y="64"/>
                  <a:pt x="54" y="64"/>
                </a:cubicBezTo>
                <a:cubicBezTo>
                  <a:pt x="59" y="64"/>
                  <a:pt x="63" y="67"/>
                  <a:pt x="63" y="71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6"/>
                  <a:pt x="63" y="76"/>
                  <a:pt x="62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67"/>
                  <a:pt x="23" y="64"/>
                  <a:pt x="28" y="64"/>
                </a:cubicBezTo>
                <a:cubicBezTo>
                  <a:pt x="33" y="64"/>
                  <a:pt x="35" y="60"/>
                  <a:pt x="35" y="57"/>
                </a:cubicBezTo>
                <a:cubicBezTo>
                  <a:pt x="35" y="54"/>
                  <a:pt x="34" y="51"/>
                  <a:pt x="31" y="49"/>
                </a:cubicBezTo>
                <a:cubicBezTo>
                  <a:pt x="30" y="48"/>
                  <a:pt x="29" y="47"/>
                  <a:pt x="27" y="44"/>
                </a:cubicBezTo>
                <a:cubicBezTo>
                  <a:pt x="11" y="44"/>
                  <a:pt x="0" y="33"/>
                  <a:pt x="0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2" y="13"/>
                  <a:pt x="4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3"/>
                  <a:pt x="22" y="0"/>
                  <a:pt x="2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3" y="3"/>
                  <a:pt x="63" y="8"/>
                </a:cubicBezTo>
                <a:cubicBezTo>
                  <a:pt x="63" y="13"/>
                  <a:pt x="63" y="13"/>
                  <a:pt x="63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80" y="13"/>
                  <a:pt x="82" y="15"/>
                  <a:pt x="82" y="17"/>
                </a:cubicBezTo>
                <a:lnTo>
                  <a:pt x="82" y="24"/>
                </a:lnTo>
                <a:close/>
                <a:moveTo>
                  <a:pt x="19" y="19"/>
                </a:moveTo>
                <a:cubicBezTo>
                  <a:pt x="6" y="19"/>
                  <a:pt x="6" y="19"/>
                  <a:pt x="6" y="19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9"/>
                  <a:pt x="13" y="35"/>
                  <a:pt x="22" y="37"/>
                </a:cubicBezTo>
                <a:cubicBezTo>
                  <a:pt x="20" y="33"/>
                  <a:pt x="19" y="27"/>
                  <a:pt x="19" y="19"/>
                </a:cubicBezTo>
                <a:close/>
                <a:moveTo>
                  <a:pt x="76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3" y="27"/>
                  <a:pt x="62" y="33"/>
                  <a:pt x="60" y="37"/>
                </a:cubicBezTo>
                <a:cubicBezTo>
                  <a:pt x="69" y="35"/>
                  <a:pt x="76" y="29"/>
                  <a:pt x="76" y="24"/>
                </a:cubicBezTo>
                <a:lnTo>
                  <a:pt x="76" y="1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6" name="Google Shape;636;p57"/>
          <p:cNvSpPr/>
          <p:nvPr/>
        </p:nvSpPr>
        <p:spPr>
          <a:xfrm>
            <a:off x="1473231" y="1217768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36%</a:t>
            </a:r>
            <a:endParaRPr sz="1100"/>
          </a:p>
        </p:txBody>
      </p:sp>
      <p:sp>
        <p:nvSpPr>
          <p:cNvPr id="637" name="Google Shape;637;p57"/>
          <p:cNvSpPr/>
          <p:nvPr/>
        </p:nvSpPr>
        <p:spPr>
          <a:xfrm>
            <a:off x="2517734" y="1527429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15%</a:t>
            </a:r>
            <a:endParaRPr sz="1100"/>
          </a:p>
        </p:txBody>
      </p:sp>
      <p:sp>
        <p:nvSpPr>
          <p:cNvPr id="638" name="Google Shape;638;p57"/>
          <p:cNvSpPr/>
          <p:nvPr/>
        </p:nvSpPr>
        <p:spPr>
          <a:xfrm>
            <a:off x="2898158" y="2344068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16%</a:t>
            </a:r>
            <a:endParaRPr sz="1100"/>
          </a:p>
        </p:txBody>
      </p:sp>
      <p:sp>
        <p:nvSpPr>
          <p:cNvPr id="639" name="Google Shape;639;p57"/>
          <p:cNvSpPr/>
          <p:nvPr/>
        </p:nvSpPr>
        <p:spPr>
          <a:xfrm>
            <a:off x="1385124" y="2410532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80%</a:t>
            </a:r>
            <a:endParaRPr sz="1100"/>
          </a:p>
        </p:txBody>
      </p:sp>
      <p:sp>
        <p:nvSpPr>
          <p:cNvPr id="640" name="Google Shape;640;p57"/>
          <p:cNvSpPr/>
          <p:nvPr/>
        </p:nvSpPr>
        <p:spPr>
          <a:xfrm>
            <a:off x="2259353" y="3268619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78%</a:t>
            </a:r>
            <a:endParaRPr sz="1100"/>
          </a:p>
        </p:txBody>
      </p:sp>
      <p:sp>
        <p:nvSpPr>
          <p:cNvPr id="641" name="Google Shape;641;p57"/>
          <p:cNvSpPr/>
          <p:nvPr/>
        </p:nvSpPr>
        <p:spPr>
          <a:xfrm>
            <a:off x="3345203" y="4003477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98%</a:t>
            </a:r>
            <a:endParaRPr sz="1100"/>
          </a:p>
        </p:txBody>
      </p:sp>
      <p:sp>
        <p:nvSpPr>
          <p:cNvPr id="642" name="Google Shape;642;p57"/>
          <p:cNvSpPr/>
          <p:nvPr/>
        </p:nvSpPr>
        <p:spPr>
          <a:xfrm>
            <a:off x="4242935" y="3405299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15%</a:t>
            </a:r>
            <a:endParaRPr sz="1100"/>
          </a:p>
        </p:txBody>
      </p:sp>
      <p:sp>
        <p:nvSpPr>
          <p:cNvPr id="643" name="Google Shape;643;p57"/>
          <p:cNvSpPr/>
          <p:nvPr/>
        </p:nvSpPr>
        <p:spPr>
          <a:xfrm>
            <a:off x="3737657" y="2386634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36%</a:t>
            </a:r>
            <a:endParaRPr sz="1100"/>
          </a:p>
        </p:txBody>
      </p:sp>
      <p:sp>
        <p:nvSpPr>
          <p:cNvPr id="644" name="Google Shape;644;p57"/>
          <p:cNvSpPr/>
          <p:nvPr/>
        </p:nvSpPr>
        <p:spPr>
          <a:xfrm>
            <a:off x="4485227" y="1743075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31%</a:t>
            </a:r>
            <a:endParaRPr sz="1100"/>
          </a:p>
        </p:txBody>
      </p:sp>
      <p:sp>
        <p:nvSpPr>
          <p:cNvPr id="645" name="Google Shape;645;p57"/>
          <p:cNvSpPr/>
          <p:nvPr/>
        </p:nvSpPr>
        <p:spPr>
          <a:xfrm>
            <a:off x="5066848" y="2723067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30%</a:t>
            </a:r>
            <a:endParaRPr sz="1100"/>
          </a:p>
        </p:txBody>
      </p:sp>
      <p:sp>
        <p:nvSpPr>
          <p:cNvPr id="646" name="Google Shape;646;p57"/>
          <p:cNvSpPr/>
          <p:nvPr/>
        </p:nvSpPr>
        <p:spPr>
          <a:xfrm>
            <a:off x="5449634" y="3218260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72%</a:t>
            </a:r>
            <a:endParaRPr sz="1100"/>
          </a:p>
        </p:txBody>
      </p:sp>
      <p:sp>
        <p:nvSpPr>
          <p:cNvPr id="647" name="Google Shape;647;p57"/>
          <p:cNvSpPr/>
          <p:nvPr/>
        </p:nvSpPr>
        <p:spPr>
          <a:xfrm>
            <a:off x="5457372" y="2017626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65%</a:t>
            </a:r>
            <a:endParaRPr sz="1100"/>
          </a:p>
        </p:txBody>
      </p:sp>
      <p:sp>
        <p:nvSpPr>
          <p:cNvPr id="648" name="Google Shape;648;p57"/>
          <p:cNvSpPr/>
          <p:nvPr/>
        </p:nvSpPr>
        <p:spPr>
          <a:xfrm>
            <a:off x="6561082" y="1886657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54%</a:t>
            </a:r>
            <a:endParaRPr sz="1100"/>
          </a:p>
        </p:txBody>
      </p:sp>
      <p:sp>
        <p:nvSpPr>
          <p:cNvPr id="649" name="Google Shape;649;p57"/>
          <p:cNvSpPr/>
          <p:nvPr/>
        </p:nvSpPr>
        <p:spPr>
          <a:xfrm>
            <a:off x="4993482" y="1010953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36%</a:t>
            </a:r>
            <a:endParaRPr sz="1100"/>
          </a:p>
        </p:txBody>
      </p:sp>
      <p:sp>
        <p:nvSpPr>
          <p:cNvPr id="650" name="Google Shape;650;p57"/>
          <p:cNvSpPr/>
          <p:nvPr/>
        </p:nvSpPr>
        <p:spPr>
          <a:xfrm>
            <a:off x="6647402" y="1187107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36%</a:t>
            </a:r>
            <a:endParaRPr sz="1100"/>
          </a:p>
        </p:txBody>
      </p:sp>
      <p:sp>
        <p:nvSpPr>
          <p:cNvPr id="651" name="Google Shape;651;p57"/>
          <p:cNvSpPr/>
          <p:nvPr/>
        </p:nvSpPr>
        <p:spPr>
          <a:xfrm>
            <a:off x="6511076" y="3495434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84%</a:t>
            </a:r>
            <a:endParaRPr sz="1100"/>
          </a:p>
        </p:txBody>
      </p:sp>
      <p:sp>
        <p:nvSpPr>
          <p:cNvPr id="652" name="Google Shape;652;p57"/>
          <p:cNvSpPr/>
          <p:nvPr/>
        </p:nvSpPr>
        <p:spPr>
          <a:xfrm>
            <a:off x="7081115" y="2917031"/>
            <a:ext cx="31523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43%</a:t>
            </a:r>
            <a:endParaRPr sz="1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8"/>
          <p:cNvSpPr txBox="1"/>
          <p:nvPr/>
        </p:nvSpPr>
        <p:spPr>
          <a:xfrm>
            <a:off x="442913" y="804876"/>
            <a:ext cx="3414708" cy="1281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Write here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Something about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company</a:t>
            </a:r>
            <a:endParaRPr sz="1100"/>
          </a:p>
        </p:txBody>
      </p:sp>
      <p:sp>
        <p:nvSpPr>
          <p:cNvPr id="661" name="Google Shape;661;p58"/>
          <p:cNvSpPr txBox="1"/>
          <p:nvPr/>
        </p:nvSpPr>
        <p:spPr>
          <a:xfrm>
            <a:off x="442913" y="3667141"/>
            <a:ext cx="3014662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winged. Creepiest don't subdue which i two set had seasons.</a:t>
            </a:r>
            <a:endParaRPr sz="1100"/>
          </a:p>
        </p:txBody>
      </p:sp>
      <p:cxnSp>
        <p:nvCxnSpPr>
          <p:cNvPr id="662" name="Google Shape;662;p58"/>
          <p:cNvCxnSpPr/>
          <p:nvPr/>
        </p:nvCxnSpPr>
        <p:spPr>
          <a:xfrm>
            <a:off x="1550194" y="2462231"/>
            <a:ext cx="0" cy="82867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63" name="Google Shape;663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5290" y="804877"/>
            <a:ext cx="4495795" cy="3533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59"/>
          <p:cNvGrpSpPr/>
          <p:nvPr/>
        </p:nvGrpSpPr>
        <p:grpSpPr>
          <a:xfrm>
            <a:off x="4135184" y="969047"/>
            <a:ext cx="4535342" cy="3205406"/>
            <a:chOff x="4947242" y="1246982"/>
            <a:chExt cx="6047123" cy="4273875"/>
          </a:xfrm>
        </p:grpSpPr>
        <p:grpSp>
          <p:nvGrpSpPr>
            <p:cNvPr id="672" name="Google Shape;672;p59"/>
            <p:cNvGrpSpPr/>
            <p:nvPr/>
          </p:nvGrpSpPr>
          <p:grpSpPr>
            <a:xfrm>
              <a:off x="5059332" y="1246982"/>
              <a:ext cx="2269832" cy="2715858"/>
              <a:chOff x="2859764" y="1920833"/>
              <a:chExt cx="1245046" cy="1489699"/>
            </a:xfrm>
          </p:grpSpPr>
          <p:sp>
            <p:nvSpPr>
              <p:cNvPr id="673" name="Google Shape;673;p59"/>
              <p:cNvSpPr/>
              <p:nvPr/>
            </p:nvSpPr>
            <p:spPr>
              <a:xfrm>
                <a:off x="3137524" y="2593864"/>
                <a:ext cx="689530" cy="388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30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75%</a:t>
                </a:r>
                <a:endParaRPr sz="1100"/>
              </a:p>
            </p:txBody>
          </p:sp>
          <p:grpSp>
            <p:nvGrpSpPr>
              <p:cNvPr id="674" name="Google Shape;674;p59"/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675" name="Google Shape;675;p59"/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rect b="b" l="l" r="r" t="t"/>
                  <a:pathLst>
                    <a:path extrusionOk="0" h="1245046" w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rgbClr val="7F7F7F">
                    <a:alpha val="31764"/>
                  </a:srgb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676" name="Google Shape;676;p59"/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rect b="b" l="l" r="r" t="t"/>
                  <a:pathLst>
                    <a:path extrusionOk="0" h="1245046" w="1244903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sp>
            <p:nvSpPr>
              <p:cNvPr id="677" name="Google Shape;677;p59"/>
              <p:cNvSpPr/>
              <p:nvPr/>
            </p:nvSpPr>
            <p:spPr>
              <a:xfrm>
                <a:off x="3601376" y="1920833"/>
                <a:ext cx="503292" cy="356133"/>
              </a:xfrm>
              <a:custGeom>
                <a:rect b="b" l="l" r="r" t="t"/>
                <a:pathLst>
                  <a:path extrusionOk="0" h="651" w="920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8" name="Google Shape;678;p59"/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75/95%</a:t>
                </a:r>
                <a:endParaRPr sz="1100"/>
              </a:p>
            </p:txBody>
          </p:sp>
        </p:grpSp>
        <p:grpSp>
          <p:nvGrpSpPr>
            <p:cNvPr id="679" name="Google Shape;679;p59"/>
            <p:cNvGrpSpPr/>
            <p:nvPr/>
          </p:nvGrpSpPr>
          <p:grpSpPr>
            <a:xfrm>
              <a:off x="5059332" y="4176506"/>
              <a:ext cx="2305538" cy="230832"/>
              <a:chOff x="5467259" y="4271318"/>
              <a:chExt cx="2305538" cy="230832"/>
            </a:xfrm>
          </p:grpSpPr>
          <p:sp>
            <p:nvSpPr>
              <p:cNvPr id="680" name="Google Shape;680;p59"/>
              <p:cNvSpPr/>
              <p:nvPr/>
            </p:nvSpPr>
            <p:spPr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1" name="Google Shape;681;p59"/>
              <p:cNvSpPr/>
              <p:nvPr/>
            </p:nvSpPr>
            <p:spPr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2" name="Google Shape;682;p59"/>
              <p:cNvSpPr/>
              <p:nvPr/>
            </p:nvSpPr>
            <p:spPr>
              <a:xfrm>
                <a:off x="5568137" y="4271318"/>
                <a:ext cx="1080745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Color Fact One</a:t>
                </a:r>
                <a:endParaRPr sz="1100"/>
              </a:p>
            </p:txBody>
          </p:sp>
          <p:sp>
            <p:nvSpPr>
              <p:cNvPr id="683" name="Google Shape;683;p59"/>
              <p:cNvSpPr/>
              <p:nvPr/>
            </p:nvSpPr>
            <p:spPr>
              <a:xfrm>
                <a:off x="6698464" y="4271318"/>
                <a:ext cx="1074333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Color Fact Two</a:t>
                </a:r>
                <a:endParaRPr sz="1100"/>
              </a:p>
            </p:txBody>
          </p:sp>
        </p:grpSp>
        <p:sp>
          <p:nvSpPr>
            <p:cNvPr id="684" name="Google Shape;684;p59"/>
            <p:cNvSpPr/>
            <p:nvPr/>
          </p:nvSpPr>
          <p:spPr>
            <a:xfrm>
              <a:off x="4947242" y="4640453"/>
              <a:ext cx="2484976" cy="3847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Ipsum dolor sit</a:t>
              </a:r>
              <a:endParaRPr sz="1100"/>
            </a:p>
          </p:txBody>
        </p:sp>
        <p:sp>
          <p:nvSpPr>
            <p:cNvPr id="685" name="Google Shape;685;p59"/>
            <p:cNvSpPr txBox="1"/>
            <p:nvPr/>
          </p:nvSpPr>
          <p:spPr>
            <a:xfrm>
              <a:off x="4947242" y="5042328"/>
              <a:ext cx="2652012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Contrary to popular belief, to Lorem Ipsum is not simply and random dummy</a:t>
              </a:r>
              <a:endParaRPr sz="1100"/>
            </a:p>
          </p:txBody>
        </p:sp>
        <p:grpSp>
          <p:nvGrpSpPr>
            <p:cNvPr id="686" name="Google Shape;686;p59"/>
            <p:cNvGrpSpPr/>
            <p:nvPr/>
          </p:nvGrpSpPr>
          <p:grpSpPr>
            <a:xfrm>
              <a:off x="8431182" y="1246982"/>
              <a:ext cx="2269832" cy="2715858"/>
              <a:chOff x="2859764" y="1920833"/>
              <a:chExt cx="1245046" cy="1489699"/>
            </a:xfrm>
          </p:grpSpPr>
          <p:sp>
            <p:nvSpPr>
              <p:cNvPr id="687" name="Google Shape;687;p59"/>
              <p:cNvSpPr/>
              <p:nvPr/>
            </p:nvSpPr>
            <p:spPr>
              <a:xfrm>
                <a:off x="3144115" y="2593864"/>
                <a:ext cx="676341" cy="388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300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32%</a:t>
                </a:r>
                <a:endParaRPr sz="1100"/>
              </a:p>
            </p:txBody>
          </p:sp>
          <p:grpSp>
            <p:nvGrpSpPr>
              <p:cNvPr id="688" name="Google Shape;688;p59"/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689" name="Google Shape;689;p59"/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rect b="b" l="l" r="r" t="t"/>
                  <a:pathLst>
                    <a:path extrusionOk="0" h="1245046" w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rgbClr val="7F7F7F">
                    <a:alpha val="31764"/>
                  </a:srgb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690" name="Google Shape;690;p59"/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rect b="b" l="l" r="r" t="t"/>
                  <a:pathLst>
                    <a:path extrusionOk="0" h="1245046" w="1244903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sp>
            <p:nvSpPr>
              <p:cNvPr id="691" name="Google Shape;691;p59"/>
              <p:cNvSpPr/>
              <p:nvPr/>
            </p:nvSpPr>
            <p:spPr>
              <a:xfrm>
                <a:off x="3601376" y="1920833"/>
                <a:ext cx="503292" cy="356133"/>
              </a:xfrm>
              <a:custGeom>
                <a:rect b="b" l="l" r="r" t="t"/>
                <a:pathLst>
                  <a:path extrusionOk="0" h="651" w="920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2" name="Google Shape;692;p59"/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75/95%</a:t>
                </a:r>
                <a:endParaRPr sz="1100"/>
              </a:p>
            </p:txBody>
          </p:sp>
        </p:grpSp>
        <p:grpSp>
          <p:nvGrpSpPr>
            <p:cNvPr id="693" name="Google Shape;693;p59"/>
            <p:cNvGrpSpPr/>
            <p:nvPr/>
          </p:nvGrpSpPr>
          <p:grpSpPr>
            <a:xfrm>
              <a:off x="8437154" y="4176506"/>
              <a:ext cx="2305538" cy="230832"/>
              <a:chOff x="5467259" y="4271318"/>
              <a:chExt cx="2305538" cy="230832"/>
            </a:xfrm>
          </p:grpSpPr>
          <p:sp>
            <p:nvSpPr>
              <p:cNvPr id="694" name="Google Shape;694;p59"/>
              <p:cNvSpPr/>
              <p:nvPr/>
            </p:nvSpPr>
            <p:spPr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5" name="Google Shape;695;p59"/>
              <p:cNvSpPr/>
              <p:nvPr/>
            </p:nvSpPr>
            <p:spPr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6" name="Google Shape;696;p59"/>
              <p:cNvSpPr/>
              <p:nvPr/>
            </p:nvSpPr>
            <p:spPr>
              <a:xfrm>
                <a:off x="5568137" y="4271318"/>
                <a:ext cx="1080745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Color Fact One</a:t>
                </a:r>
                <a:endParaRPr sz="1100"/>
              </a:p>
            </p:txBody>
          </p:sp>
          <p:sp>
            <p:nvSpPr>
              <p:cNvPr id="697" name="Google Shape;697;p59"/>
              <p:cNvSpPr/>
              <p:nvPr/>
            </p:nvSpPr>
            <p:spPr>
              <a:xfrm>
                <a:off x="6698464" y="4271318"/>
                <a:ext cx="1074333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Color Fact Two</a:t>
                </a:r>
                <a:endParaRPr sz="1100"/>
              </a:p>
            </p:txBody>
          </p:sp>
        </p:grpSp>
        <p:sp>
          <p:nvSpPr>
            <p:cNvPr id="698" name="Google Shape;698;p59"/>
            <p:cNvSpPr/>
            <p:nvPr/>
          </p:nvSpPr>
          <p:spPr>
            <a:xfrm>
              <a:off x="8342353" y="4640453"/>
              <a:ext cx="2484976" cy="3847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Ipsum dolor sit</a:t>
              </a:r>
              <a:endParaRPr sz="1100"/>
            </a:p>
          </p:txBody>
        </p:sp>
        <p:sp>
          <p:nvSpPr>
            <p:cNvPr id="699" name="Google Shape;699;p59"/>
            <p:cNvSpPr txBox="1"/>
            <p:nvPr/>
          </p:nvSpPr>
          <p:spPr>
            <a:xfrm>
              <a:off x="8342353" y="5042328"/>
              <a:ext cx="2652012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Contrary to popular belief, to Lorem Ipsum is not simply and random dummy</a:t>
              </a:r>
              <a:endParaRPr sz="1100"/>
            </a:p>
          </p:txBody>
        </p:sp>
      </p:grpSp>
      <p:sp>
        <p:nvSpPr>
          <p:cNvPr id="700" name="Google Shape;700;p59"/>
          <p:cNvSpPr txBox="1"/>
          <p:nvPr/>
        </p:nvSpPr>
        <p:spPr>
          <a:xfrm>
            <a:off x="442913" y="804876"/>
            <a:ext cx="3414708" cy="1281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Write here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Something about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company</a:t>
            </a:r>
            <a:endParaRPr sz="1100"/>
          </a:p>
        </p:txBody>
      </p:sp>
      <p:sp>
        <p:nvSpPr>
          <p:cNvPr id="701" name="Google Shape;701;p59"/>
          <p:cNvSpPr txBox="1"/>
          <p:nvPr/>
        </p:nvSpPr>
        <p:spPr>
          <a:xfrm>
            <a:off x="442913" y="3667141"/>
            <a:ext cx="3014662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winged. Creepiest don't subdue which i two set had seasons.</a:t>
            </a:r>
            <a:endParaRPr sz="1100"/>
          </a:p>
        </p:txBody>
      </p:sp>
      <p:cxnSp>
        <p:nvCxnSpPr>
          <p:cNvPr id="702" name="Google Shape;702;p59"/>
          <p:cNvCxnSpPr/>
          <p:nvPr/>
        </p:nvCxnSpPr>
        <p:spPr>
          <a:xfrm>
            <a:off x="1550194" y="2462231"/>
            <a:ext cx="0" cy="82867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60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711" name="Google Shape;711;p60"/>
          <p:cNvGrpSpPr/>
          <p:nvPr/>
        </p:nvGrpSpPr>
        <p:grpSpPr>
          <a:xfrm>
            <a:off x="5334000" y="542923"/>
            <a:ext cx="3048001" cy="4057654"/>
            <a:chOff x="7537449" y="590547"/>
            <a:chExt cx="4064001" cy="5410206"/>
          </a:xfrm>
        </p:grpSpPr>
        <p:sp>
          <p:nvSpPr>
            <p:cNvPr id="712" name="Google Shape;712;p60"/>
            <p:cNvSpPr txBox="1"/>
            <p:nvPr/>
          </p:nvSpPr>
          <p:spPr>
            <a:xfrm>
              <a:off x="7537449" y="590547"/>
              <a:ext cx="3212193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Have 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Question</a:t>
              </a:r>
              <a:endParaRPr sz="1100"/>
            </a:p>
          </p:txBody>
        </p:sp>
        <p:sp>
          <p:nvSpPr>
            <p:cNvPr id="713" name="Google Shape;713;p60"/>
            <p:cNvSpPr txBox="1"/>
            <p:nvPr/>
          </p:nvSpPr>
          <p:spPr>
            <a:xfrm>
              <a:off x="7537449" y="5105443"/>
              <a:ext cx="4064001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Living grass to for can't gathered waters had winged. Creepiest don't subdue which i two set had seasons.</a:t>
              </a:r>
              <a:endParaRPr sz="1100"/>
            </a:p>
          </p:txBody>
        </p:sp>
        <p:grpSp>
          <p:nvGrpSpPr>
            <p:cNvPr id="714" name="Google Shape;714;p60"/>
            <p:cNvGrpSpPr/>
            <p:nvPr/>
          </p:nvGrpSpPr>
          <p:grpSpPr>
            <a:xfrm>
              <a:off x="7537449" y="2328402"/>
              <a:ext cx="2221740" cy="1172488"/>
              <a:chOff x="8282585" y="3595028"/>
              <a:chExt cx="2221740" cy="1172488"/>
            </a:xfrm>
          </p:grpSpPr>
          <p:sp>
            <p:nvSpPr>
              <p:cNvPr id="715" name="Google Shape;715;p60"/>
              <p:cNvSpPr txBox="1"/>
              <p:nvPr/>
            </p:nvSpPr>
            <p:spPr>
              <a:xfrm>
                <a:off x="8282585" y="3982686"/>
                <a:ext cx="2221740" cy="784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Creative clean</a:t>
                </a:r>
                <a:endParaRPr sz="1100"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Best powerpoint</a:t>
                </a:r>
                <a:endParaRPr b="1" i="1" sz="11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Presentation</a:t>
                </a:r>
                <a:endParaRPr sz="1100"/>
              </a:p>
            </p:txBody>
          </p:sp>
          <p:sp>
            <p:nvSpPr>
              <p:cNvPr id="716" name="Google Shape;716;p60"/>
              <p:cNvSpPr/>
              <p:nvPr/>
            </p:nvSpPr>
            <p:spPr>
              <a:xfrm rot="5400000">
                <a:off x="8350021" y="3617528"/>
                <a:ext cx="326258" cy="281258"/>
              </a:xfrm>
              <a:prstGeom prst="triangle">
                <a:avLst>
                  <a:gd fmla="val 50000" name="adj"/>
                </a:avLst>
              </a:prstGeom>
              <a:solidFill>
                <a:srgbClr val="CACC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cxnSp>
          <p:nvCxnSpPr>
            <p:cNvPr id="717" name="Google Shape;717;p60"/>
            <p:cNvCxnSpPr/>
            <p:nvPr/>
          </p:nvCxnSpPr>
          <p:spPr>
            <a:xfrm>
              <a:off x="8328022" y="4032300"/>
              <a:ext cx="0" cy="74925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718" name="Google Shape;718;p6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370" r="20369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2747" r="12747" t="0"/>
          <a:stretch/>
        </p:blipFill>
        <p:spPr>
          <a:xfrm>
            <a:off x="0" y="0"/>
            <a:ext cx="5748338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" name="Google Shape;156;p37"/>
          <p:cNvGrpSpPr/>
          <p:nvPr/>
        </p:nvGrpSpPr>
        <p:grpSpPr>
          <a:xfrm>
            <a:off x="3326671" y="1546827"/>
            <a:ext cx="5262074" cy="2707071"/>
            <a:chOff x="4435561" y="2658025"/>
            <a:chExt cx="7016098" cy="3609428"/>
          </a:xfrm>
        </p:grpSpPr>
        <p:cxnSp>
          <p:nvCxnSpPr>
            <p:cNvPr id="157" name="Google Shape;157;p37"/>
            <p:cNvCxnSpPr/>
            <p:nvPr/>
          </p:nvCxnSpPr>
          <p:spPr>
            <a:xfrm flipH="1" rot="5400000">
              <a:off x="8338516" y="3422650"/>
              <a:ext cx="1541950" cy="12700"/>
            </a:xfrm>
            <a:prstGeom prst="bentConnector5">
              <a:avLst>
                <a:gd fmla="val -86808" name="adj1"/>
                <a:gd fmla="val 23840228" name="adj2"/>
                <a:gd fmla="val 109556" name="adj3"/>
              </a:avLst>
            </a:prstGeom>
            <a:noFill/>
            <a:ln cap="flat" cmpd="sng" w="38100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58" name="Google Shape;158;p37"/>
            <p:cNvSpPr/>
            <p:nvPr/>
          </p:nvSpPr>
          <p:spPr>
            <a:xfrm>
              <a:off x="4435561" y="3429000"/>
              <a:ext cx="3228889" cy="283845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9" name="Google Shape;159;p37"/>
            <p:cNvSpPr txBox="1"/>
            <p:nvPr/>
          </p:nvSpPr>
          <p:spPr>
            <a:xfrm>
              <a:off x="8207345" y="2875002"/>
              <a:ext cx="3244314" cy="11079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 Our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Project</a:t>
              </a:r>
              <a:endParaRPr sz="1100"/>
            </a:p>
          </p:txBody>
        </p:sp>
        <p:grpSp>
          <p:nvGrpSpPr>
            <p:cNvPr id="160" name="Google Shape;160;p37"/>
            <p:cNvGrpSpPr/>
            <p:nvPr/>
          </p:nvGrpSpPr>
          <p:grpSpPr>
            <a:xfrm>
              <a:off x="5365265" y="4363270"/>
              <a:ext cx="1369481" cy="969912"/>
              <a:chOff x="275804" y="4362305"/>
              <a:chExt cx="1369481" cy="969912"/>
            </a:xfrm>
          </p:grpSpPr>
          <p:sp>
            <p:nvSpPr>
              <p:cNvPr id="161" name="Google Shape;161;p37"/>
              <p:cNvSpPr txBox="1"/>
              <p:nvPr/>
            </p:nvSpPr>
            <p:spPr>
              <a:xfrm>
                <a:off x="275804" y="4362305"/>
                <a:ext cx="989541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Alina Ray</a:t>
                </a:r>
                <a:endParaRPr sz="1100"/>
              </a:p>
            </p:txBody>
          </p:sp>
          <p:sp>
            <p:nvSpPr>
              <p:cNvPr id="162" name="Google Shape;162;p37"/>
              <p:cNvSpPr txBox="1"/>
              <p:nvPr/>
            </p:nvSpPr>
            <p:spPr>
              <a:xfrm>
                <a:off x="275804" y="4651518"/>
                <a:ext cx="1369481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</a:t>
                </a:r>
                <a:endParaRPr sz="1100"/>
              </a:p>
            </p:txBody>
          </p:sp>
        </p:grpSp>
      </p:grpSp>
      <p:sp>
        <p:nvSpPr>
          <p:cNvPr id="163" name="Google Shape;163;p37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8"/>
          <p:cNvSpPr/>
          <p:nvPr/>
        </p:nvSpPr>
        <p:spPr>
          <a:xfrm>
            <a:off x="6948488" y="1000125"/>
            <a:ext cx="1752600" cy="1628775"/>
          </a:xfrm>
          <a:prstGeom prst="rect">
            <a:avLst/>
          </a:prstGeom>
          <a:solidFill>
            <a:schemeClr val="lt2">
              <a:alpha val="1098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72" name="Google Shape;172;p38"/>
          <p:cNvGrpSpPr/>
          <p:nvPr/>
        </p:nvGrpSpPr>
        <p:grpSpPr>
          <a:xfrm>
            <a:off x="7311233" y="1450796"/>
            <a:ext cx="1027111" cy="727434"/>
            <a:chOff x="275804" y="4362305"/>
            <a:chExt cx="1369481" cy="969912"/>
          </a:xfrm>
        </p:grpSpPr>
        <p:sp>
          <p:nvSpPr>
            <p:cNvPr id="173" name="Google Shape;173;p38"/>
            <p:cNvSpPr txBox="1"/>
            <p:nvPr/>
          </p:nvSpPr>
          <p:spPr>
            <a:xfrm>
              <a:off x="275804" y="4362305"/>
              <a:ext cx="98954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Alina Ray</a:t>
              </a:r>
              <a:endParaRPr sz="1100"/>
            </a:p>
          </p:txBody>
        </p:sp>
        <p:sp>
          <p:nvSpPr>
            <p:cNvPr id="174" name="Google Shape;174;p38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sp>
        <p:nvSpPr>
          <p:cNvPr id="175" name="Google Shape;175;p38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pic>
        <p:nvPicPr>
          <p:cNvPr id="176" name="Google Shape;176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976" l="0" r="0" t="975"/>
          <a:stretch/>
        </p:blipFill>
        <p:spPr>
          <a:xfrm>
            <a:off x="442913" y="442913"/>
            <a:ext cx="6505575" cy="425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8"/>
          <p:cNvSpPr/>
          <p:nvPr/>
        </p:nvSpPr>
        <p:spPr>
          <a:xfrm flipH="1">
            <a:off x="442912" y="0"/>
            <a:ext cx="2232663" cy="133234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" name="Google Shape;178;p38"/>
          <p:cNvSpPr txBox="1"/>
          <p:nvPr/>
        </p:nvSpPr>
        <p:spPr>
          <a:xfrm>
            <a:off x="572869" y="442913"/>
            <a:ext cx="1529834" cy="450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Creative</a:t>
            </a:r>
            <a:endParaRPr sz="1100"/>
          </a:p>
        </p:txBody>
      </p:sp>
      <p:sp>
        <p:nvSpPr>
          <p:cNvPr id="179" name="Google Shape;179;p38"/>
          <p:cNvSpPr/>
          <p:nvPr/>
        </p:nvSpPr>
        <p:spPr>
          <a:xfrm flipH="1">
            <a:off x="442913" y="446516"/>
            <a:ext cx="1789748" cy="442915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38"/>
          <p:cNvSpPr txBox="1"/>
          <p:nvPr/>
        </p:nvSpPr>
        <p:spPr>
          <a:xfrm>
            <a:off x="7311233" y="4029105"/>
            <a:ext cx="1335563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subdue which i two</a:t>
            </a:r>
            <a:endParaRPr sz="1100"/>
          </a:p>
        </p:txBody>
      </p:sp>
      <p:cxnSp>
        <p:nvCxnSpPr>
          <p:cNvPr id="181" name="Google Shape;181;p38"/>
          <p:cNvCxnSpPr/>
          <p:nvPr/>
        </p:nvCxnSpPr>
        <p:spPr>
          <a:xfrm>
            <a:off x="7824788" y="3017635"/>
            <a:ext cx="0" cy="745567"/>
          </a:xfrm>
          <a:prstGeom prst="straightConnector1">
            <a:avLst/>
          </a:prstGeom>
          <a:noFill/>
          <a:ln cap="flat" cmpd="sng" w="38100">
            <a:solidFill>
              <a:schemeClr val="dk1">
                <a:alpha val="15686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5423" l="0" r="0" t="8327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9"/>
          <p:cNvSpPr txBox="1"/>
          <p:nvPr/>
        </p:nvSpPr>
        <p:spPr>
          <a:xfrm>
            <a:off x="8092495" y="442907"/>
            <a:ext cx="608596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sp>
        <p:nvSpPr>
          <p:cNvPr id="191" name="Google Shape;191;p39"/>
          <p:cNvSpPr/>
          <p:nvPr/>
        </p:nvSpPr>
        <p:spPr>
          <a:xfrm rot="-1800000">
            <a:off x="-666418" y="-681424"/>
            <a:ext cx="5781268" cy="7792217"/>
          </a:xfrm>
          <a:custGeom>
            <a:rect b="b" l="l" r="r" t="t"/>
            <a:pathLst>
              <a:path extrusionOk="0" h="10389623" w="7708357">
                <a:moveTo>
                  <a:pt x="3429000" y="0"/>
                </a:moveTo>
                <a:lnTo>
                  <a:pt x="7708357" y="2470688"/>
                </a:lnTo>
                <a:lnTo>
                  <a:pt x="7708357" y="10389623"/>
                </a:lnTo>
                <a:lnTo>
                  <a:pt x="0" y="5939201"/>
                </a:lnTo>
                <a:lnTo>
                  <a:pt x="3429000" y="0"/>
                </a:lnTo>
                <a:close/>
              </a:path>
            </a:pathLst>
          </a:custGeom>
          <a:solidFill>
            <a:schemeClr val="lt1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2" name="Google Shape;192;p39"/>
          <p:cNvSpPr txBox="1"/>
          <p:nvPr/>
        </p:nvSpPr>
        <p:spPr>
          <a:xfrm>
            <a:off x="442913" y="804876"/>
            <a:ext cx="3414708" cy="1281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Write here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Something about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company</a:t>
            </a:r>
            <a:endParaRPr sz="1100"/>
          </a:p>
        </p:txBody>
      </p:sp>
      <p:sp>
        <p:nvSpPr>
          <p:cNvPr id="193" name="Google Shape;193;p39"/>
          <p:cNvSpPr txBox="1"/>
          <p:nvPr/>
        </p:nvSpPr>
        <p:spPr>
          <a:xfrm>
            <a:off x="442913" y="3667141"/>
            <a:ext cx="3014662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winged. Creepiest don't subdue which i two set had seasons.</a:t>
            </a:r>
            <a:endParaRPr sz="1100"/>
          </a:p>
        </p:txBody>
      </p:sp>
      <p:cxnSp>
        <p:nvCxnSpPr>
          <p:cNvPr id="194" name="Google Shape;194;p39"/>
          <p:cNvCxnSpPr/>
          <p:nvPr/>
        </p:nvCxnSpPr>
        <p:spPr>
          <a:xfrm>
            <a:off x="1550194" y="2462231"/>
            <a:ext cx="0" cy="82867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oogle Shape;202;p40"/>
          <p:cNvGrpSpPr/>
          <p:nvPr/>
        </p:nvGrpSpPr>
        <p:grpSpPr>
          <a:xfrm>
            <a:off x="7350191" y="3272452"/>
            <a:ext cx="1027111" cy="727434"/>
            <a:chOff x="275804" y="4362305"/>
            <a:chExt cx="1369481" cy="969912"/>
          </a:xfrm>
        </p:grpSpPr>
        <p:sp>
          <p:nvSpPr>
            <p:cNvPr id="203" name="Google Shape;203;p40"/>
            <p:cNvSpPr txBox="1"/>
            <p:nvPr/>
          </p:nvSpPr>
          <p:spPr>
            <a:xfrm>
              <a:off x="275804" y="4362305"/>
              <a:ext cx="98954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Alina Ray</a:t>
              </a:r>
              <a:endParaRPr sz="1100"/>
            </a:p>
          </p:txBody>
        </p:sp>
        <p:sp>
          <p:nvSpPr>
            <p:cNvPr id="204" name="Google Shape;204;p40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grpSp>
        <p:nvGrpSpPr>
          <p:cNvPr id="205" name="Google Shape;205;p40"/>
          <p:cNvGrpSpPr/>
          <p:nvPr/>
        </p:nvGrpSpPr>
        <p:grpSpPr>
          <a:xfrm>
            <a:off x="442913" y="442913"/>
            <a:ext cx="4329112" cy="4257675"/>
            <a:chOff x="5829300" y="590550"/>
            <a:chExt cx="5772150" cy="5676900"/>
          </a:xfrm>
        </p:grpSpPr>
        <p:sp>
          <p:nvSpPr>
            <p:cNvPr id="206" name="Google Shape;206;p40"/>
            <p:cNvSpPr/>
            <p:nvPr/>
          </p:nvSpPr>
          <p:spPr>
            <a:xfrm>
              <a:off x="5829300" y="590550"/>
              <a:ext cx="5772150" cy="567690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7" name="Google Shape;207;p40"/>
            <p:cNvSpPr txBox="1"/>
            <p:nvPr/>
          </p:nvSpPr>
          <p:spPr>
            <a:xfrm>
              <a:off x="6673850" y="1360025"/>
              <a:ext cx="29908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About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Your Company</a:t>
              </a:r>
              <a:endParaRPr sz="1100"/>
            </a:p>
          </p:txBody>
        </p:sp>
        <p:sp>
          <p:nvSpPr>
            <p:cNvPr id="208" name="Google Shape;208;p40"/>
            <p:cNvSpPr txBox="1"/>
            <p:nvPr/>
          </p:nvSpPr>
          <p:spPr>
            <a:xfrm>
              <a:off x="6673850" y="3012438"/>
              <a:ext cx="4083050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can't gathered waters had Living grass to for can't gathered waters had winged. Creepiest don't subdue which i two set had .</a:t>
              </a:r>
              <a:endParaRPr sz="1100"/>
            </a:p>
          </p:txBody>
        </p:sp>
        <p:cxnSp>
          <p:nvCxnSpPr>
            <p:cNvPr id="209" name="Google Shape;209;p40"/>
            <p:cNvCxnSpPr/>
            <p:nvPr/>
          </p:nvCxnSpPr>
          <p:spPr>
            <a:xfrm>
              <a:off x="6762750" y="2680656"/>
              <a:ext cx="1238250" cy="0"/>
            </a:xfrm>
            <a:prstGeom prst="straightConnector1">
              <a:avLst/>
            </a:prstGeom>
            <a:noFill/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0" name="Google Shape;210;p40"/>
            <p:cNvSpPr/>
            <p:nvPr/>
          </p:nvSpPr>
          <p:spPr>
            <a:xfrm>
              <a:off x="7630496" y="4492686"/>
              <a:ext cx="539754" cy="534059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1" name="Google Shape;211;p40"/>
            <p:cNvSpPr/>
            <p:nvPr/>
          </p:nvSpPr>
          <p:spPr>
            <a:xfrm>
              <a:off x="6762750" y="4544498"/>
              <a:ext cx="474847" cy="43043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12" name="Google Shape;212;p4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9182" l="0" r="0" t="9181"/>
          <a:stretch/>
        </p:blipFill>
        <p:spPr>
          <a:xfrm>
            <a:off x="4772025" y="2571749"/>
            <a:ext cx="2085975" cy="2128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4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2199" l="0" r="0" t="12198"/>
          <a:stretch/>
        </p:blipFill>
        <p:spPr>
          <a:xfrm>
            <a:off x="4772025" y="442911"/>
            <a:ext cx="3929063" cy="21288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22" name="Google Shape;222;p41"/>
          <p:cNvGrpSpPr/>
          <p:nvPr/>
        </p:nvGrpSpPr>
        <p:grpSpPr>
          <a:xfrm>
            <a:off x="5653087" y="442910"/>
            <a:ext cx="3048001" cy="4257679"/>
            <a:chOff x="7277102" y="590547"/>
            <a:chExt cx="4064001" cy="5676906"/>
          </a:xfrm>
        </p:grpSpPr>
        <p:sp>
          <p:nvSpPr>
            <p:cNvPr id="223" name="Google Shape;223;p41"/>
            <p:cNvSpPr txBox="1"/>
            <p:nvPr/>
          </p:nvSpPr>
          <p:spPr>
            <a:xfrm>
              <a:off x="7277102" y="5372143"/>
              <a:ext cx="4064001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Living grass to for can't gathered waters had winged. Creepiest don't subdue which i two set had seasons.</a:t>
              </a:r>
              <a:endParaRPr sz="1100"/>
            </a:p>
          </p:txBody>
        </p:sp>
        <p:grpSp>
          <p:nvGrpSpPr>
            <p:cNvPr id="224" name="Google Shape;224;p41"/>
            <p:cNvGrpSpPr/>
            <p:nvPr/>
          </p:nvGrpSpPr>
          <p:grpSpPr>
            <a:xfrm>
              <a:off x="7277102" y="2080752"/>
              <a:ext cx="2221740" cy="1172488"/>
              <a:chOff x="8282585" y="3595028"/>
              <a:chExt cx="2221740" cy="1172488"/>
            </a:xfrm>
          </p:grpSpPr>
          <p:sp>
            <p:nvSpPr>
              <p:cNvPr id="225" name="Google Shape;225;p41"/>
              <p:cNvSpPr txBox="1"/>
              <p:nvPr/>
            </p:nvSpPr>
            <p:spPr>
              <a:xfrm>
                <a:off x="8282585" y="3982686"/>
                <a:ext cx="2221740" cy="784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Creative clean</a:t>
                </a:r>
                <a:endParaRPr sz="1100"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Best powerpoint</a:t>
                </a:r>
                <a:endParaRPr b="1" i="1" sz="11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Presentation</a:t>
                </a:r>
                <a:endParaRPr sz="1100"/>
              </a:p>
            </p:txBody>
          </p:sp>
          <p:sp>
            <p:nvSpPr>
              <p:cNvPr id="226" name="Google Shape;226;p41"/>
              <p:cNvSpPr/>
              <p:nvPr/>
            </p:nvSpPr>
            <p:spPr>
              <a:xfrm rot="5400000">
                <a:off x="8350021" y="3617528"/>
                <a:ext cx="326258" cy="281258"/>
              </a:xfrm>
              <a:prstGeom prst="triangle">
                <a:avLst>
                  <a:gd fmla="val 50000" name="adj"/>
                </a:avLst>
              </a:prstGeom>
              <a:solidFill>
                <a:srgbClr val="CACC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227" name="Google Shape;227;p41"/>
            <p:cNvSpPr txBox="1"/>
            <p:nvPr/>
          </p:nvSpPr>
          <p:spPr>
            <a:xfrm>
              <a:off x="7277102" y="590547"/>
              <a:ext cx="2221740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Minimal</a:t>
              </a:r>
              <a:endParaRPr sz="1100"/>
            </a:p>
          </p:txBody>
        </p:sp>
        <p:cxnSp>
          <p:nvCxnSpPr>
            <p:cNvPr id="228" name="Google Shape;228;p41"/>
            <p:cNvCxnSpPr/>
            <p:nvPr/>
          </p:nvCxnSpPr>
          <p:spPr>
            <a:xfrm>
              <a:off x="8067675" y="3784650"/>
              <a:ext cx="0" cy="110490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229" name="Google Shape;229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9273" r="0" t="0"/>
          <a:stretch/>
        </p:blipFill>
        <p:spPr>
          <a:xfrm>
            <a:off x="442913" y="442910"/>
            <a:ext cx="4767260" cy="4257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2"/>
          <p:cNvSpPr txBox="1"/>
          <p:nvPr/>
        </p:nvSpPr>
        <p:spPr>
          <a:xfrm>
            <a:off x="442913" y="799576"/>
            <a:ext cx="2779297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Vision Title </a:t>
            </a:r>
            <a:endParaRPr sz="1100"/>
          </a:p>
        </p:txBody>
      </p:sp>
      <p:sp>
        <p:nvSpPr>
          <p:cNvPr id="238" name="Google Shape;238;p42"/>
          <p:cNvSpPr txBox="1"/>
          <p:nvPr/>
        </p:nvSpPr>
        <p:spPr>
          <a:xfrm>
            <a:off x="442900" y="3073375"/>
            <a:ext cx="2930400" cy="3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creepingcreepingHave them for one. Living grass to for can't gathered waters had</a:t>
            </a:r>
            <a:endParaRPr sz="1100"/>
          </a:p>
        </p:txBody>
      </p:sp>
      <p:sp>
        <p:nvSpPr>
          <p:cNvPr id="239" name="Google Shape;239;p42"/>
          <p:cNvSpPr txBox="1"/>
          <p:nvPr/>
        </p:nvSpPr>
        <p:spPr>
          <a:xfrm>
            <a:off x="442912" y="2791716"/>
            <a:ext cx="1224982" cy="219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</a:t>
            </a:r>
            <a:endParaRPr sz="1100"/>
          </a:p>
        </p:txBody>
      </p:sp>
      <p:grpSp>
        <p:nvGrpSpPr>
          <p:cNvPr id="240" name="Google Shape;240;p42"/>
          <p:cNvGrpSpPr/>
          <p:nvPr/>
        </p:nvGrpSpPr>
        <p:grpSpPr>
          <a:xfrm>
            <a:off x="1651050" y="3748469"/>
            <a:ext cx="642937" cy="591139"/>
            <a:chOff x="5612192" y="2052801"/>
            <a:chExt cx="1199391" cy="1102764"/>
          </a:xfrm>
        </p:grpSpPr>
        <p:sp>
          <p:nvSpPr>
            <p:cNvPr id="241" name="Google Shape;241;p42"/>
            <p:cNvSpPr/>
            <p:nvPr/>
          </p:nvSpPr>
          <p:spPr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42" name="Google Shape;242;p42"/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243" name="Google Shape;243;p42"/>
              <p:cNvSpPr/>
              <p:nvPr/>
            </p:nvSpPr>
            <p:spPr>
              <a:xfrm>
                <a:off x="-4032250" y="-4351338"/>
                <a:ext cx="4506913" cy="5897563"/>
              </a:xfrm>
              <a:custGeom>
                <a:rect b="b" l="l" r="r" t="t"/>
                <a:pathLst>
                  <a:path extrusionOk="0" h="1638" w="124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4" name="Google Shape;244;p42"/>
              <p:cNvSpPr/>
              <p:nvPr/>
            </p:nvSpPr>
            <p:spPr>
              <a:xfrm>
                <a:off x="-2935287" y="-1920875"/>
                <a:ext cx="2370138" cy="2419350"/>
              </a:xfrm>
              <a:custGeom>
                <a:rect b="b" l="l" r="r" t="t"/>
                <a:pathLst>
                  <a:path extrusionOk="0" h="672" w="656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45" name="Google Shape;245;p42"/>
          <p:cNvGrpSpPr/>
          <p:nvPr/>
        </p:nvGrpSpPr>
        <p:grpSpPr>
          <a:xfrm>
            <a:off x="508475" y="3755107"/>
            <a:ext cx="674462" cy="577864"/>
            <a:chOff x="2591937" y="2052801"/>
            <a:chExt cx="1258201" cy="1078000"/>
          </a:xfrm>
        </p:grpSpPr>
        <p:sp>
          <p:nvSpPr>
            <p:cNvPr id="246" name="Google Shape;246;p42"/>
            <p:cNvSpPr/>
            <p:nvPr/>
          </p:nvSpPr>
          <p:spPr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47" name="Google Shape;247;p42"/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248" name="Google Shape;248;p42"/>
              <p:cNvSpPr/>
              <p:nvPr/>
            </p:nvSpPr>
            <p:spPr>
              <a:xfrm>
                <a:off x="-3121026" y="1930400"/>
                <a:ext cx="2693988" cy="1077913"/>
              </a:xfrm>
              <a:custGeom>
                <a:rect b="b" l="l" r="r" t="t"/>
                <a:pathLst>
                  <a:path extrusionOk="0" h="662" w="1650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9" name="Google Shape;249;p42"/>
              <p:cNvSpPr/>
              <p:nvPr/>
            </p:nvSpPr>
            <p:spPr>
              <a:xfrm>
                <a:off x="-2816225" y="3001963"/>
                <a:ext cx="2085975" cy="1311275"/>
              </a:xfrm>
              <a:custGeom>
                <a:rect b="b" l="l" r="r" t="t"/>
                <a:pathLst>
                  <a:path extrusionOk="0" h="805" w="1277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50" name="Google Shape;250;p42"/>
          <p:cNvGrpSpPr/>
          <p:nvPr/>
        </p:nvGrpSpPr>
        <p:grpSpPr>
          <a:xfrm>
            <a:off x="2762101" y="3744153"/>
            <a:ext cx="611411" cy="599772"/>
            <a:chOff x="8632447" y="2052801"/>
            <a:chExt cx="1140580" cy="1118868"/>
          </a:xfrm>
        </p:grpSpPr>
        <p:sp>
          <p:nvSpPr>
            <p:cNvPr id="251" name="Google Shape;251;p42"/>
            <p:cNvSpPr/>
            <p:nvPr/>
          </p:nvSpPr>
          <p:spPr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252" name="Google Shape;252;p42"/>
            <p:cNvSpPr/>
            <p:nvPr/>
          </p:nvSpPr>
          <p:spPr>
            <a:xfrm>
              <a:off x="8914700" y="2052801"/>
              <a:ext cx="576073" cy="610729"/>
            </a:xfrm>
            <a:custGeom>
              <a:rect b="b" l="l" r="r" t="t"/>
              <a:pathLst>
                <a:path extrusionOk="0" h="1523" w="143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253" name="Google Shape;253;p42"/>
          <p:cNvCxnSpPr/>
          <p:nvPr/>
        </p:nvCxnSpPr>
        <p:spPr>
          <a:xfrm>
            <a:off x="988655" y="1976438"/>
            <a:ext cx="0" cy="52387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54" name="Google Shape;254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179" r="19247" t="0"/>
          <a:stretch/>
        </p:blipFill>
        <p:spPr>
          <a:xfrm>
            <a:off x="3621610" y="1"/>
            <a:ext cx="552239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8D8D8">
              <a:alpha val="7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63" name="Google Shape;263;p43"/>
          <p:cNvGrpSpPr/>
          <p:nvPr/>
        </p:nvGrpSpPr>
        <p:grpSpPr>
          <a:xfrm>
            <a:off x="640186" y="1428829"/>
            <a:ext cx="7863628" cy="2285840"/>
            <a:chOff x="590550" y="2844224"/>
            <a:chExt cx="10484837" cy="3047787"/>
          </a:xfrm>
        </p:grpSpPr>
        <p:sp>
          <p:nvSpPr>
            <p:cNvPr id="264" name="Google Shape;264;p43"/>
            <p:cNvSpPr txBox="1"/>
            <p:nvPr/>
          </p:nvSpPr>
          <p:spPr>
            <a:xfrm>
              <a:off x="590550" y="2844224"/>
              <a:ext cx="4248152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Mission Title </a:t>
              </a:r>
              <a:endParaRPr sz="1100"/>
            </a:p>
          </p:txBody>
        </p:sp>
        <p:grpSp>
          <p:nvGrpSpPr>
            <p:cNvPr id="265" name="Google Shape;265;p43"/>
            <p:cNvGrpSpPr/>
            <p:nvPr/>
          </p:nvGrpSpPr>
          <p:grpSpPr>
            <a:xfrm>
              <a:off x="5703285" y="2844224"/>
              <a:ext cx="3820051" cy="799696"/>
              <a:chOff x="6316763" y="4992204"/>
              <a:chExt cx="3820051" cy="799696"/>
            </a:xfrm>
          </p:grpSpPr>
          <p:grpSp>
            <p:nvGrpSpPr>
              <p:cNvPr id="266" name="Google Shape;266;p43"/>
              <p:cNvGrpSpPr/>
              <p:nvPr/>
            </p:nvGrpSpPr>
            <p:grpSpPr>
              <a:xfrm>
                <a:off x="7840197" y="4997959"/>
                <a:ext cx="857250" cy="788186"/>
                <a:chOff x="5612192" y="2052801"/>
                <a:chExt cx="1199391" cy="1102764"/>
              </a:xfrm>
            </p:grpSpPr>
            <p:sp>
              <p:nvSpPr>
                <p:cNvPr id="267" name="Google Shape;267;p43"/>
                <p:cNvSpPr/>
                <p:nvPr/>
              </p:nvSpPr>
              <p:spPr>
                <a:xfrm>
                  <a:off x="5612192" y="2760842"/>
                  <a:ext cx="1199391" cy="3947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9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minimal</a:t>
                  </a:r>
                  <a:endParaRPr sz="1100"/>
                </a:p>
              </p:txBody>
            </p:sp>
            <p:grpSp>
              <p:nvGrpSpPr>
                <p:cNvPr id="268" name="Google Shape;268;p43"/>
                <p:cNvGrpSpPr/>
                <p:nvPr/>
              </p:nvGrpSpPr>
              <p:grpSpPr>
                <a:xfrm>
                  <a:off x="5980478" y="2052801"/>
                  <a:ext cx="462818" cy="605625"/>
                  <a:chOff x="-4032250" y="-4351338"/>
                  <a:chExt cx="4506913" cy="5897563"/>
                </a:xfrm>
              </p:grpSpPr>
              <p:sp>
                <p:nvSpPr>
                  <p:cNvPr id="269" name="Google Shape;269;p43"/>
                  <p:cNvSpPr/>
                  <p:nvPr/>
                </p:nvSpPr>
                <p:spPr>
                  <a:xfrm>
                    <a:off x="-4032250" y="-4351338"/>
                    <a:ext cx="4506913" cy="5897563"/>
                  </a:xfrm>
                  <a:custGeom>
                    <a:rect b="b" l="l" r="r" t="t"/>
                    <a:pathLst>
                      <a:path extrusionOk="0" h="1638" w="1248">
                        <a:moveTo>
                          <a:pt x="1124" y="637"/>
                        </a:moveTo>
                        <a:cubicBezTo>
                          <a:pt x="662" y="19"/>
                          <a:pt x="662" y="19"/>
                          <a:pt x="662" y="19"/>
                        </a:cubicBezTo>
                        <a:cubicBezTo>
                          <a:pt x="653" y="7"/>
                          <a:pt x="639" y="0"/>
                          <a:pt x="624" y="0"/>
                        </a:cubicBezTo>
                        <a:cubicBezTo>
                          <a:pt x="609" y="0"/>
                          <a:pt x="595" y="7"/>
                          <a:pt x="586" y="19"/>
                        </a:cubicBezTo>
                        <a:cubicBezTo>
                          <a:pt x="125" y="637"/>
                          <a:pt x="125" y="637"/>
                          <a:pt x="125" y="637"/>
                        </a:cubicBezTo>
                        <a:cubicBezTo>
                          <a:pt x="43" y="746"/>
                          <a:pt x="0" y="875"/>
                          <a:pt x="0" y="1011"/>
                        </a:cubicBezTo>
                        <a:cubicBezTo>
                          <a:pt x="0" y="1357"/>
                          <a:pt x="280" y="1638"/>
                          <a:pt x="624" y="1638"/>
                        </a:cubicBezTo>
                        <a:cubicBezTo>
                          <a:pt x="968" y="1638"/>
                          <a:pt x="1248" y="1357"/>
                          <a:pt x="1248" y="1011"/>
                        </a:cubicBezTo>
                        <a:cubicBezTo>
                          <a:pt x="1248" y="875"/>
                          <a:pt x="1205" y="746"/>
                          <a:pt x="1124" y="637"/>
                        </a:cubicBezTo>
                        <a:close/>
                        <a:moveTo>
                          <a:pt x="624" y="1542"/>
                        </a:moveTo>
                        <a:cubicBezTo>
                          <a:pt x="333" y="1542"/>
                          <a:pt x="96" y="1304"/>
                          <a:pt x="96" y="1011"/>
                        </a:cubicBezTo>
                        <a:cubicBezTo>
                          <a:pt x="96" y="896"/>
                          <a:pt x="132" y="787"/>
                          <a:pt x="201" y="695"/>
                        </a:cubicBezTo>
                        <a:cubicBezTo>
                          <a:pt x="624" y="128"/>
                          <a:pt x="624" y="128"/>
                          <a:pt x="624" y="128"/>
                        </a:cubicBezTo>
                        <a:cubicBezTo>
                          <a:pt x="1047" y="695"/>
                          <a:pt x="1047" y="695"/>
                          <a:pt x="1047" y="695"/>
                        </a:cubicBezTo>
                        <a:cubicBezTo>
                          <a:pt x="1116" y="787"/>
                          <a:pt x="1152" y="896"/>
                          <a:pt x="1152" y="1011"/>
                        </a:cubicBezTo>
                        <a:cubicBezTo>
                          <a:pt x="1152" y="1304"/>
                          <a:pt x="915" y="1542"/>
                          <a:pt x="624" y="1542"/>
                        </a:cubicBezTo>
                        <a:close/>
                        <a:moveTo>
                          <a:pt x="624" y="1542"/>
                        </a:moveTo>
                        <a:cubicBezTo>
                          <a:pt x="624" y="1542"/>
                          <a:pt x="624" y="1542"/>
                          <a:pt x="624" y="1542"/>
                        </a:cubicBezTo>
                      </a:path>
                    </a:pathLst>
                  </a:custGeom>
                  <a:solidFill>
                    <a:srgbClr val="262626"/>
                  </a:solidFill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  <p:sp>
                <p:nvSpPr>
                  <p:cNvPr id="270" name="Google Shape;270;p43"/>
                  <p:cNvSpPr/>
                  <p:nvPr/>
                </p:nvSpPr>
                <p:spPr>
                  <a:xfrm>
                    <a:off x="-2935287" y="-1920875"/>
                    <a:ext cx="2370138" cy="2419350"/>
                  </a:xfrm>
                  <a:custGeom>
                    <a:rect b="b" l="l" r="r" t="t"/>
                    <a:pathLst>
                      <a:path extrusionOk="0" h="672" w="656">
                        <a:moveTo>
                          <a:pt x="320" y="0"/>
                        </a:moveTo>
                        <a:cubicBezTo>
                          <a:pt x="236" y="0"/>
                          <a:pt x="157" y="32"/>
                          <a:pt x="96" y="85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22"/>
                          <a:pt x="75" y="0"/>
                          <a:pt x="48" y="0"/>
                        </a:cubicBezTo>
                        <a:cubicBezTo>
                          <a:pt x="22" y="0"/>
                          <a:pt x="0" y="22"/>
                          <a:pt x="0" y="48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0" y="240"/>
                          <a:pt x="0" y="241"/>
                          <a:pt x="0" y="241"/>
                        </a:cubicBezTo>
                        <a:cubicBezTo>
                          <a:pt x="1" y="267"/>
                          <a:pt x="22" y="288"/>
                          <a:pt x="48" y="288"/>
                        </a:cubicBezTo>
                        <a:cubicBezTo>
                          <a:pt x="224" y="288"/>
                          <a:pt x="224" y="288"/>
                          <a:pt x="224" y="288"/>
                        </a:cubicBezTo>
                        <a:cubicBezTo>
                          <a:pt x="251" y="288"/>
                          <a:pt x="272" y="267"/>
                          <a:pt x="272" y="240"/>
                        </a:cubicBezTo>
                        <a:cubicBezTo>
                          <a:pt x="272" y="214"/>
                          <a:pt x="251" y="192"/>
                          <a:pt x="224" y="192"/>
                        </a:cubicBezTo>
                        <a:cubicBezTo>
                          <a:pt x="128" y="192"/>
                          <a:pt x="128" y="192"/>
                          <a:pt x="128" y="192"/>
                        </a:cubicBezTo>
                        <a:cubicBezTo>
                          <a:pt x="173" y="133"/>
                          <a:pt x="243" y="96"/>
                          <a:pt x="320" y="96"/>
                        </a:cubicBezTo>
                        <a:cubicBezTo>
                          <a:pt x="452" y="96"/>
                          <a:pt x="560" y="204"/>
                          <a:pt x="560" y="336"/>
                        </a:cubicBezTo>
                        <a:cubicBezTo>
                          <a:pt x="560" y="469"/>
                          <a:pt x="452" y="576"/>
                          <a:pt x="320" y="576"/>
                        </a:cubicBezTo>
                        <a:cubicBezTo>
                          <a:pt x="256" y="576"/>
                          <a:pt x="196" y="551"/>
                          <a:pt x="150" y="506"/>
                        </a:cubicBezTo>
                        <a:cubicBezTo>
                          <a:pt x="132" y="487"/>
                          <a:pt x="101" y="487"/>
                          <a:pt x="82" y="506"/>
                        </a:cubicBezTo>
                        <a:cubicBezTo>
                          <a:pt x="64" y="525"/>
                          <a:pt x="64" y="555"/>
                          <a:pt x="82" y="574"/>
                        </a:cubicBezTo>
                        <a:cubicBezTo>
                          <a:pt x="146" y="637"/>
                          <a:pt x="230" y="672"/>
                          <a:pt x="320" y="672"/>
                        </a:cubicBezTo>
                        <a:cubicBezTo>
                          <a:pt x="505" y="672"/>
                          <a:pt x="656" y="521"/>
                          <a:pt x="656" y="336"/>
                        </a:cubicBezTo>
                        <a:cubicBezTo>
                          <a:pt x="656" y="151"/>
                          <a:pt x="505" y="0"/>
                          <a:pt x="320" y="0"/>
                        </a:cubicBezTo>
                        <a:close/>
                        <a:moveTo>
                          <a:pt x="320" y="0"/>
                        </a:moveTo>
                        <a:cubicBezTo>
                          <a:pt x="320" y="0"/>
                          <a:pt x="320" y="0"/>
                          <a:pt x="320" y="0"/>
                        </a:cubicBezTo>
                      </a:path>
                    </a:pathLst>
                  </a:custGeom>
                  <a:solidFill>
                    <a:srgbClr val="262626"/>
                  </a:solidFill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</p:grpSp>
          </p:grpSp>
          <p:grpSp>
            <p:nvGrpSpPr>
              <p:cNvPr id="271" name="Google Shape;271;p43"/>
              <p:cNvGrpSpPr/>
              <p:nvPr/>
            </p:nvGrpSpPr>
            <p:grpSpPr>
              <a:xfrm>
                <a:off x="6316763" y="5006809"/>
                <a:ext cx="899283" cy="770486"/>
                <a:chOff x="2591937" y="2052801"/>
                <a:chExt cx="1258201" cy="1078000"/>
              </a:xfrm>
            </p:grpSpPr>
            <p:sp>
              <p:nvSpPr>
                <p:cNvPr id="272" name="Google Shape;272;p43"/>
                <p:cNvSpPr/>
                <p:nvPr/>
              </p:nvSpPr>
              <p:spPr>
                <a:xfrm>
                  <a:off x="2591937" y="2736078"/>
                  <a:ext cx="1258201" cy="3947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9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minimal</a:t>
                  </a:r>
                  <a:endParaRPr sz="1100"/>
                </a:p>
              </p:txBody>
            </p:sp>
            <p:grpSp>
              <p:nvGrpSpPr>
                <p:cNvPr id="273" name="Google Shape;273;p43"/>
                <p:cNvGrpSpPr/>
                <p:nvPr/>
              </p:nvGrpSpPr>
              <p:grpSpPr>
                <a:xfrm>
                  <a:off x="2876901" y="2052801"/>
                  <a:ext cx="688272" cy="608778"/>
                  <a:chOff x="-3121026" y="1930400"/>
                  <a:chExt cx="2693988" cy="2382838"/>
                </a:xfrm>
              </p:grpSpPr>
              <p:sp>
                <p:nvSpPr>
                  <p:cNvPr id="274" name="Google Shape;274;p43"/>
                  <p:cNvSpPr/>
                  <p:nvPr/>
                </p:nvSpPr>
                <p:spPr>
                  <a:xfrm>
                    <a:off x="-3121026" y="1930400"/>
                    <a:ext cx="2693988" cy="1077913"/>
                  </a:xfrm>
                  <a:custGeom>
                    <a:rect b="b" l="l" r="r" t="t"/>
                    <a:pathLst>
                      <a:path extrusionOk="0" h="662" w="1650">
                        <a:moveTo>
                          <a:pt x="1627" y="579"/>
                        </a:moveTo>
                        <a:cubicBezTo>
                          <a:pt x="850" y="11"/>
                          <a:pt x="850" y="11"/>
                          <a:pt x="850" y="11"/>
                        </a:cubicBezTo>
                        <a:cubicBezTo>
                          <a:pt x="835" y="0"/>
                          <a:pt x="815" y="0"/>
                          <a:pt x="800" y="11"/>
                        </a:cubicBezTo>
                        <a:cubicBezTo>
                          <a:pt x="23" y="579"/>
                          <a:pt x="23" y="579"/>
                          <a:pt x="23" y="579"/>
                        </a:cubicBezTo>
                        <a:cubicBezTo>
                          <a:pt x="4" y="593"/>
                          <a:pt x="0" y="620"/>
                          <a:pt x="14" y="639"/>
                        </a:cubicBezTo>
                        <a:cubicBezTo>
                          <a:pt x="28" y="658"/>
                          <a:pt x="55" y="662"/>
                          <a:pt x="74" y="648"/>
                        </a:cubicBezTo>
                        <a:cubicBezTo>
                          <a:pt x="825" y="98"/>
                          <a:pt x="825" y="98"/>
                          <a:pt x="825" y="98"/>
                        </a:cubicBezTo>
                        <a:cubicBezTo>
                          <a:pt x="1577" y="648"/>
                          <a:pt x="1577" y="648"/>
                          <a:pt x="1577" y="648"/>
                        </a:cubicBezTo>
                        <a:cubicBezTo>
                          <a:pt x="1584" y="654"/>
                          <a:pt x="1593" y="656"/>
                          <a:pt x="1602" y="656"/>
                        </a:cubicBezTo>
                        <a:cubicBezTo>
                          <a:pt x="1615" y="656"/>
                          <a:pt x="1628" y="650"/>
                          <a:pt x="1636" y="639"/>
                        </a:cubicBezTo>
                        <a:cubicBezTo>
                          <a:pt x="1650" y="620"/>
                          <a:pt x="1646" y="593"/>
                          <a:pt x="1627" y="579"/>
                        </a:cubicBezTo>
                        <a:close/>
                        <a:moveTo>
                          <a:pt x="1627" y="579"/>
                        </a:moveTo>
                        <a:cubicBezTo>
                          <a:pt x="1627" y="579"/>
                          <a:pt x="1627" y="579"/>
                          <a:pt x="1627" y="579"/>
                        </a:cubicBezTo>
                      </a:path>
                    </a:pathLst>
                  </a:custGeom>
                  <a:solidFill>
                    <a:srgbClr val="262626"/>
                  </a:solidFill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  <p:sp>
                <p:nvSpPr>
                  <p:cNvPr id="275" name="Google Shape;275;p43"/>
                  <p:cNvSpPr/>
                  <p:nvPr/>
                </p:nvSpPr>
                <p:spPr>
                  <a:xfrm>
                    <a:off x="-2816225" y="3001963"/>
                    <a:ext cx="2085975" cy="1311275"/>
                  </a:xfrm>
                  <a:custGeom>
                    <a:rect b="b" l="l" r="r" t="t"/>
                    <a:pathLst>
                      <a:path extrusionOk="0" h="805" w="1277">
                        <a:moveTo>
                          <a:pt x="1234" y="0"/>
                        </a:moveTo>
                        <a:cubicBezTo>
                          <a:pt x="1211" y="0"/>
                          <a:pt x="1192" y="19"/>
                          <a:pt x="1192" y="42"/>
                        </a:cubicBezTo>
                        <a:cubicBezTo>
                          <a:pt x="1192" y="720"/>
                          <a:pt x="1192" y="720"/>
                          <a:pt x="1192" y="720"/>
                        </a:cubicBezTo>
                        <a:cubicBezTo>
                          <a:pt x="851" y="720"/>
                          <a:pt x="851" y="720"/>
                          <a:pt x="851" y="720"/>
                        </a:cubicBezTo>
                        <a:cubicBezTo>
                          <a:pt x="851" y="350"/>
                          <a:pt x="851" y="350"/>
                          <a:pt x="851" y="350"/>
                        </a:cubicBezTo>
                        <a:cubicBezTo>
                          <a:pt x="851" y="233"/>
                          <a:pt x="756" y="137"/>
                          <a:pt x="638" y="137"/>
                        </a:cubicBezTo>
                        <a:cubicBezTo>
                          <a:pt x="521" y="137"/>
                          <a:pt x="425" y="233"/>
                          <a:pt x="425" y="350"/>
                        </a:cubicBezTo>
                        <a:cubicBezTo>
                          <a:pt x="425" y="720"/>
                          <a:pt x="425" y="720"/>
                          <a:pt x="425" y="720"/>
                        </a:cubicBezTo>
                        <a:cubicBezTo>
                          <a:pt x="85" y="720"/>
                          <a:pt x="85" y="720"/>
                          <a:pt x="85" y="720"/>
                        </a:cubicBezTo>
                        <a:cubicBezTo>
                          <a:pt x="85" y="42"/>
                          <a:pt x="85" y="42"/>
                          <a:pt x="85" y="42"/>
                        </a:cubicBezTo>
                        <a:cubicBezTo>
                          <a:pt x="85" y="19"/>
                          <a:pt x="66" y="0"/>
                          <a:pt x="42" y="0"/>
                        </a:cubicBezTo>
                        <a:cubicBezTo>
                          <a:pt x="19" y="0"/>
                          <a:pt x="0" y="19"/>
                          <a:pt x="0" y="42"/>
                        </a:cubicBezTo>
                        <a:cubicBezTo>
                          <a:pt x="0" y="762"/>
                          <a:pt x="0" y="762"/>
                          <a:pt x="0" y="762"/>
                        </a:cubicBezTo>
                        <a:cubicBezTo>
                          <a:pt x="0" y="786"/>
                          <a:pt x="19" y="805"/>
                          <a:pt x="42" y="805"/>
                        </a:cubicBezTo>
                        <a:cubicBezTo>
                          <a:pt x="468" y="805"/>
                          <a:pt x="468" y="805"/>
                          <a:pt x="468" y="805"/>
                        </a:cubicBezTo>
                        <a:cubicBezTo>
                          <a:pt x="490" y="805"/>
                          <a:pt x="509" y="788"/>
                          <a:pt x="510" y="766"/>
                        </a:cubicBezTo>
                        <a:cubicBezTo>
                          <a:pt x="510" y="765"/>
                          <a:pt x="510" y="764"/>
                          <a:pt x="510" y="762"/>
                        </a:cubicBezTo>
                        <a:cubicBezTo>
                          <a:pt x="510" y="350"/>
                          <a:pt x="510" y="350"/>
                          <a:pt x="510" y="350"/>
                        </a:cubicBezTo>
                        <a:cubicBezTo>
                          <a:pt x="510" y="280"/>
                          <a:pt x="568" y="222"/>
                          <a:pt x="638" y="222"/>
                        </a:cubicBezTo>
                        <a:cubicBezTo>
                          <a:pt x="709" y="222"/>
                          <a:pt x="766" y="280"/>
                          <a:pt x="766" y="350"/>
                        </a:cubicBezTo>
                        <a:cubicBezTo>
                          <a:pt x="766" y="762"/>
                          <a:pt x="766" y="762"/>
                          <a:pt x="766" y="762"/>
                        </a:cubicBezTo>
                        <a:cubicBezTo>
                          <a:pt x="766" y="764"/>
                          <a:pt x="766" y="765"/>
                          <a:pt x="766" y="766"/>
                        </a:cubicBezTo>
                        <a:cubicBezTo>
                          <a:pt x="768" y="788"/>
                          <a:pt x="786" y="805"/>
                          <a:pt x="809" y="805"/>
                        </a:cubicBezTo>
                        <a:cubicBezTo>
                          <a:pt x="1234" y="805"/>
                          <a:pt x="1234" y="805"/>
                          <a:pt x="1234" y="805"/>
                        </a:cubicBezTo>
                        <a:cubicBezTo>
                          <a:pt x="1258" y="805"/>
                          <a:pt x="1277" y="786"/>
                          <a:pt x="1277" y="762"/>
                        </a:cubicBezTo>
                        <a:cubicBezTo>
                          <a:pt x="1277" y="42"/>
                          <a:pt x="1277" y="42"/>
                          <a:pt x="1277" y="42"/>
                        </a:cubicBezTo>
                        <a:cubicBezTo>
                          <a:pt x="1277" y="19"/>
                          <a:pt x="1258" y="0"/>
                          <a:pt x="1234" y="0"/>
                        </a:cubicBezTo>
                        <a:close/>
                        <a:moveTo>
                          <a:pt x="1234" y="0"/>
                        </a:moveTo>
                        <a:cubicBezTo>
                          <a:pt x="1234" y="0"/>
                          <a:pt x="1234" y="0"/>
                          <a:pt x="1234" y="0"/>
                        </a:cubicBezTo>
                      </a:path>
                    </a:pathLst>
                  </a:custGeom>
                  <a:solidFill>
                    <a:srgbClr val="262626"/>
                  </a:solidFill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</p:grpSp>
          </p:grpSp>
          <p:grpSp>
            <p:nvGrpSpPr>
              <p:cNvPr id="276" name="Google Shape;276;p43"/>
              <p:cNvGrpSpPr/>
              <p:nvPr/>
            </p:nvGrpSpPr>
            <p:grpSpPr>
              <a:xfrm>
                <a:off x="9321599" y="4992204"/>
                <a:ext cx="815215" cy="799696"/>
                <a:chOff x="8632447" y="2052801"/>
                <a:chExt cx="1140580" cy="1118868"/>
              </a:xfrm>
            </p:grpSpPr>
            <p:sp>
              <p:nvSpPr>
                <p:cNvPr id="277" name="Google Shape;277;p43"/>
                <p:cNvSpPr/>
                <p:nvPr/>
              </p:nvSpPr>
              <p:spPr>
                <a:xfrm>
                  <a:off x="8632447" y="2776946"/>
                  <a:ext cx="1140580" cy="3947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9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minimal</a:t>
                  </a:r>
                  <a:endParaRPr sz="1100"/>
                </a:p>
              </p:txBody>
            </p:sp>
            <p:sp>
              <p:nvSpPr>
                <p:cNvPr id="278" name="Google Shape;278;p43"/>
                <p:cNvSpPr/>
                <p:nvPr/>
              </p:nvSpPr>
              <p:spPr>
                <a:xfrm>
                  <a:off x="8914700" y="2052801"/>
                  <a:ext cx="576073" cy="610729"/>
                </a:xfrm>
                <a:custGeom>
                  <a:rect b="b" l="l" r="r" t="t"/>
                  <a:pathLst>
                    <a:path extrusionOk="0" h="1523" w="1433">
                      <a:moveTo>
                        <a:pt x="1237" y="579"/>
                      </a:moveTo>
                      <a:cubicBezTo>
                        <a:pt x="1237" y="521"/>
                        <a:pt x="1237" y="521"/>
                        <a:pt x="1237" y="521"/>
                      </a:cubicBezTo>
                      <a:cubicBezTo>
                        <a:pt x="1237" y="380"/>
                        <a:pt x="1188" y="250"/>
                        <a:pt x="1098" y="154"/>
                      </a:cubicBezTo>
                      <a:cubicBezTo>
                        <a:pt x="1006" y="54"/>
                        <a:pt x="879" y="0"/>
                        <a:pt x="741" y="0"/>
                      </a:cubicBezTo>
                      <a:cubicBezTo>
                        <a:pt x="692" y="0"/>
                        <a:pt x="692" y="0"/>
                        <a:pt x="692" y="0"/>
                      </a:cubicBezTo>
                      <a:cubicBezTo>
                        <a:pt x="554" y="0"/>
                        <a:pt x="428" y="54"/>
                        <a:pt x="335" y="154"/>
                      </a:cubicBezTo>
                      <a:cubicBezTo>
                        <a:pt x="245" y="250"/>
                        <a:pt x="196" y="380"/>
                        <a:pt x="196" y="521"/>
                      </a:cubicBezTo>
                      <a:cubicBezTo>
                        <a:pt x="196" y="579"/>
                        <a:pt x="196" y="579"/>
                        <a:pt x="196" y="579"/>
                      </a:cubicBezTo>
                      <a:cubicBezTo>
                        <a:pt x="87" y="587"/>
                        <a:pt x="0" y="677"/>
                        <a:pt x="0" y="788"/>
                      </a:cubicBezTo>
                      <a:cubicBezTo>
                        <a:pt x="0" y="880"/>
                        <a:pt x="0" y="880"/>
                        <a:pt x="0" y="880"/>
                      </a:cubicBezTo>
                      <a:cubicBezTo>
                        <a:pt x="0" y="996"/>
                        <a:pt x="94" y="1090"/>
                        <a:pt x="210" y="1090"/>
                      </a:cubicBezTo>
                      <a:cubicBezTo>
                        <a:pt x="328" y="1090"/>
                        <a:pt x="328" y="1090"/>
                        <a:pt x="328" y="1090"/>
                      </a:cubicBezTo>
                      <a:cubicBezTo>
                        <a:pt x="349" y="1090"/>
                        <a:pt x="366" y="1072"/>
                        <a:pt x="366" y="1051"/>
                      </a:cubicBezTo>
                      <a:cubicBezTo>
                        <a:pt x="366" y="617"/>
                        <a:pt x="366" y="617"/>
                        <a:pt x="366" y="617"/>
                      </a:cubicBezTo>
                      <a:cubicBezTo>
                        <a:pt x="366" y="596"/>
                        <a:pt x="349" y="579"/>
                        <a:pt x="328" y="579"/>
                      </a:cubicBezTo>
                      <a:cubicBezTo>
                        <a:pt x="273" y="579"/>
                        <a:pt x="273" y="579"/>
                        <a:pt x="273" y="579"/>
                      </a:cubicBezTo>
                      <a:cubicBezTo>
                        <a:pt x="273" y="521"/>
                        <a:pt x="273" y="521"/>
                        <a:pt x="273" y="521"/>
                      </a:cubicBezTo>
                      <a:cubicBezTo>
                        <a:pt x="273" y="268"/>
                        <a:pt x="453" y="77"/>
                        <a:pt x="692" y="77"/>
                      </a:cubicBezTo>
                      <a:cubicBezTo>
                        <a:pt x="740" y="77"/>
                        <a:pt x="740" y="77"/>
                        <a:pt x="740" y="77"/>
                      </a:cubicBezTo>
                      <a:cubicBezTo>
                        <a:pt x="980" y="77"/>
                        <a:pt x="1160" y="268"/>
                        <a:pt x="1160" y="521"/>
                      </a:cubicBezTo>
                      <a:cubicBezTo>
                        <a:pt x="1160" y="579"/>
                        <a:pt x="1160" y="579"/>
                        <a:pt x="1160" y="579"/>
                      </a:cubicBezTo>
                      <a:cubicBezTo>
                        <a:pt x="1105" y="579"/>
                        <a:pt x="1105" y="579"/>
                        <a:pt x="1105" y="579"/>
                      </a:cubicBezTo>
                      <a:cubicBezTo>
                        <a:pt x="1084" y="579"/>
                        <a:pt x="1067" y="596"/>
                        <a:pt x="1067" y="617"/>
                      </a:cubicBezTo>
                      <a:cubicBezTo>
                        <a:pt x="1067" y="1051"/>
                        <a:pt x="1067" y="1051"/>
                        <a:pt x="1067" y="1051"/>
                      </a:cubicBezTo>
                      <a:cubicBezTo>
                        <a:pt x="1067" y="1072"/>
                        <a:pt x="1084" y="1089"/>
                        <a:pt x="1105" y="1089"/>
                      </a:cubicBezTo>
                      <a:cubicBezTo>
                        <a:pt x="1159" y="1089"/>
                        <a:pt x="1159" y="1089"/>
                        <a:pt x="1159" y="1089"/>
                      </a:cubicBezTo>
                      <a:cubicBezTo>
                        <a:pt x="1143" y="1290"/>
                        <a:pt x="1005" y="1336"/>
                        <a:pt x="941" y="1347"/>
                      </a:cubicBezTo>
                      <a:cubicBezTo>
                        <a:pt x="924" y="1292"/>
                        <a:pt x="873" y="1253"/>
                        <a:pt x="813" y="1253"/>
                      </a:cubicBezTo>
                      <a:cubicBezTo>
                        <a:pt x="717" y="1253"/>
                        <a:pt x="717" y="1253"/>
                        <a:pt x="717" y="1253"/>
                      </a:cubicBezTo>
                      <a:cubicBezTo>
                        <a:pt x="643" y="1253"/>
                        <a:pt x="582" y="1314"/>
                        <a:pt x="582" y="1388"/>
                      </a:cubicBezTo>
                      <a:cubicBezTo>
                        <a:pt x="582" y="1462"/>
                        <a:pt x="643" y="1523"/>
                        <a:pt x="717" y="1523"/>
                      </a:cubicBezTo>
                      <a:cubicBezTo>
                        <a:pt x="813" y="1523"/>
                        <a:pt x="813" y="1523"/>
                        <a:pt x="813" y="1523"/>
                      </a:cubicBezTo>
                      <a:cubicBezTo>
                        <a:pt x="875" y="1523"/>
                        <a:pt x="927" y="1481"/>
                        <a:pt x="943" y="1424"/>
                      </a:cubicBezTo>
                      <a:cubicBezTo>
                        <a:pt x="974" y="1420"/>
                        <a:pt x="1024" y="1408"/>
                        <a:pt x="1073" y="1380"/>
                      </a:cubicBezTo>
                      <a:cubicBezTo>
                        <a:pt x="1143" y="1339"/>
                        <a:pt x="1225" y="1256"/>
                        <a:pt x="1236" y="1089"/>
                      </a:cubicBezTo>
                      <a:cubicBezTo>
                        <a:pt x="1346" y="1082"/>
                        <a:pt x="1433" y="991"/>
                        <a:pt x="1433" y="880"/>
                      </a:cubicBezTo>
                      <a:cubicBezTo>
                        <a:pt x="1433" y="788"/>
                        <a:pt x="1433" y="788"/>
                        <a:pt x="1433" y="788"/>
                      </a:cubicBezTo>
                      <a:cubicBezTo>
                        <a:pt x="1433" y="677"/>
                        <a:pt x="1347" y="586"/>
                        <a:pt x="1237" y="579"/>
                      </a:cubicBezTo>
                      <a:close/>
                      <a:moveTo>
                        <a:pt x="290" y="1012"/>
                      </a:moveTo>
                      <a:cubicBezTo>
                        <a:pt x="210" y="1012"/>
                        <a:pt x="210" y="1012"/>
                        <a:pt x="210" y="1012"/>
                      </a:cubicBezTo>
                      <a:cubicBezTo>
                        <a:pt x="137" y="1012"/>
                        <a:pt x="77" y="953"/>
                        <a:pt x="77" y="880"/>
                      </a:cubicBezTo>
                      <a:cubicBezTo>
                        <a:pt x="77" y="788"/>
                        <a:pt x="77" y="788"/>
                        <a:pt x="77" y="788"/>
                      </a:cubicBezTo>
                      <a:cubicBezTo>
                        <a:pt x="77" y="715"/>
                        <a:pt x="137" y="655"/>
                        <a:pt x="210" y="655"/>
                      </a:cubicBezTo>
                      <a:cubicBezTo>
                        <a:pt x="290" y="655"/>
                        <a:pt x="290" y="655"/>
                        <a:pt x="290" y="655"/>
                      </a:cubicBezTo>
                      <a:lnTo>
                        <a:pt x="290" y="1012"/>
                      </a:lnTo>
                      <a:close/>
                      <a:moveTo>
                        <a:pt x="813" y="1446"/>
                      </a:moveTo>
                      <a:cubicBezTo>
                        <a:pt x="717" y="1446"/>
                        <a:pt x="717" y="1446"/>
                        <a:pt x="717" y="1446"/>
                      </a:cubicBezTo>
                      <a:cubicBezTo>
                        <a:pt x="685" y="1446"/>
                        <a:pt x="659" y="1420"/>
                        <a:pt x="659" y="1388"/>
                      </a:cubicBezTo>
                      <a:cubicBezTo>
                        <a:pt x="659" y="1356"/>
                        <a:pt x="685" y="1331"/>
                        <a:pt x="717" y="1331"/>
                      </a:cubicBezTo>
                      <a:cubicBezTo>
                        <a:pt x="813" y="1331"/>
                        <a:pt x="813" y="1331"/>
                        <a:pt x="813" y="1331"/>
                      </a:cubicBezTo>
                      <a:cubicBezTo>
                        <a:pt x="845" y="1331"/>
                        <a:pt x="871" y="1356"/>
                        <a:pt x="871" y="1388"/>
                      </a:cubicBezTo>
                      <a:cubicBezTo>
                        <a:pt x="871" y="1420"/>
                        <a:pt x="845" y="1446"/>
                        <a:pt x="813" y="1446"/>
                      </a:cubicBezTo>
                      <a:close/>
                      <a:moveTo>
                        <a:pt x="1356" y="880"/>
                      </a:moveTo>
                      <a:cubicBezTo>
                        <a:pt x="1356" y="953"/>
                        <a:pt x="1297" y="1012"/>
                        <a:pt x="1223" y="1012"/>
                      </a:cubicBezTo>
                      <a:cubicBezTo>
                        <a:pt x="1144" y="1012"/>
                        <a:pt x="1144" y="1012"/>
                        <a:pt x="1144" y="1012"/>
                      </a:cubicBezTo>
                      <a:cubicBezTo>
                        <a:pt x="1144" y="655"/>
                        <a:pt x="1144" y="655"/>
                        <a:pt x="1144" y="655"/>
                      </a:cubicBezTo>
                      <a:cubicBezTo>
                        <a:pt x="1223" y="655"/>
                        <a:pt x="1223" y="655"/>
                        <a:pt x="1223" y="655"/>
                      </a:cubicBezTo>
                      <a:cubicBezTo>
                        <a:pt x="1297" y="655"/>
                        <a:pt x="1356" y="715"/>
                        <a:pt x="1356" y="788"/>
                      </a:cubicBezTo>
                      <a:lnTo>
                        <a:pt x="1356" y="880"/>
                      </a:lnTo>
                      <a:close/>
                      <a:moveTo>
                        <a:pt x="1356" y="880"/>
                      </a:moveTo>
                      <a:cubicBezTo>
                        <a:pt x="1356" y="880"/>
                        <a:pt x="1356" y="880"/>
                        <a:pt x="1356" y="88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279" name="Google Shape;279;p43"/>
            <p:cNvGrpSpPr/>
            <p:nvPr/>
          </p:nvGrpSpPr>
          <p:grpSpPr>
            <a:xfrm>
              <a:off x="5703285" y="4199324"/>
              <a:ext cx="5372102" cy="1692687"/>
              <a:chOff x="7256908" y="4188736"/>
              <a:chExt cx="5372102" cy="1692687"/>
            </a:xfrm>
          </p:grpSpPr>
          <p:sp>
            <p:nvSpPr>
              <p:cNvPr id="280" name="Google Shape;280;p43"/>
              <p:cNvSpPr txBox="1"/>
              <p:nvPr/>
            </p:nvSpPr>
            <p:spPr>
              <a:xfrm>
                <a:off x="7256908" y="4703985"/>
                <a:ext cx="5372102" cy="1177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281" name="Google Shape;281;p43"/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</p:grpSp>
      <p:sp>
        <p:nvSpPr>
          <p:cNvPr id="282" name="Google Shape;282;p43"/>
          <p:cNvSpPr txBox="1"/>
          <p:nvPr/>
        </p:nvSpPr>
        <p:spPr>
          <a:xfrm>
            <a:off x="1248170" y="2525882"/>
            <a:ext cx="1382485" cy="23775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