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5" r:id="rId3"/>
    <p:sldId id="258" r:id="rId4"/>
    <p:sldId id="266" r:id="rId5"/>
    <p:sldId id="267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d Shopon Ahmed" initials="MSA" lastIdx="2" clrIdx="0">
    <p:extLst>
      <p:ext uri="{19B8F6BF-5375-455C-9EA6-DF929625EA0E}">
        <p15:presenceInfo xmlns:p15="http://schemas.microsoft.com/office/powerpoint/2012/main" userId="Md Shopon Ahme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00000"/>
    <a:srgbClr val="696DE8"/>
    <a:srgbClr val="006092"/>
    <a:srgbClr val="FFFFFF"/>
    <a:srgbClr val="404040"/>
    <a:srgbClr val="D9EBBC"/>
    <a:srgbClr val="003049"/>
    <a:srgbClr val="EF4630"/>
    <a:srgbClr val="FFD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235" autoAdjust="0"/>
    <p:restoredTop sz="94664" autoAdjust="0"/>
  </p:normalViewPr>
  <p:slideViewPr>
    <p:cSldViewPr snapToGrid="0" snapToObjects="1">
      <p:cViewPr>
        <p:scale>
          <a:sx n="50" d="100"/>
          <a:sy n="50" d="100"/>
        </p:scale>
        <p:origin x="1164" y="666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F3-4213-97C1-1AF22DD23E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F3-4213-97C1-1AF22DD23EC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F3-4213-97C1-1AF22DD23E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7177288"/>
        <c:axId val="437179256"/>
        <c:axId val="0"/>
      </c:bar3DChart>
      <c:catAx>
        <c:axId val="437177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437179256"/>
        <c:crosses val="autoZero"/>
        <c:auto val="1"/>
        <c:lblAlgn val="ctr"/>
        <c:lblOffset val="100"/>
        <c:noMultiLvlLbl val="0"/>
      </c:catAx>
      <c:valAx>
        <c:axId val="437179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437177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8D6F2-E7A9-4186-B939-AF782802AFFF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E459-DDA6-4E08-8F22-2D449EDC7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79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2AF6-38B0-7044-93A0-AA3DA2AACD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75A45-01EC-124A-B966-E49293B05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21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094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696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76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07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665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221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38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607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3AC8333-48EB-484A-9378-84FAD0CF92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41D2A99-4F29-45E3-ACF6-176A963D1F5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967236" y="0"/>
            <a:ext cx="9224765" cy="4574232"/>
          </a:xfrm>
          <a:custGeom>
            <a:avLst/>
            <a:gdLst>
              <a:gd name="connsiteX0" fmla="*/ 0 w 9224765"/>
              <a:gd name="connsiteY0" fmla="*/ 0 h 4574232"/>
              <a:gd name="connsiteX1" fmla="*/ 9224765 w 9224765"/>
              <a:gd name="connsiteY1" fmla="*/ 0 h 4574232"/>
              <a:gd name="connsiteX2" fmla="*/ 9224765 w 9224765"/>
              <a:gd name="connsiteY2" fmla="*/ 3722522 h 4574232"/>
              <a:gd name="connsiteX3" fmla="*/ 9224765 w 9224765"/>
              <a:gd name="connsiteY3" fmla="*/ 4335775 h 4574232"/>
              <a:gd name="connsiteX4" fmla="*/ 9224765 w 9224765"/>
              <a:gd name="connsiteY4" fmla="*/ 4335938 h 4574232"/>
              <a:gd name="connsiteX5" fmla="*/ 9168619 w 9224765"/>
              <a:gd name="connsiteY5" fmla="*/ 4361065 h 4574232"/>
              <a:gd name="connsiteX6" fmla="*/ 8691845 w 9224765"/>
              <a:gd name="connsiteY6" fmla="*/ 4509766 h 4574232"/>
              <a:gd name="connsiteX7" fmla="*/ 8637869 w 9224765"/>
              <a:gd name="connsiteY7" fmla="*/ 4518922 h 4574232"/>
              <a:gd name="connsiteX8" fmla="*/ 8561183 w 9224765"/>
              <a:gd name="connsiteY8" fmla="*/ 4531930 h 4574232"/>
              <a:gd name="connsiteX9" fmla="*/ 8561215 w 9224765"/>
              <a:gd name="connsiteY9" fmla="*/ 4531925 h 4574232"/>
              <a:gd name="connsiteX10" fmla="*/ 8451047 w 9224765"/>
              <a:gd name="connsiteY10" fmla="*/ 4550613 h 4574232"/>
              <a:gd name="connsiteX11" fmla="*/ 8208641 w 9224765"/>
              <a:gd name="connsiteY11" fmla="*/ 4570429 h 4574232"/>
              <a:gd name="connsiteX12" fmla="*/ 8161631 w 9224765"/>
              <a:gd name="connsiteY12" fmla="*/ 4571873 h 4574232"/>
              <a:gd name="connsiteX13" fmla="*/ 8158651 w 9224765"/>
              <a:gd name="connsiteY13" fmla="*/ 4571965 h 4574232"/>
              <a:gd name="connsiteX14" fmla="*/ 8084835 w 9224765"/>
              <a:gd name="connsiteY14" fmla="*/ 4574232 h 4574232"/>
              <a:gd name="connsiteX15" fmla="*/ 7950625 w 9224765"/>
              <a:gd name="connsiteY15" fmla="*/ 4568501 h 4574232"/>
              <a:gd name="connsiteX16" fmla="*/ 7844969 w 9224765"/>
              <a:gd name="connsiteY16" fmla="*/ 4563988 h 4574232"/>
              <a:gd name="connsiteX17" fmla="*/ 7844977 w 9224765"/>
              <a:gd name="connsiteY17" fmla="*/ 4563989 h 4574232"/>
              <a:gd name="connsiteX18" fmla="*/ 7817885 w 9224765"/>
              <a:gd name="connsiteY18" fmla="*/ 4562832 h 4574232"/>
              <a:gd name="connsiteX19" fmla="*/ 7549205 w 9224765"/>
              <a:gd name="connsiteY19" fmla="*/ 4529467 h 4574232"/>
              <a:gd name="connsiteX20" fmla="*/ 7423981 w 9224765"/>
              <a:gd name="connsiteY20" fmla="*/ 4504421 h 4574232"/>
              <a:gd name="connsiteX21" fmla="*/ 7423999 w 9224765"/>
              <a:gd name="connsiteY21" fmla="*/ 4504424 h 4574232"/>
              <a:gd name="connsiteX22" fmla="*/ 7304675 w 9224765"/>
              <a:gd name="connsiteY22" fmla="*/ 4480557 h 4574232"/>
              <a:gd name="connsiteX23" fmla="*/ 7304689 w 9224765"/>
              <a:gd name="connsiteY23" fmla="*/ 4480560 h 4574232"/>
              <a:gd name="connsiteX24" fmla="*/ 7278843 w 9224765"/>
              <a:gd name="connsiteY24" fmla="*/ 4475391 h 4574232"/>
              <a:gd name="connsiteX25" fmla="*/ 6458211 w 9224765"/>
              <a:gd name="connsiteY25" fmla="*/ 4201427 h 4574232"/>
              <a:gd name="connsiteX26" fmla="*/ 6329261 w 9224765"/>
              <a:gd name="connsiteY26" fmla="*/ 4143427 h 4574232"/>
              <a:gd name="connsiteX27" fmla="*/ 6329265 w 9224765"/>
              <a:gd name="connsiteY27" fmla="*/ 4143429 h 4574232"/>
              <a:gd name="connsiteX28" fmla="*/ 6288833 w 9224765"/>
              <a:gd name="connsiteY28" fmla="*/ 4125244 h 4574232"/>
              <a:gd name="connsiteX29" fmla="*/ 6181661 w 9224765"/>
              <a:gd name="connsiteY29" fmla="*/ 4077039 h 4574232"/>
              <a:gd name="connsiteX30" fmla="*/ 5903697 w 9224765"/>
              <a:gd name="connsiteY30" fmla="*/ 3938207 h 4574232"/>
              <a:gd name="connsiteX31" fmla="*/ 5674709 w 9224765"/>
              <a:gd name="connsiteY31" fmla="*/ 3813580 h 4574232"/>
              <a:gd name="connsiteX32" fmla="*/ 5648543 w 9224765"/>
              <a:gd name="connsiteY32" fmla="*/ 3799339 h 4574232"/>
              <a:gd name="connsiteX33" fmla="*/ 5648549 w 9224765"/>
              <a:gd name="connsiteY33" fmla="*/ 3799342 h 4574232"/>
              <a:gd name="connsiteX34" fmla="*/ 5624369 w 9224765"/>
              <a:gd name="connsiteY34" fmla="*/ 3786183 h 4574232"/>
              <a:gd name="connsiteX35" fmla="*/ 5402089 w 9224765"/>
              <a:gd name="connsiteY35" fmla="*/ 3656315 h 4574232"/>
              <a:gd name="connsiteX36" fmla="*/ 5367365 w 9224765"/>
              <a:gd name="connsiteY36" fmla="*/ 3636027 h 4574232"/>
              <a:gd name="connsiteX37" fmla="*/ 5367375 w 9224765"/>
              <a:gd name="connsiteY37" fmla="*/ 3636033 h 4574232"/>
              <a:gd name="connsiteX38" fmla="*/ 5343737 w 9224765"/>
              <a:gd name="connsiteY38" fmla="*/ 3622222 h 4574232"/>
              <a:gd name="connsiteX39" fmla="*/ 5210489 w 9224765"/>
              <a:gd name="connsiteY39" fmla="*/ 3539669 h 4574232"/>
              <a:gd name="connsiteX40" fmla="*/ 5210517 w 9224765"/>
              <a:gd name="connsiteY40" fmla="*/ 3539686 h 4574232"/>
              <a:gd name="connsiteX41" fmla="*/ 5084323 w 9224765"/>
              <a:gd name="connsiteY41" fmla="*/ 3461502 h 4574232"/>
              <a:gd name="connsiteX42" fmla="*/ 5084347 w 9224765"/>
              <a:gd name="connsiteY42" fmla="*/ 3461518 h 4574232"/>
              <a:gd name="connsiteX43" fmla="*/ 5061845 w 9224765"/>
              <a:gd name="connsiteY43" fmla="*/ 3447577 h 4574232"/>
              <a:gd name="connsiteX44" fmla="*/ 4494511 w 9224765"/>
              <a:gd name="connsiteY44" fmla="*/ 3071246 h 4574232"/>
              <a:gd name="connsiteX45" fmla="*/ 4350459 w 9224765"/>
              <a:gd name="connsiteY45" fmla="*/ 2970692 h 4574232"/>
              <a:gd name="connsiteX46" fmla="*/ 4227207 w 9224765"/>
              <a:gd name="connsiteY46" fmla="*/ 2884656 h 4574232"/>
              <a:gd name="connsiteX47" fmla="*/ 4227261 w 9224765"/>
              <a:gd name="connsiteY47" fmla="*/ 2884695 h 4574232"/>
              <a:gd name="connsiteX48" fmla="*/ 4209173 w 9224765"/>
              <a:gd name="connsiteY48" fmla="*/ 2872068 h 4574232"/>
              <a:gd name="connsiteX49" fmla="*/ 3635417 w 9224765"/>
              <a:gd name="connsiteY49" fmla="*/ 2457952 h 4574232"/>
              <a:gd name="connsiteX50" fmla="*/ 4052119 w 9224765"/>
              <a:gd name="connsiteY50" fmla="*/ 2758713 h 4574232"/>
              <a:gd name="connsiteX51" fmla="*/ 3676095 w 9224765"/>
              <a:gd name="connsiteY51" fmla="*/ 2488230 h 4574232"/>
              <a:gd name="connsiteX52" fmla="*/ 2835449 w 9224765"/>
              <a:gd name="connsiteY52" fmla="*/ 1867425 h 4574232"/>
              <a:gd name="connsiteX53" fmla="*/ 2806283 w 9224765"/>
              <a:gd name="connsiteY53" fmla="*/ 1845886 h 4574232"/>
              <a:gd name="connsiteX54" fmla="*/ 2799263 w 9224765"/>
              <a:gd name="connsiteY54" fmla="*/ 1840727 h 4574232"/>
              <a:gd name="connsiteX55" fmla="*/ 2368529 w 9224765"/>
              <a:gd name="connsiteY55" fmla="*/ 1524156 h 4574232"/>
              <a:gd name="connsiteX56" fmla="*/ 158108 w 9224765"/>
              <a:gd name="connsiteY56" fmla="*/ 80909 h 457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224765" h="4574232">
                <a:moveTo>
                  <a:pt x="0" y="0"/>
                </a:moveTo>
                <a:lnTo>
                  <a:pt x="9224765" y="0"/>
                </a:lnTo>
                <a:lnTo>
                  <a:pt x="9224765" y="3722522"/>
                </a:lnTo>
                <a:lnTo>
                  <a:pt x="9224765" y="4335775"/>
                </a:lnTo>
                <a:lnTo>
                  <a:pt x="9224765" y="4335938"/>
                </a:lnTo>
                <a:lnTo>
                  <a:pt x="9168619" y="4361065"/>
                </a:lnTo>
                <a:cubicBezTo>
                  <a:pt x="9010765" y="4426174"/>
                  <a:pt x="8851841" y="4475306"/>
                  <a:pt x="8691845" y="4509766"/>
                </a:cubicBezTo>
                <a:lnTo>
                  <a:pt x="8637869" y="4518922"/>
                </a:lnTo>
                <a:lnTo>
                  <a:pt x="8561183" y="4531930"/>
                </a:lnTo>
                <a:lnTo>
                  <a:pt x="8561215" y="4531925"/>
                </a:lnTo>
                <a:lnTo>
                  <a:pt x="8451047" y="4550613"/>
                </a:lnTo>
                <a:cubicBezTo>
                  <a:pt x="8370513" y="4560669"/>
                  <a:pt x="8289711" y="4567220"/>
                  <a:pt x="8208641" y="4570429"/>
                </a:cubicBezTo>
                <a:lnTo>
                  <a:pt x="8161631" y="4571873"/>
                </a:lnTo>
                <a:lnTo>
                  <a:pt x="8158651" y="4571965"/>
                </a:lnTo>
                <a:lnTo>
                  <a:pt x="8084835" y="4574232"/>
                </a:lnTo>
                <a:lnTo>
                  <a:pt x="7950625" y="4568501"/>
                </a:lnTo>
                <a:lnTo>
                  <a:pt x="7844969" y="4563988"/>
                </a:lnTo>
                <a:lnTo>
                  <a:pt x="7844977" y="4563989"/>
                </a:lnTo>
                <a:lnTo>
                  <a:pt x="7817885" y="4562832"/>
                </a:lnTo>
                <a:cubicBezTo>
                  <a:pt x="7728611" y="4555301"/>
                  <a:pt x="7639047" y="4544110"/>
                  <a:pt x="7549205" y="4529467"/>
                </a:cubicBezTo>
                <a:lnTo>
                  <a:pt x="7423981" y="4504421"/>
                </a:lnTo>
                <a:lnTo>
                  <a:pt x="7423999" y="4504424"/>
                </a:lnTo>
                <a:lnTo>
                  <a:pt x="7304675" y="4480557"/>
                </a:lnTo>
                <a:lnTo>
                  <a:pt x="7304689" y="4480560"/>
                </a:lnTo>
                <a:lnTo>
                  <a:pt x="7278843" y="4475391"/>
                </a:lnTo>
                <a:cubicBezTo>
                  <a:pt x="7007659" y="4411377"/>
                  <a:pt x="6734035" y="4318175"/>
                  <a:pt x="6458211" y="4201427"/>
                </a:cubicBezTo>
                <a:lnTo>
                  <a:pt x="6329261" y="4143427"/>
                </a:lnTo>
                <a:lnTo>
                  <a:pt x="6329265" y="4143429"/>
                </a:lnTo>
                <a:lnTo>
                  <a:pt x="6288833" y="4125244"/>
                </a:lnTo>
                <a:lnTo>
                  <a:pt x="6181661" y="4077039"/>
                </a:lnTo>
                <a:cubicBezTo>
                  <a:pt x="6089239" y="4033100"/>
                  <a:pt x="5996581" y="3986753"/>
                  <a:pt x="5903697" y="3938207"/>
                </a:cubicBezTo>
                <a:lnTo>
                  <a:pt x="5674709" y="3813580"/>
                </a:lnTo>
                <a:lnTo>
                  <a:pt x="5648543" y="3799339"/>
                </a:lnTo>
                <a:lnTo>
                  <a:pt x="5648549" y="3799342"/>
                </a:lnTo>
                <a:lnTo>
                  <a:pt x="5624369" y="3786183"/>
                </a:lnTo>
                <a:lnTo>
                  <a:pt x="5402089" y="3656315"/>
                </a:lnTo>
                <a:lnTo>
                  <a:pt x="5367365" y="3636027"/>
                </a:lnTo>
                <a:lnTo>
                  <a:pt x="5367375" y="3636033"/>
                </a:lnTo>
                <a:lnTo>
                  <a:pt x="5343737" y="3622222"/>
                </a:lnTo>
                <a:lnTo>
                  <a:pt x="5210489" y="3539669"/>
                </a:lnTo>
                <a:lnTo>
                  <a:pt x="5210517" y="3539686"/>
                </a:lnTo>
                <a:lnTo>
                  <a:pt x="5084323" y="3461502"/>
                </a:lnTo>
                <a:lnTo>
                  <a:pt x="5084347" y="3461518"/>
                </a:lnTo>
                <a:lnTo>
                  <a:pt x="5061845" y="3447577"/>
                </a:lnTo>
                <a:cubicBezTo>
                  <a:pt x="4873513" y="3327863"/>
                  <a:pt x="4684377" y="3201863"/>
                  <a:pt x="4494511" y="3071246"/>
                </a:cubicBezTo>
                <a:lnTo>
                  <a:pt x="4350459" y="2970692"/>
                </a:lnTo>
                <a:lnTo>
                  <a:pt x="4227207" y="2884656"/>
                </a:lnTo>
                <a:lnTo>
                  <a:pt x="4227261" y="2884695"/>
                </a:lnTo>
                <a:lnTo>
                  <a:pt x="4209173" y="2872068"/>
                </a:lnTo>
                <a:cubicBezTo>
                  <a:pt x="4018593" y="2737253"/>
                  <a:pt x="3827317" y="2598657"/>
                  <a:pt x="3635417" y="2457952"/>
                </a:cubicBezTo>
                <a:lnTo>
                  <a:pt x="4052119" y="2758713"/>
                </a:lnTo>
                <a:lnTo>
                  <a:pt x="3676095" y="2488230"/>
                </a:lnTo>
                <a:lnTo>
                  <a:pt x="2835449" y="1867425"/>
                </a:lnTo>
                <a:lnTo>
                  <a:pt x="2806283" y="1845886"/>
                </a:lnTo>
                <a:lnTo>
                  <a:pt x="2799263" y="1840727"/>
                </a:lnTo>
                <a:lnTo>
                  <a:pt x="2368529" y="1524156"/>
                </a:lnTo>
                <a:cubicBezTo>
                  <a:pt x="1637495" y="991194"/>
                  <a:pt x="899499" y="480429"/>
                  <a:pt x="158108" y="809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53105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07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2903A8DE-021F-43AC-A1AB-CC142439F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1"/>
            <a:ext cx="10515600" cy="568325"/>
          </a:xfrm>
          <a:prstGeom prst="rect">
            <a:avLst/>
          </a:prstGeom>
        </p:spPr>
        <p:txBody>
          <a:bodyPr/>
          <a:lstStyle>
            <a:lvl1pPr>
              <a:defRPr sz="3000" b="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671FB90-8B44-4543-A8FC-FF3C70D947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1064076"/>
            <a:ext cx="10515600" cy="2280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and the </a:t>
            </a:r>
            <a:r>
              <a:rPr lang="en-US" dirty="0" err="1"/>
              <a:t>mujurity</a:t>
            </a:r>
            <a:r>
              <a:rPr lang="en-US" dirty="0"/>
              <a:t> and the </a:t>
            </a:r>
            <a:r>
              <a:rPr lang="en-US" dirty="0" err="1"/>
              <a:t>powerpoint</a:t>
            </a:r>
            <a:r>
              <a:rPr lang="en-US" dirty="0"/>
              <a:t> and best flyer</a:t>
            </a:r>
          </a:p>
        </p:txBody>
      </p:sp>
    </p:spTree>
    <p:extLst>
      <p:ext uri="{BB962C8B-B14F-4D97-AF65-F5344CB8AC3E}">
        <p14:creationId xmlns:p14="http://schemas.microsoft.com/office/powerpoint/2010/main" val="1431314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23E6684-EF9D-4CC2-B9DD-B1B411E5198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4667250"/>
          </a:xfrm>
          <a:custGeom>
            <a:avLst/>
            <a:gdLst>
              <a:gd name="connsiteX0" fmla="*/ 0 w 12192000"/>
              <a:gd name="connsiteY0" fmla="*/ 0 h 4210050"/>
              <a:gd name="connsiteX1" fmla="*/ 12192000 w 12192000"/>
              <a:gd name="connsiteY1" fmla="*/ 0 h 4210050"/>
              <a:gd name="connsiteX2" fmla="*/ 12192000 w 12192000"/>
              <a:gd name="connsiteY2" fmla="*/ 4210050 h 4210050"/>
              <a:gd name="connsiteX3" fmla="*/ 0 w 12192000"/>
              <a:gd name="connsiteY3" fmla="*/ 4210050 h 421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0050">
                <a:moveTo>
                  <a:pt x="0" y="0"/>
                </a:moveTo>
                <a:lnTo>
                  <a:pt x="12192000" y="0"/>
                </a:lnTo>
                <a:lnTo>
                  <a:pt x="12192000" y="4210050"/>
                </a:lnTo>
                <a:lnTo>
                  <a:pt x="0" y="4210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7EE09F3-5FD9-481B-BAEA-F3CEA370937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792686" y="2590800"/>
            <a:ext cx="4702628" cy="3570513"/>
          </a:xfrm>
          <a:custGeom>
            <a:avLst/>
            <a:gdLst>
              <a:gd name="connsiteX0" fmla="*/ 0 w 12192000"/>
              <a:gd name="connsiteY0" fmla="*/ 0 h 4210050"/>
              <a:gd name="connsiteX1" fmla="*/ 12192000 w 12192000"/>
              <a:gd name="connsiteY1" fmla="*/ 0 h 4210050"/>
              <a:gd name="connsiteX2" fmla="*/ 12192000 w 12192000"/>
              <a:gd name="connsiteY2" fmla="*/ 4210050 h 4210050"/>
              <a:gd name="connsiteX3" fmla="*/ 0 w 12192000"/>
              <a:gd name="connsiteY3" fmla="*/ 4210050 h 421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0050">
                <a:moveTo>
                  <a:pt x="0" y="0"/>
                </a:moveTo>
                <a:lnTo>
                  <a:pt x="12192000" y="0"/>
                </a:lnTo>
                <a:lnTo>
                  <a:pt x="12192000" y="4210050"/>
                </a:lnTo>
                <a:lnTo>
                  <a:pt x="0" y="4210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01262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D847DE56-475C-4820-A51F-B6B5EBEF1E9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99991" y="3181350"/>
            <a:ext cx="2762250" cy="1562100"/>
          </a:xfrm>
          <a:custGeom>
            <a:avLst/>
            <a:gdLst>
              <a:gd name="connsiteX0" fmla="*/ 0 w 12192000"/>
              <a:gd name="connsiteY0" fmla="*/ 0 h 4210050"/>
              <a:gd name="connsiteX1" fmla="*/ 12192000 w 12192000"/>
              <a:gd name="connsiteY1" fmla="*/ 0 h 4210050"/>
              <a:gd name="connsiteX2" fmla="*/ 12192000 w 12192000"/>
              <a:gd name="connsiteY2" fmla="*/ 4210050 h 4210050"/>
              <a:gd name="connsiteX3" fmla="*/ 0 w 12192000"/>
              <a:gd name="connsiteY3" fmla="*/ 4210050 h 421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0050">
                <a:moveTo>
                  <a:pt x="0" y="0"/>
                </a:moveTo>
                <a:lnTo>
                  <a:pt x="12192000" y="0"/>
                </a:lnTo>
                <a:lnTo>
                  <a:pt x="12192000" y="4210050"/>
                </a:lnTo>
                <a:lnTo>
                  <a:pt x="0" y="4210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42651997-AF34-4929-9935-3115ED57C9A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38513" y="3181350"/>
            <a:ext cx="2757599" cy="1562100"/>
          </a:xfrm>
          <a:custGeom>
            <a:avLst/>
            <a:gdLst>
              <a:gd name="connsiteX0" fmla="*/ 0 w 12192000"/>
              <a:gd name="connsiteY0" fmla="*/ 0 h 4210050"/>
              <a:gd name="connsiteX1" fmla="*/ 12192000 w 12192000"/>
              <a:gd name="connsiteY1" fmla="*/ 0 h 4210050"/>
              <a:gd name="connsiteX2" fmla="*/ 12192000 w 12192000"/>
              <a:gd name="connsiteY2" fmla="*/ 4210050 h 4210050"/>
              <a:gd name="connsiteX3" fmla="*/ 0 w 12192000"/>
              <a:gd name="connsiteY3" fmla="*/ 4210050 h 421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0050">
                <a:moveTo>
                  <a:pt x="0" y="0"/>
                </a:moveTo>
                <a:lnTo>
                  <a:pt x="12192000" y="0"/>
                </a:lnTo>
                <a:lnTo>
                  <a:pt x="12192000" y="4210050"/>
                </a:lnTo>
                <a:lnTo>
                  <a:pt x="0" y="4210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188FF977-9629-4C09-9C53-5E37EC59B66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77036" y="3181350"/>
            <a:ext cx="2762250" cy="1562100"/>
          </a:xfrm>
          <a:custGeom>
            <a:avLst/>
            <a:gdLst>
              <a:gd name="connsiteX0" fmla="*/ 0 w 12192000"/>
              <a:gd name="connsiteY0" fmla="*/ 0 h 4210050"/>
              <a:gd name="connsiteX1" fmla="*/ 12192000 w 12192000"/>
              <a:gd name="connsiteY1" fmla="*/ 0 h 4210050"/>
              <a:gd name="connsiteX2" fmla="*/ 12192000 w 12192000"/>
              <a:gd name="connsiteY2" fmla="*/ 4210050 h 4210050"/>
              <a:gd name="connsiteX3" fmla="*/ 0 w 12192000"/>
              <a:gd name="connsiteY3" fmla="*/ 4210050 h 421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0050">
                <a:moveTo>
                  <a:pt x="0" y="0"/>
                </a:moveTo>
                <a:lnTo>
                  <a:pt x="12192000" y="0"/>
                </a:lnTo>
                <a:lnTo>
                  <a:pt x="12192000" y="4210050"/>
                </a:lnTo>
                <a:lnTo>
                  <a:pt x="0" y="4210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232805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C08F335-6D0C-4F68-9E60-B84ABC96452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F7D7E67-DBE9-499A-9A5F-A3BBD0132BC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298700" y="1"/>
            <a:ext cx="6230938" cy="6894513"/>
          </a:xfrm>
          <a:custGeom>
            <a:avLst/>
            <a:gdLst>
              <a:gd name="connsiteX0" fmla="*/ 0 w 6230938"/>
              <a:gd name="connsiteY0" fmla="*/ 0 h 6894513"/>
              <a:gd name="connsiteX1" fmla="*/ 3379788 w 6230938"/>
              <a:gd name="connsiteY1" fmla="*/ 0 h 6894513"/>
              <a:gd name="connsiteX2" fmla="*/ 6230938 w 6230938"/>
              <a:gd name="connsiteY2" fmla="*/ 4751388 h 6894513"/>
              <a:gd name="connsiteX3" fmla="*/ 4376738 w 6230938"/>
              <a:gd name="connsiteY3" fmla="*/ 6894513 h 6894513"/>
              <a:gd name="connsiteX4" fmla="*/ 858838 w 6230938"/>
              <a:gd name="connsiteY4" fmla="*/ 6894513 h 6894513"/>
              <a:gd name="connsiteX5" fmla="*/ 2960688 w 6230938"/>
              <a:gd name="connsiteY5" fmla="*/ 4664076 h 689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30938" h="6894513">
                <a:moveTo>
                  <a:pt x="0" y="0"/>
                </a:moveTo>
                <a:lnTo>
                  <a:pt x="3379788" y="0"/>
                </a:lnTo>
                <a:lnTo>
                  <a:pt x="6230938" y="4751388"/>
                </a:lnTo>
                <a:lnTo>
                  <a:pt x="4376738" y="6894513"/>
                </a:lnTo>
                <a:lnTo>
                  <a:pt x="858838" y="6894513"/>
                </a:lnTo>
                <a:lnTo>
                  <a:pt x="2960688" y="46640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123875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C08F335-6D0C-4F68-9E60-B84ABC96452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8309A8D-D77F-465D-AA8D-5408515CBEE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8528050" cy="6894514"/>
          </a:xfrm>
          <a:custGeom>
            <a:avLst/>
            <a:gdLst>
              <a:gd name="connsiteX0" fmla="*/ 0 w 8528050"/>
              <a:gd name="connsiteY0" fmla="*/ 0 h 6894514"/>
              <a:gd name="connsiteX1" fmla="*/ 2297113 w 8528050"/>
              <a:gd name="connsiteY1" fmla="*/ 0 h 6894514"/>
              <a:gd name="connsiteX2" fmla="*/ 2297113 w 8528050"/>
              <a:gd name="connsiteY2" fmla="*/ 1 h 6894514"/>
              <a:gd name="connsiteX3" fmla="*/ 5676900 w 8528050"/>
              <a:gd name="connsiteY3" fmla="*/ 1 h 6894514"/>
              <a:gd name="connsiteX4" fmla="*/ 8528050 w 8528050"/>
              <a:gd name="connsiteY4" fmla="*/ 4751389 h 6894514"/>
              <a:gd name="connsiteX5" fmla="*/ 6673850 w 8528050"/>
              <a:gd name="connsiteY5" fmla="*/ 6894514 h 6894514"/>
              <a:gd name="connsiteX6" fmla="*/ 3155950 w 8528050"/>
              <a:gd name="connsiteY6" fmla="*/ 6894514 h 6894514"/>
              <a:gd name="connsiteX7" fmla="*/ 5257800 w 8528050"/>
              <a:gd name="connsiteY7" fmla="*/ 4664077 h 6894514"/>
              <a:gd name="connsiteX8" fmla="*/ 5257800 w 8528050"/>
              <a:gd name="connsiteY8" fmla="*/ 4664076 h 6894514"/>
              <a:gd name="connsiteX9" fmla="*/ 3155950 w 8528050"/>
              <a:gd name="connsiteY9" fmla="*/ 6894513 h 6894514"/>
              <a:gd name="connsiteX10" fmla="*/ 0 w 8528050"/>
              <a:gd name="connsiteY10" fmla="*/ 6894513 h 689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28050" h="6894514">
                <a:moveTo>
                  <a:pt x="0" y="0"/>
                </a:moveTo>
                <a:lnTo>
                  <a:pt x="2297113" y="0"/>
                </a:lnTo>
                <a:lnTo>
                  <a:pt x="2297113" y="1"/>
                </a:lnTo>
                <a:lnTo>
                  <a:pt x="5676900" y="1"/>
                </a:lnTo>
                <a:lnTo>
                  <a:pt x="8528050" y="4751389"/>
                </a:lnTo>
                <a:lnTo>
                  <a:pt x="6673850" y="6894514"/>
                </a:lnTo>
                <a:lnTo>
                  <a:pt x="3155950" y="6894514"/>
                </a:lnTo>
                <a:lnTo>
                  <a:pt x="5257800" y="4664077"/>
                </a:lnTo>
                <a:lnTo>
                  <a:pt x="5257800" y="4664076"/>
                </a:lnTo>
                <a:lnTo>
                  <a:pt x="3155950" y="6894513"/>
                </a:lnTo>
                <a:lnTo>
                  <a:pt x="0" y="68945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80088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C08F335-6D0C-4F68-9E60-B84ABC96452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64C131E-EA00-406B-AACF-F2E20315B50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228077" y="1640699"/>
            <a:ext cx="2248674" cy="2248674"/>
          </a:xfrm>
          <a:custGeom>
            <a:avLst/>
            <a:gdLst>
              <a:gd name="connsiteX0" fmla="*/ 1124337 w 2248674"/>
              <a:gd name="connsiteY0" fmla="*/ 0 h 2248674"/>
              <a:gd name="connsiteX1" fmla="*/ 2248674 w 2248674"/>
              <a:gd name="connsiteY1" fmla="*/ 1124337 h 2248674"/>
              <a:gd name="connsiteX2" fmla="*/ 1124337 w 2248674"/>
              <a:gd name="connsiteY2" fmla="*/ 2248674 h 2248674"/>
              <a:gd name="connsiteX3" fmla="*/ 0 w 2248674"/>
              <a:gd name="connsiteY3" fmla="*/ 1124337 h 2248674"/>
              <a:gd name="connsiteX4" fmla="*/ 1124337 w 2248674"/>
              <a:gd name="connsiteY4" fmla="*/ 0 h 224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8674" h="2248674">
                <a:moveTo>
                  <a:pt x="1124337" y="0"/>
                </a:moveTo>
                <a:cubicBezTo>
                  <a:pt x="1745291" y="0"/>
                  <a:pt x="2248674" y="503383"/>
                  <a:pt x="2248674" y="1124337"/>
                </a:cubicBezTo>
                <a:cubicBezTo>
                  <a:pt x="2248674" y="1745291"/>
                  <a:pt x="1745291" y="2248674"/>
                  <a:pt x="1124337" y="2248674"/>
                </a:cubicBezTo>
                <a:cubicBezTo>
                  <a:pt x="503383" y="2248674"/>
                  <a:pt x="0" y="1745291"/>
                  <a:pt x="0" y="1124337"/>
                </a:cubicBezTo>
                <a:cubicBezTo>
                  <a:pt x="0" y="503383"/>
                  <a:pt x="503383" y="0"/>
                  <a:pt x="11243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65625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E43590-5B94-4833-9EDC-7BF00FF26A8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19821" y="5959537"/>
            <a:ext cx="1313717" cy="57864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6348372-3FEF-4ED9-868D-FD9DEC00D182}"/>
              </a:ext>
            </a:extLst>
          </p:cNvPr>
          <p:cNvSpPr/>
          <p:nvPr userDrawn="1"/>
        </p:nvSpPr>
        <p:spPr>
          <a:xfrm>
            <a:off x="11454549" y="319823"/>
            <a:ext cx="417629" cy="408302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9">
            <a:extLst>
              <a:ext uri="{FF2B5EF4-FFF2-40B4-BE49-F238E27FC236}">
                <a16:creationId xmlns:a16="http://schemas.microsoft.com/office/drawing/2014/main" id="{2DC9101D-B820-4C95-BFE6-F197D2EE4A14}"/>
              </a:ext>
            </a:extLst>
          </p:cNvPr>
          <p:cNvSpPr txBox="1">
            <a:spLocks/>
          </p:cNvSpPr>
          <p:nvPr userDrawn="1"/>
        </p:nvSpPr>
        <p:spPr>
          <a:xfrm>
            <a:off x="11476349" y="346286"/>
            <a:ext cx="374028" cy="3553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u="none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2B8170-242D-42EF-8B64-B507C79780AD}" type="slidenum">
              <a:rPr lang="en-US" sz="1000" smtClean="0">
                <a:latin typeface="Roboto" panose="02000000000000000000" pitchFamily="2" charset="0"/>
                <a:ea typeface="Roboto" panose="02000000000000000000" pitchFamily="2" charset="0"/>
              </a:rPr>
              <a:pPr/>
              <a:t>‹#›</a:t>
            </a:fld>
            <a:endParaRPr lang="en-US" sz="1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4" r:id="rId2"/>
    <p:sldLayoutId id="2147483768" r:id="rId3"/>
    <p:sldLayoutId id="2147483765" r:id="rId4"/>
    <p:sldLayoutId id="2147483766" r:id="rId5"/>
    <p:sldLayoutId id="2147483762" r:id="rId6"/>
    <p:sldLayoutId id="2147483767" r:id="rId7"/>
    <p:sldLayoutId id="2147483763" r:id="rId8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i="0" kern="1200">
          <a:solidFill>
            <a:schemeClr val="tx1"/>
          </a:solidFill>
          <a:latin typeface="Open Sans Extrabold" panose="020B0906030804020204" pitchFamily="34" charset="0"/>
          <a:ea typeface="Open Sans Extrabold" panose="020B0906030804020204" pitchFamily="34" charset="0"/>
          <a:cs typeface="Open Sans Extrabold" panose="020B0906030804020204" pitchFamily="34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PT Sans" panose="020B0503020203020204" pitchFamily="34" charset="0"/>
          <a:ea typeface="PT Sans" panose="020B05030202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image" Target="../media/image3.jpg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7347BC3-A0FE-4E92-A63F-4BEB79A6FF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75000"/>
                </a:schemeClr>
              </a:gs>
              <a:gs pos="97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25" name="Picture 7224">
            <a:extLst>
              <a:ext uri="{FF2B5EF4-FFF2-40B4-BE49-F238E27FC236}">
                <a16:creationId xmlns:a16="http://schemas.microsoft.com/office/drawing/2014/main" id="{81597408-A0EA-4C50-BBD9-DD429617A2F9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0" y="0"/>
            <a:ext cx="12192000" cy="7300612"/>
          </a:xfrm>
          <a:prstGeom prst="rect">
            <a:avLst/>
          </a:prstGeom>
        </p:spPr>
      </p:pic>
      <p:sp>
        <p:nvSpPr>
          <p:cNvPr id="7222" name="Freeform 61">
            <a:extLst>
              <a:ext uri="{FF2B5EF4-FFF2-40B4-BE49-F238E27FC236}">
                <a16:creationId xmlns:a16="http://schemas.microsoft.com/office/drawing/2014/main" id="{3D401326-F970-4D89-AA92-47B3D90F980E}"/>
              </a:ext>
            </a:extLst>
          </p:cNvPr>
          <p:cNvSpPr>
            <a:spLocks noEditPoints="1"/>
          </p:cNvSpPr>
          <p:nvPr/>
        </p:nvSpPr>
        <p:spPr bwMode="auto">
          <a:xfrm>
            <a:off x="5502275" y="1587500"/>
            <a:ext cx="6980237" cy="2982913"/>
          </a:xfrm>
          <a:custGeom>
            <a:avLst/>
            <a:gdLst>
              <a:gd name="T0" fmla="*/ 3726 w 3726"/>
              <a:gd name="T1" fmla="*/ 1406 h 1596"/>
              <a:gd name="T2" fmla="*/ 3057 w 3726"/>
              <a:gd name="T3" fmla="*/ 1596 h 1596"/>
              <a:gd name="T4" fmla="*/ 3726 w 3726"/>
              <a:gd name="T5" fmla="*/ 1406 h 1596"/>
              <a:gd name="T6" fmla="*/ 0 w 3726"/>
              <a:gd name="T7" fmla="*/ 0 h 1596"/>
              <a:gd name="T8" fmla="*/ 656 w 3726"/>
              <a:gd name="T9" fmla="*/ 485 h 1596"/>
              <a:gd name="T10" fmla="*/ 0 w 3726"/>
              <a:gd name="T11" fmla="*/ 0 h 1596"/>
              <a:gd name="T12" fmla="*/ 0 w 3726"/>
              <a:gd name="T13" fmla="*/ 0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26" h="1596">
                <a:moveTo>
                  <a:pt x="3726" y="1406"/>
                </a:moveTo>
                <a:cubicBezTo>
                  <a:pt x="3507" y="1528"/>
                  <a:pt x="3284" y="1587"/>
                  <a:pt x="3057" y="1596"/>
                </a:cubicBezTo>
                <a:cubicBezTo>
                  <a:pt x="3284" y="1587"/>
                  <a:pt x="3507" y="1528"/>
                  <a:pt x="3726" y="1406"/>
                </a:cubicBezTo>
                <a:moveTo>
                  <a:pt x="0" y="0"/>
                </a:moveTo>
                <a:cubicBezTo>
                  <a:pt x="220" y="161"/>
                  <a:pt x="439" y="326"/>
                  <a:pt x="656" y="485"/>
                </a:cubicBezTo>
                <a:cubicBezTo>
                  <a:pt x="439" y="326"/>
                  <a:pt x="220" y="161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891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" name="Picture Placeholder 102">
            <a:extLst>
              <a:ext uri="{FF2B5EF4-FFF2-40B4-BE49-F238E27FC236}">
                <a16:creationId xmlns:a16="http://schemas.microsoft.com/office/drawing/2014/main" id="{6AC3BB35-FF75-48C4-896B-94750E6E8E7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/>
          <a:srcRect t="12802" b="12802"/>
          <a:stretch>
            <a:fillRect/>
          </a:stretch>
        </p:blipFill>
        <p:spPr>
          <a:xfrm>
            <a:off x="2967236" y="0"/>
            <a:ext cx="9224765" cy="4574232"/>
          </a:xfrm>
        </p:spPr>
      </p:pic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9A28BBFB-FF7F-4B86-90F6-8EEA3FE28CD8}"/>
              </a:ext>
            </a:extLst>
          </p:cNvPr>
          <p:cNvSpPr/>
          <p:nvPr/>
        </p:nvSpPr>
        <p:spPr>
          <a:xfrm>
            <a:off x="5353158" y="1535764"/>
            <a:ext cx="6838842" cy="3038468"/>
          </a:xfrm>
          <a:custGeom>
            <a:avLst/>
            <a:gdLst>
              <a:gd name="connsiteX0" fmla="*/ 0 w 6838842"/>
              <a:gd name="connsiteY0" fmla="*/ 0 h 3038468"/>
              <a:gd name="connsiteX1" fmla="*/ 5514154 w 6838842"/>
              <a:gd name="connsiteY1" fmla="*/ 2439521 h 3038468"/>
              <a:gd name="connsiteX2" fmla="*/ 6731536 w 6838842"/>
              <a:gd name="connsiteY2" fmla="*/ 2229355 h 3038468"/>
              <a:gd name="connsiteX3" fmla="*/ 6838842 w 6838842"/>
              <a:gd name="connsiteY3" fmla="*/ 2186758 h 3038468"/>
              <a:gd name="connsiteX4" fmla="*/ 6838842 w 6838842"/>
              <a:gd name="connsiteY4" fmla="*/ 2800174 h 3038468"/>
              <a:gd name="connsiteX5" fmla="*/ 6782696 w 6838842"/>
              <a:gd name="connsiteY5" fmla="*/ 2825301 h 3038468"/>
              <a:gd name="connsiteX6" fmla="*/ 5822718 w 6838842"/>
              <a:gd name="connsiteY6" fmla="*/ 3034665 h 3038468"/>
              <a:gd name="connsiteX7" fmla="*/ 5698912 w 6838842"/>
              <a:gd name="connsiteY7" fmla="*/ 3038468 h 3038468"/>
              <a:gd name="connsiteX8" fmla="*/ 1249494 w 6838842"/>
              <a:gd name="connsiteY8" fmla="*/ 922188 h 3038468"/>
              <a:gd name="connsiteX9" fmla="*/ 0 w 6838842"/>
              <a:gd name="connsiteY9" fmla="*/ 0 h 303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8842" h="3038468">
                <a:moveTo>
                  <a:pt x="0" y="0"/>
                </a:moveTo>
                <a:cubicBezTo>
                  <a:pt x="1906622" y="1251134"/>
                  <a:pt x="3761816" y="2439521"/>
                  <a:pt x="5514154" y="2439521"/>
                </a:cubicBezTo>
                <a:cubicBezTo>
                  <a:pt x="5925572" y="2439521"/>
                  <a:pt x="6331634" y="2374278"/>
                  <a:pt x="6731536" y="2229355"/>
                </a:cubicBezTo>
                <a:lnTo>
                  <a:pt x="6838842" y="2186758"/>
                </a:lnTo>
                <a:lnTo>
                  <a:pt x="6838842" y="2800174"/>
                </a:lnTo>
                <a:lnTo>
                  <a:pt x="6782696" y="2825301"/>
                </a:lnTo>
                <a:cubicBezTo>
                  <a:pt x="6466990" y="2955519"/>
                  <a:pt x="6146998" y="3021830"/>
                  <a:pt x="5822718" y="3034665"/>
                </a:cubicBezTo>
                <a:cubicBezTo>
                  <a:pt x="5780814" y="3036566"/>
                  <a:pt x="5740816" y="3038468"/>
                  <a:pt x="5698912" y="3038468"/>
                </a:cubicBezTo>
                <a:cubicBezTo>
                  <a:pt x="4279898" y="3038468"/>
                  <a:pt x="2784696" y="2047828"/>
                  <a:pt x="1249494" y="922188"/>
                </a:cubicBezTo>
                <a:cubicBezTo>
                  <a:pt x="836170" y="619863"/>
                  <a:pt x="419038" y="306128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DABA180C-3C6B-42D4-8867-3B1C316247B0}"/>
              </a:ext>
            </a:extLst>
          </p:cNvPr>
          <p:cNvSpPr>
            <a:spLocks/>
          </p:cNvSpPr>
          <p:nvPr/>
        </p:nvSpPr>
        <p:spPr bwMode="auto">
          <a:xfrm>
            <a:off x="1801522" y="0"/>
            <a:ext cx="10390478" cy="6858000"/>
          </a:xfrm>
          <a:custGeom>
            <a:avLst/>
            <a:gdLst>
              <a:gd name="connsiteX0" fmla="*/ 0 w 10390478"/>
              <a:gd name="connsiteY0" fmla="*/ 0 h 6858000"/>
              <a:gd name="connsiteX1" fmla="*/ 1165733 w 10390478"/>
              <a:gd name="connsiteY1" fmla="*/ 0 h 6858000"/>
              <a:gd name="connsiteX2" fmla="*/ 1323821 w 10390478"/>
              <a:gd name="connsiteY2" fmla="*/ 80897 h 6858000"/>
              <a:gd name="connsiteX3" fmla="*/ 10351122 w 10390478"/>
              <a:gd name="connsiteY3" fmla="*/ 4353698 h 6858000"/>
              <a:gd name="connsiteX4" fmla="*/ 10390478 w 10390478"/>
              <a:gd name="connsiteY4" fmla="*/ 4335701 h 6858000"/>
              <a:gd name="connsiteX5" fmla="*/ 10390478 w 10390478"/>
              <a:gd name="connsiteY5" fmla="*/ 6858000 h 6858000"/>
              <a:gd name="connsiteX6" fmla="*/ 7577196 w 10390478"/>
              <a:gd name="connsiteY6" fmla="*/ 6858000 h 6858000"/>
              <a:gd name="connsiteX7" fmla="*/ 7496388 w 10390478"/>
              <a:gd name="connsiteY7" fmla="*/ 6816246 h 6858000"/>
              <a:gd name="connsiteX8" fmla="*/ 6311588 w 10390478"/>
              <a:gd name="connsiteY8" fmla="*/ 6007748 h 6858000"/>
              <a:gd name="connsiteX9" fmla="*/ 3620234 w 10390478"/>
              <a:gd name="connsiteY9" fmla="*/ 3371069 h 6858000"/>
              <a:gd name="connsiteX10" fmla="*/ 1346013 w 10390478"/>
              <a:gd name="connsiteY10" fmla="*/ 1086074 h 6858000"/>
              <a:gd name="connsiteX11" fmla="*/ 193426 w 10390478"/>
              <a:gd name="connsiteY11" fmla="*/ 136290 h 6858000"/>
              <a:gd name="connsiteX12" fmla="*/ 0 w 10390478"/>
              <a:gd name="connsiteY1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390478" h="6858000">
                <a:moveTo>
                  <a:pt x="0" y="0"/>
                </a:moveTo>
                <a:lnTo>
                  <a:pt x="1165733" y="0"/>
                </a:lnTo>
                <a:lnTo>
                  <a:pt x="1323821" y="80897"/>
                </a:lnTo>
                <a:cubicBezTo>
                  <a:pt x="4487092" y="1785491"/>
                  <a:pt x="7588530" y="5515200"/>
                  <a:pt x="10351122" y="4353698"/>
                </a:cubicBezTo>
                <a:lnTo>
                  <a:pt x="10390478" y="4335701"/>
                </a:lnTo>
                <a:lnTo>
                  <a:pt x="10390478" y="6858000"/>
                </a:lnTo>
                <a:lnTo>
                  <a:pt x="7577196" y="6858000"/>
                </a:lnTo>
                <a:lnTo>
                  <a:pt x="7496388" y="6816246"/>
                </a:lnTo>
                <a:cubicBezTo>
                  <a:pt x="7119066" y="6611908"/>
                  <a:pt x="6726576" y="6343511"/>
                  <a:pt x="6311588" y="6007748"/>
                </a:cubicBezTo>
                <a:cubicBezTo>
                  <a:pt x="5410662" y="5281568"/>
                  <a:pt x="4502116" y="4310160"/>
                  <a:pt x="3620234" y="3371069"/>
                </a:cubicBezTo>
                <a:cubicBezTo>
                  <a:pt x="2875494" y="2576453"/>
                  <a:pt x="2102182" y="1753323"/>
                  <a:pt x="1346013" y="1086074"/>
                </a:cubicBezTo>
                <a:cubicBezTo>
                  <a:pt x="967928" y="753400"/>
                  <a:pt x="580796" y="421677"/>
                  <a:pt x="193426" y="13629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30000">
                <a:schemeClr val="accent4"/>
              </a:gs>
              <a:gs pos="100000">
                <a:schemeClr val="accent3"/>
              </a:gs>
            </a:gsLst>
            <a:path path="circle">
              <a:fillToRect l="100000" b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1" name="Freeform: Shape 160">
            <a:extLst>
              <a:ext uri="{FF2B5EF4-FFF2-40B4-BE49-F238E27FC236}">
                <a16:creationId xmlns:a16="http://schemas.microsoft.com/office/drawing/2014/main" id="{02B04AB9-2EEB-4796-9A15-ED312D079F0A}"/>
              </a:ext>
            </a:extLst>
          </p:cNvPr>
          <p:cNvSpPr>
            <a:spLocks/>
          </p:cNvSpPr>
          <p:nvPr/>
        </p:nvSpPr>
        <p:spPr bwMode="auto">
          <a:xfrm>
            <a:off x="1916503" y="0"/>
            <a:ext cx="10275497" cy="6478612"/>
          </a:xfrm>
          <a:custGeom>
            <a:avLst/>
            <a:gdLst>
              <a:gd name="connsiteX0" fmla="*/ 0 w 10275497"/>
              <a:gd name="connsiteY0" fmla="*/ 0 h 6478612"/>
              <a:gd name="connsiteX1" fmla="*/ 206265 w 10275497"/>
              <a:gd name="connsiteY1" fmla="*/ 0 h 6478612"/>
              <a:gd name="connsiteX2" fmla="*/ 324153 w 10275497"/>
              <a:gd name="connsiteY2" fmla="*/ 68641 h 6478612"/>
              <a:gd name="connsiteX3" fmla="*/ 1705305 w 10275497"/>
              <a:gd name="connsiteY3" fmla="*/ 1050331 h 6478612"/>
              <a:gd name="connsiteX4" fmla="*/ 1724351 w 10275497"/>
              <a:gd name="connsiteY4" fmla="*/ 1065537 h 6478612"/>
              <a:gd name="connsiteX5" fmla="*/ 1726257 w 10275497"/>
              <a:gd name="connsiteY5" fmla="*/ 1067437 h 6478612"/>
              <a:gd name="connsiteX6" fmla="*/ 1730065 w 10275497"/>
              <a:gd name="connsiteY6" fmla="*/ 1069338 h 6478612"/>
              <a:gd name="connsiteX7" fmla="*/ 1731971 w 10275497"/>
              <a:gd name="connsiteY7" fmla="*/ 1071239 h 6478612"/>
              <a:gd name="connsiteX8" fmla="*/ 1737685 w 10275497"/>
              <a:gd name="connsiteY8" fmla="*/ 1076941 h 6478612"/>
              <a:gd name="connsiteX9" fmla="*/ 1739589 w 10275497"/>
              <a:gd name="connsiteY9" fmla="*/ 1076941 h 6478612"/>
              <a:gd name="connsiteX10" fmla="*/ 1743399 w 10275497"/>
              <a:gd name="connsiteY10" fmla="*/ 1080742 h 6478612"/>
              <a:gd name="connsiteX11" fmla="*/ 1745303 w 10275497"/>
              <a:gd name="connsiteY11" fmla="*/ 1080742 h 6478612"/>
              <a:gd name="connsiteX12" fmla="*/ 1760541 w 10275497"/>
              <a:gd name="connsiteY12" fmla="*/ 1092146 h 6478612"/>
              <a:gd name="connsiteX13" fmla="*/ 1766255 w 10275497"/>
              <a:gd name="connsiteY13" fmla="*/ 1097848 h 6478612"/>
              <a:gd name="connsiteX14" fmla="*/ 1770065 w 10275497"/>
              <a:gd name="connsiteY14" fmla="*/ 1099749 h 6478612"/>
              <a:gd name="connsiteX15" fmla="*/ 1775779 w 10275497"/>
              <a:gd name="connsiteY15" fmla="*/ 1105451 h 6478612"/>
              <a:gd name="connsiteX16" fmla="*/ 1777683 w 10275497"/>
              <a:gd name="connsiteY16" fmla="*/ 1107351 h 6478612"/>
              <a:gd name="connsiteX17" fmla="*/ 2693849 w 10275497"/>
              <a:gd name="connsiteY17" fmla="*/ 1873317 h 6478612"/>
              <a:gd name="connsiteX18" fmla="*/ 2695753 w 10275497"/>
              <a:gd name="connsiteY18" fmla="*/ 1873317 h 6478612"/>
              <a:gd name="connsiteX19" fmla="*/ 9173667 w 10275497"/>
              <a:gd name="connsiteY19" fmla="*/ 6358871 h 6478612"/>
              <a:gd name="connsiteX20" fmla="*/ 9175573 w 10275497"/>
              <a:gd name="connsiteY20" fmla="*/ 6358871 h 6478612"/>
              <a:gd name="connsiteX21" fmla="*/ 10220721 w 10275497"/>
              <a:gd name="connsiteY21" fmla="*/ 6129545 h 6478612"/>
              <a:gd name="connsiteX22" fmla="*/ 10275497 w 10275497"/>
              <a:gd name="connsiteY22" fmla="*/ 6102270 h 6478612"/>
              <a:gd name="connsiteX23" fmla="*/ 10275497 w 10275497"/>
              <a:gd name="connsiteY23" fmla="*/ 6222011 h 6478612"/>
              <a:gd name="connsiteX24" fmla="*/ 10220721 w 10275497"/>
              <a:gd name="connsiteY24" fmla="*/ 6249286 h 6478612"/>
              <a:gd name="connsiteX25" fmla="*/ 9175573 w 10275497"/>
              <a:gd name="connsiteY25" fmla="*/ 6478612 h 6478612"/>
              <a:gd name="connsiteX26" fmla="*/ 1705305 w 10275497"/>
              <a:gd name="connsiteY26" fmla="*/ 1170073 h 6478612"/>
              <a:gd name="connsiteX27" fmla="*/ 61244 w 10275497"/>
              <a:gd name="connsiteY27" fmla="*/ 32796 h 6478612"/>
              <a:gd name="connsiteX28" fmla="*/ 0 w 10275497"/>
              <a:gd name="connsiteY28" fmla="*/ 0 h 647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75497" h="6478612">
                <a:moveTo>
                  <a:pt x="0" y="0"/>
                </a:moveTo>
                <a:lnTo>
                  <a:pt x="206265" y="0"/>
                </a:lnTo>
                <a:lnTo>
                  <a:pt x="324153" y="68641"/>
                </a:lnTo>
                <a:cubicBezTo>
                  <a:pt x="787711" y="354215"/>
                  <a:pt x="1248175" y="696809"/>
                  <a:pt x="1705305" y="1050331"/>
                </a:cubicBezTo>
                <a:cubicBezTo>
                  <a:pt x="1711019" y="1054133"/>
                  <a:pt x="1718637" y="1059835"/>
                  <a:pt x="1724351" y="1065537"/>
                </a:cubicBezTo>
                <a:cubicBezTo>
                  <a:pt x="1726257" y="1065537"/>
                  <a:pt x="1726257" y="1065537"/>
                  <a:pt x="1726257" y="1067437"/>
                </a:cubicBezTo>
                <a:cubicBezTo>
                  <a:pt x="1728161" y="1067437"/>
                  <a:pt x="1730065" y="1069338"/>
                  <a:pt x="1730065" y="1069338"/>
                </a:cubicBezTo>
                <a:cubicBezTo>
                  <a:pt x="1731971" y="1071239"/>
                  <a:pt x="1731971" y="1071239"/>
                  <a:pt x="1731971" y="1071239"/>
                </a:cubicBezTo>
                <a:cubicBezTo>
                  <a:pt x="1733875" y="1073139"/>
                  <a:pt x="1735781" y="1075040"/>
                  <a:pt x="1737685" y="1076941"/>
                </a:cubicBezTo>
                <a:cubicBezTo>
                  <a:pt x="1737685" y="1076941"/>
                  <a:pt x="1737685" y="1076941"/>
                  <a:pt x="1739589" y="1076941"/>
                </a:cubicBezTo>
                <a:cubicBezTo>
                  <a:pt x="1739589" y="1076941"/>
                  <a:pt x="1741493" y="1078841"/>
                  <a:pt x="1743399" y="1080742"/>
                </a:cubicBezTo>
                <a:cubicBezTo>
                  <a:pt x="1743399" y="1080742"/>
                  <a:pt x="1743399" y="1080742"/>
                  <a:pt x="1745303" y="1080742"/>
                </a:cubicBezTo>
                <a:cubicBezTo>
                  <a:pt x="1749113" y="1084543"/>
                  <a:pt x="1754827" y="1088345"/>
                  <a:pt x="1760541" y="1092146"/>
                </a:cubicBezTo>
                <a:cubicBezTo>
                  <a:pt x="1762445" y="1094047"/>
                  <a:pt x="1764351" y="1095947"/>
                  <a:pt x="1766255" y="1097848"/>
                </a:cubicBezTo>
                <a:cubicBezTo>
                  <a:pt x="1766255" y="1097848"/>
                  <a:pt x="1768161" y="1099749"/>
                  <a:pt x="1770065" y="1099749"/>
                </a:cubicBezTo>
                <a:cubicBezTo>
                  <a:pt x="1771969" y="1101649"/>
                  <a:pt x="1773873" y="1103550"/>
                  <a:pt x="1775779" y="1105451"/>
                </a:cubicBezTo>
                <a:cubicBezTo>
                  <a:pt x="1775779" y="1105451"/>
                  <a:pt x="1777683" y="1105451"/>
                  <a:pt x="1777683" y="1107351"/>
                </a:cubicBezTo>
                <a:cubicBezTo>
                  <a:pt x="2084341" y="1346834"/>
                  <a:pt x="2390999" y="1605324"/>
                  <a:pt x="2693849" y="1873317"/>
                </a:cubicBezTo>
                <a:cubicBezTo>
                  <a:pt x="2693849" y="1873317"/>
                  <a:pt x="2693849" y="1873317"/>
                  <a:pt x="2695753" y="1873317"/>
                </a:cubicBezTo>
                <a:cubicBezTo>
                  <a:pt x="4933785" y="3846200"/>
                  <a:pt x="7095629" y="6358871"/>
                  <a:pt x="9173667" y="6358871"/>
                </a:cubicBezTo>
                <a:cubicBezTo>
                  <a:pt x="9173667" y="6358871"/>
                  <a:pt x="9173667" y="6358871"/>
                  <a:pt x="9175573" y="6358871"/>
                </a:cubicBezTo>
                <a:cubicBezTo>
                  <a:pt x="9525561" y="6358871"/>
                  <a:pt x="9874481" y="6287240"/>
                  <a:pt x="10220721" y="6129545"/>
                </a:cubicBezTo>
                <a:lnTo>
                  <a:pt x="10275497" y="6102270"/>
                </a:lnTo>
                <a:lnTo>
                  <a:pt x="10275497" y="6222011"/>
                </a:lnTo>
                <a:lnTo>
                  <a:pt x="10220721" y="6249286"/>
                </a:lnTo>
                <a:cubicBezTo>
                  <a:pt x="9874481" y="6406981"/>
                  <a:pt x="9525561" y="6478612"/>
                  <a:pt x="9175573" y="6478612"/>
                </a:cubicBezTo>
                <a:cubicBezTo>
                  <a:pt x="6790877" y="6478612"/>
                  <a:pt x="4297613" y="3173367"/>
                  <a:pt x="1705305" y="1170073"/>
                </a:cubicBezTo>
                <a:cubicBezTo>
                  <a:pt x="1161035" y="749553"/>
                  <a:pt x="613550" y="345069"/>
                  <a:pt x="61244" y="32796"/>
                </a:cubicBezTo>
                <a:lnTo>
                  <a:pt x="0" y="0"/>
                </a:lnTo>
                <a:close/>
              </a:path>
            </a:pathLst>
          </a:custGeom>
          <a:solidFill>
            <a:srgbClr val="7025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2" name="Freeform: Shape 161">
            <a:extLst>
              <a:ext uri="{FF2B5EF4-FFF2-40B4-BE49-F238E27FC236}">
                <a16:creationId xmlns:a16="http://schemas.microsoft.com/office/drawing/2014/main" id="{E0346F35-C258-4402-BA8C-391719BFA43E}"/>
              </a:ext>
            </a:extLst>
          </p:cNvPr>
          <p:cNvSpPr>
            <a:spLocks/>
          </p:cNvSpPr>
          <p:nvPr/>
        </p:nvSpPr>
        <p:spPr bwMode="auto">
          <a:xfrm>
            <a:off x="2123715" y="0"/>
            <a:ext cx="10068285" cy="6360000"/>
          </a:xfrm>
          <a:custGeom>
            <a:avLst/>
            <a:gdLst>
              <a:gd name="connsiteX0" fmla="*/ 0 w 10068285"/>
              <a:gd name="connsiteY0" fmla="*/ 0 h 6360000"/>
              <a:gd name="connsiteX1" fmla="*/ 843520 w 10068285"/>
              <a:gd name="connsiteY1" fmla="*/ 0 h 6360000"/>
              <a:gd name="connsiteX2" fmla="*/ 1001628 w 10068285"/>
              <a:gd name="connsiteY2" fmla="*/ 80909 h 6360000"/>
              <a:gd name="connsiteX3" fmla="*/ 10028929 w 10068285"/>
              <a:gd name="connsiteY3" fmla="*/ 4353773 h 6360000"/>
              <a:gd name="connsiteX4" fmla="*/ 10068285 w 10068285"/>
              <a:gd name="connsiteY4" fmla="*/ 4335775 h 6360000"/>
              <a:gd name="connsiteX5" fmla="*/ 10068285 w 10068285"/>
              <a:gd name="connsiteY5" fmla="*/ 6103909 h 6360000"/>
              <a:gd name="connsiteX6" fmla="*/ 9963773 w 10068285"/>
              <a:gd name="connsiteY6" fmla="*/ 6152409 h 6360000"/>
              <a:gd name="connsiteX7" fmla="*/ 1498093 w 10068285"/>
              <a:gd name="connsiteY7" fmla="*/ 1049981 h 6360000"/>
              <a:gd name="connsiteX8" fmla="*/ 116941 w 10068285"/>
              <a:gd name="connsiteY8" fmla="*/ 68103 h 6360000"/>
              <a:gd name="connsiteX9" fmla="*/ 0 w 10068285"/>
              <a:gd name="connsiteY9" fmla="*/ 0 h 6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68285" h="6360000">
                <a:moveTo>
                  <a:pt x="0" y="0"/>
                </a:moveTo>
                <a:lnTo>
                  <a:pt x="843520" y="0"/>
                </a:lnTo>
                <a:lnTo>
                  <a:pt x="1001628" y="80909"/>
                </a:lnTo>
                <a:cubicBezTo>
                  <a:pt x="4164899" y="1785528"/>
                  <a:pt x="7266337" y="5515292"/>
                  <a:pt x="10028929" y="4353773"/>
                </a:cubicBezTo>
                <a:lnTo>
                  <a:pt x="10068285" y="4335775"/>
                </a:lnTo>
                <a:lnTo>
                  <a:pt x="10068285" y="6103909"/>
                </a:lnTo>
                <a:lnTo>
                  <a:pt x="9963773" y="6152409"/>
                </a:lnTo>
                <a:cubicBezTo>
                  <a:pt x="7279513" y="7312232"/>
                  <a:pt x="4455421" y="3336614"/>
                  <a:pt x="1498093" y="1049981"/>
                </a:cubicBezTo>
                <a:cubicBezTo>
                  <a:pt x="1040963" y="696391"/>
                  <a:pt x="580499" y="353732"/>
                  <a:pt x="116941" y="68103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40000">
                <a:schemeClr val="accent3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213" name="Group 7212">
            <a:extLst>
              <a:ext uri="{FF2B5EF4-FFF2-40B4-BE49-F238E27FC236}">
                <a16:creationId xmlns:a16="http://schemas.microsoft.com/office/drawing/2014/main" id="{DFF9C7FC-EB09-4A17-9B92-9C2D9C82F50D}"/>
              </a:ext>
            </a:extLst>
          </p:cNvPr>
          <p:cNvGrpSpPr/>
          <p:nvPr/>
        </p:nvGrpSpPr>
        <p:grpSpPr>
          <a:xfrm>
            <a:off x="8739242" y="3303695"/>
            <a:ext cx="2280222" cy="2273321"/>
            <a:chOff x="8529692" y="2770295"/>
            <a:chExt cx="2280222" cy="2273321"/>
          </a:xfrm>
        </p:grpSpPr>
        <p:grpSp>
          <p:nvGrpSpPr>
            <p:cNvPr id="7209" name="Group 7208">
              <a:extLst>
                <a:ext uri="{FF2B5EF4-FFF2-40B4-BE49-F238E27FC236}">
                  <a16:creationId xmlns:a16="http://schemas.microsoft.com/office/drawing/2014/main" id="{C6E49659-68EA-4CC2-BCE0-0E014D1AE75E}"/>
                </a:ext>
              </a:extLst>
            </p:cNvPr>
            <p:cNvGrpSpPr/>
            <p:nvPr/>
          </p:nvGrpSpPr>
          <p:grpSpPr>
            <a:xfrm>
              <a:off x="8529692" y="2770295"/>
              <a:ext cx="2280222" cy="2273321"/>
              <a:chOff x="7960519" y="-3114675"/>
              <a:chExt cx="5245100" cy="5229225"/>
            </a:xfrm>
          </p:grpSpPr>
          <p:sp>
            <p:nvSpPr>
              <p:cNvPr id="27" name="Oval 33">
                <a:extLst>
                  <a:ext uri="{FF2B5EF4-FFF2-40B4-BE49-F238E27FC236}">
                    <a16:creationId xmlns:a16="http://schemas.microsoft.com/office/drawing/2014/main" id="{70B4CD5E-8632-4B50-A1C0-0746FAE5FF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60519" y="-3114675"/>
                <a:ext cx="5245100" cy="52292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Oval 34">
                <a:extLst>
                  <a:ext uri="{FF2B5EF4-FFF2-40B4-BE49-F238E27FC236}">
                    <a16:creationId xmlns:a16="http://schemas.microsoft.com/office/drawing/2014/main" id="{D8292C47-1AD7-49B2-B5E4-0E6CCE96D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63732" y="-2812258"/>
                <a:ext cx="4638676" cy="4624388"/>
              </a:xfrm>
              <a:prstGeom prst="ellipse">
                <a:avLst/>
              </a:prstGeom>
              <a:gradFill>
                <a:gsLst>
                  <a:gs pos="0">
                    <a:schemeClr val="tx2">
                      <a:alpha val="75000"/>
                    </a:schemeClr>
                  </a:gs>
                  <a:gs pos="97000">
                    <a:schemeClr val="tx2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208" name="Group 7207">
                <a:extLst>
                  <a:ext uri="{FF2B5EF4-FFF2-40B4-BE49-F238E27FC236}">
                    <a16:creationId xmlns:a16="http://schemas.microsoft.com/office/drawing/2014/main" id="{7B307CC8-7415-46D5-B74D-21393A2DB2FD}"/>
                  </a:ext>
                </a:extLst>
              </p:cNvPr>
              <p:cNvGrpSpPr/>
              <p:nvPr/>
            </p:nvGrpSpPr>
            <p:grpSpPr>
              <a:xfrm>
                <a:off x="8263732" y="-2812257"/>
                <a:ext cx="4638675" cy="4624388"/>
                <a:chOff x="14100176" y="1563688"/>
                <a:chExt cx="4638675" cy="4624388"/>
              </a:xfrm>
              <a:solidFill>
                <a:schemeClr val="tx2">
                  <a:alpha val="10000"/>
                </a:schemeClr>
              </a:solidFill>
            </p:grpSpPr>
            <p:sp>
              <p:nvSpPr>
                <p:cNvPr id="30" name="Freeform 35">
                  <a:extLst>
                    <a:ext uri="{FF2B5EF4-FFF2-40B4-BE49-F238E27FC236}">
                      <a16:creationId xmlns:a16="http://schemas.microsoft.com/office/drawing/2014/main" id="{ADB996DB-7333-4C15-96C3-FFEBE3F616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32126" y="3176588"/>
                  <a:ext cx="2924175" cy="2932113"/>
                </a:xfrm>
                <a:custGeom>
                  <a:avLst/>
                  <a:gdLst>
                    <a:gd name="T0" fmla="*/ 803 w 810"/>
                    <a:gd name="T1" fmla="*/ 0 h 814"/>
                    <a:gd name="T2" fmla="*/ 0 w 810"/>
                    <a:gd name="T3" fmla="*/ 808 h 814"/>
                    <a:gd name="T4" fmla="*/ 26 w 810"/>
                    <a:gd name="T5" fmla="*/ 814 h 814"/>
                    <a:gd name="T6" fmla="*/ 810 w 810"/>
                    <a:gd name="T7" fmla="*/ 26 h 814"/>
                    <a:gd name="T8" fmla="*/ 803 w 810"/>
                    <a:gd name="T9" fmla="*/ 0 h 8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0" h="814">
                      <a:moveTo>
                        <a:pt x="803" y="0"/>
                      </a:moveTo>
                      <a:cubicBezTo>
                        <a:pt x="0" y="808"/>
                        <a:pt x="0" y="808"/>
                        <a:pt x="0" y="808"/>
                      </a:cubicBezTo>
                      <a:cubicBezTo>
                        <a:pt x="8" y="810"/>
                        <a:pt x="17" y="812"/>
                        <a:pt x="26" y="814"/>
                      </a:cubicBezTo>
                      <a:cubicBezTo>
                        <a:pt x="810" y="26"/>
                        <a:pt x="810" y="26"/>
                        <a:pt x="810" y="26"/>
                      </a:cubicBezTo>
                      <a:cubicBezTo>
                        <a:pt x="807" y="17"/>
                        <a:pt x="805" y="9"/>
                        <a:pt x="8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68" name="Freeform 36">
                  <a:extLst>
                    <a:ext uri="{FF2B5EF4-FFF2-40B4-BE49-F238E27FC236}">
                      <a16:creationId xmlns:a16="http://schemas.microsoft.com/office/drawing/2014/main" id="{AD112A69-9350-42A4-8684-C708443A1F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17876" y="3465513"/>
                  <a:ext cx="2695575" cy="2700338"/>
                </a:xfrm>
                <a:custGeom>
                  <a:avLst/>
                  <a:gdLst>
                    <a:gd name="T0" fmla="*/ 743 w 747"/>
                    <a:gd name="T1" fmla="*/ 0 h 750"/>
                    <a:gd name="T2" fmla="*/ 0 w 747"/>
                    <a:gd name="T3" fmla="*/ 746 h 750"/>
                    <a:gd name="T4" fmla="*/ 28 w 747"/>
                    <a:gd name="T5" fmla="*/ 750 h 750"/>
                    <a:gd name="T6" fmla="*/ 747 w 747"/>
                    <a:gd name="T7" fmla="*/ 28 h 750"/>
                    <a:gd name="T8" fmla="*/ 743 w 747"/>
                    <a:gd name="T9" fmla="*/ 0 h 7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7" h="750">
                      <a:moveTo>
                        <a:pt x="743" y="0"/>
                      </a:moveTo>
                      <a:cubicBezTo>
                        <a:pt x="0" y="746"/>
                        <a:pt x="0" y="746"/>
                        <a:pt x="0" y="746"/>
                      </a:cubicBezTo>
                      <a:cubicBezTo>
                        <a:pt x="10" y="748"/>
                        <a:pt x="19" y="749"/>
                        <a:pt x="28" y="750"/>
                      </a:cubicBezTo>
                      <a:cubicBezTo>
                        <a:pt x="747" y="28"/>
                        <a:pt x="747" y="28"/>
                        <a:pt x="747" y="28"/>
                      </a:cubicBezTo>
                      <a:cubicBezTo>
                        <a:pt x="746" y="18"/>
                        <a:pt x="745" y="9"/>
                        <a:pt x="7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69" name="Freeform 37">
                  <a:extLst>
                    <a:ext uri="{FF2B5EF4-FFF2-40B4-BE49-F238E27FC236}">
                      <a16:creationId xmlns:a16="http://schemas.microsoft.com/office/drawing/2014/main" id="{79707815-E7EB-4C6C-AE64-064617428B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710026" y="4152900"/>
                  <a:ext cx="2009775" cy="2016125"/>
                </a:xfrm>
                <a:custGeom>
                  <a:avLst/>
                  <a:gdLst>
                    <a:gd name="T0" fmla="*/ 557 w 557"/>
                    <a:gd name="T1" fmla="*/ 0 h 560"/>
                    <a:gd name="T2" fmla="*/ 0 w 557"/>
                    <a:gd name="T3" fmla="*/ 560 h 560"/>
                    <a:gd name="T4" fmla="*/ 38 w 557"/>
                    <a:gd name="T5" fmla="*/ 554 h 560"/>
                    <a:gd name="T6" fmla="*/ 551 w 557"/>
                    <a:gd name="T7" fmla="*/ 38 h 560"/>
                    <a:gd name="T8" fmla="*/ 557 w 557"/>
                    <a:gd name="T9" fmla="*/ 0 h 5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7" h="560">
                      <a:moveTo>
                        <a:pt x="557" y="0"/>
                      </a:moveTo>
                      <a:cubicBezTo>
                        <a:pt x="0" y="560"/>
                        <a:pt x="0" y="560"/>
                        <a:pt x="0" y="560"/>
                      </a:cubicBezTo>
                      <a:cubicBezTo>
                        <a:pt x="13" y="558"/>
                        <a:pt x="25" y="556"/>
                        <a:pt x="38" y="554"/>
                      </a:cubicBezTo>
                      <a:cubicBezTo>
                        <a:pt x="551" y="38"/>
                        <a:pt x="551" y="38"/>
                        <a:pt x="551" y="38"/>
                      </a:cubicBezTo>
                      <a:cubicBezTo>
                        <a:pt x="553" y="26"/>
                        <a:pt x="555" y="13"/>
                        <a:pt x="55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70" name="Freeform 38">
                  <a:extLst>
                    <a:ext uri="{FF2B5EF4-FFF2-40B4-BE49-F238E27FC236}">
                      <a16:creationId xmlns:a16="http://schemas.microsoft.com/office/drawing/2014/main" id="{9A9C1B3B-397B-4674-AD6F-B306096B29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63688" y="1717675"/>
                  <a:ext cx="3074988" cy="3087688"/>
                </a:xfrm>
                <a:custGeom>
                  <a:avLst/>
                  <a:gdLst>
                    <a:gd name="T0" fmla="*/ 828 w 852"/>
                    <a:gd name="T1" fmla="*/ 0 h 857"/>
                    <a:gd name="T2" fmla="*/ 0 w 852"/>
                    <a:gd name="T3" fmla="*/ 834 h 857"/>
                    <a:gd name="T4" fmla="*/ 9 w 852"/>
                    <a:gd name="T5" fmla="*/ 857 h 857"/>
                    <a:gd name="T6" fmla="*/ 852 w 852"/>
                    <a:gd name="T7" fmla="*/ 9 h 857"/>
                    <a:gd name="T8" fmla="*/ 828 w 852"/>
                    <a:gd name="T9" fmla="*/ 0 h 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2" h="857">
                      <a:moveTo>
                        <a:pt x="828" y="0"/>
                      </a:moveTo>
                      <a:cubicBezTo>
                        <a:pt x="0" y="834"/>
                        <a:pt x="0" y="834"/>
                        <a:pt x="0" y="834"/>
                      </a:cubicBezTo>
                      <a:cubicBezTo>
                        <a:pt x="3" y="841"/>
                        <a:pt x="6" y="849"/>
                        <a:pt x="9" y="857"/>
                      </a:cubicBezTo>
                      <a:cubicBezTo>
                        <a:pt x="852" y="9"/>
                        <a:pt x="852" y="9"/>
                        <a:pt x="852" y="9"/>
                      </a:cubicBezTo>
                      <a:cubicBezTo>
                        <a:pt x="844" y="6"/>
                        <a:pt x="836" y="3"/>
                        <a:pt x="8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71" name="Freeform 39">
                  <a:extLst>
                    <a:ext uri="{FF2B5EF4-FFF2-40B4-BE49-F238E27FC236}">
                      <a16:creationId xmlns:a16="http://schemas.microsoft.com/office/drawing/2014/main" id="{7972EC55-3A90-4C59-A30D-FCF3FB9860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38551" y="3786188"/>
                  <a:ext cx="2400300" cy="2401888"/>
                </a:xfrm>
                <a:custGeom>
                  <a:avLst/>
                  <a:gdLst>
                    <a:gd name="T0" fmla="*/ 665 w 665"/>
                    <a:gd name="T1" fmla="*/ 25 h 667"/>
                    <a:gd name="T2" fmla="*/ 663 w 665"/>
                    <a:gd name="T3" fmla="*/ 0 h 667"/>
                    <a:gd name="T4" fmla="*/ 0 w 665"/>
                    <a:gd name="T5" fmla="*/ 666 h 667"/>
                    <a:gd name="T6" fmla="*/ 22 w 665"/>
                    <a:gd name="T7" fmla="*/ 667 h 667"/>
                    <a:gd name="T8" fmla="*/ 32 w 665"/>
                    <a:gd name="T9" fmla="*/ 667 h 667"/>
                    <a:gd name="T10" fmla="*/ 664 w 665"/>
                    <a:gd name="T11" fmla="*/ 31 h 667"/>
                    <a:gd name="T12" fmla="*/ 665 w 665"/>
                    <a:gd name="T13" fmla="*/ 25 h 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5" h="667">
                      <a:moveTo>
                        <a:pt x="665" y="25"/>
                      </a:moveTo>
                      <a:cubicBezTo>
                        <a:pt x="665" y="16"/>
                        <a:pt x="664" y="8"/>
                        <a:pt x="663" y="0"/>
                      </a:cubicBezTo>
                      <a:cubicBezTo>
                        <a:pt x="0" y="666"/>
                        <a:pt x="0" y="666"/>
                        <a:pt x="0" y="666"/>
                      </a:cubicBezTo>
                      <a:cubicBezTo>
                        <a:pt x="8" y="667"/>
                        <a:pt x="15" y="667"/>
                        <a:pt x="22" y="667"/>
                      </a:cubicBezTo>
                      <a:cubicBezTo>
                        <a:pt x="26" y="667"/>
                        <a:pt x="29" y="667"/>
                        <a:pt x="32" y="667"/>
                      </a:cubicBezTo>
                      <a:cubicBezTo>
                        <a:pt x="664" y="31"/>
                        <a:pt x="664" y="31"/>
                        <a:pt x="664" y="31"/>
                      </a:cubicBezTo>
                      <a:cubicBezTo>
                        <a:pt x="664" y="29"/>
                        <a:pt x="665" y="27"/>
                        <a:pt x="665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72" name="Freeform 40">
                  <a:extLst>
                    <a:ext uri="{FF2B5EF4-FFF2-40B4-BE49-F238E27FC236}">
                      <a16:creationId xmlns:a16="http://schemas.microsoft.com/office/drawing/2014/main" id="{7BB10BAB-E110-4468-8E93-EC3E5C4EE8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41463" y="1708150"/>
                  <a:ext cx="1368425" cy="1374775"/>
                </a:xfrm>
                <a:custGeom>
                  <a:avLst/>
                  <a:gdLst>
                    <a:gd name="T0" fmla="*/ 323 w 379"/>
                    <a:gd name="T1" fmla="*/ 24 h 382"/>
                    <a:gd name="T2" fmla="*/ 24 w 379"/>
                    <a:gd name="T3" fmla="*/ 325 h 382"/>
                    <a:gd name="T4" fmla="*/ 0 w 379"/>
                    <a:gd name="T5" fmla="*/ 382 h 382"/>
                    <a:gd name="T6" fmla="*/ 379 w 379"/>
                    <a:gd name="T7" fmla="*/ 0 h 382"/>
                    <a:gd name="T8" fmla="*/ 323 w 379"/>
                    <a:gd name="T9" fmla="*/ 24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382">
                      <a:moveTo>
                        <a:pt x="323" y="24"/>
                      </a:moveTo>
                      <a:cubicBezTo>
                        <a:pt x="24" y="325"/>
                        <a:pt x="24" y="325"/>
                        <a:pt x="24" y="325"/>
                      </a:cubicBezTo>
                      <a:cubicBezTo>
                        <a:pt x="15" y="343"/>
                        <a:pt x="8" y="362"/>
                        <a:pt x="0" y="382"/>
                      </a:cubicBezTo>
                      <a:cubicBezTo>
                        <a:pt x="379" y="0"/>
                        <a:pt x="379" y="0"/>
                        <a:pt x="379" y="0"/>
                      </a:cubicBezTo>
                      <a:cubicBezTo>
                        <a:pt x="360" y="8"/>
                        <a:pt x="342" y="16"/>
                        <a:pt x="32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73" name="Freeform 41">
                  <a:extLst>
                    <a:ext uri="{FF2B5EF4-FFF2-40B4-BE49-F238E27FC236}">
                      <a16:creationId xmlns:a16="http://schemas.microsoft.com/office/drawing/2014/main" id="{DD6B8D78-5076-4CD3-9021-1E36E89BF0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168813" y="4610100"/>
                  <a:ext cx="1446213" cy="1450975"/>
                </a:xfrm>
                <a:custGeom>
                  <a:avLst/>
                  <a:gdLst>
                    <a:gd name="T0" fmla="*/ 0 w 401"/>
                    <a:gd name="T1" fmla="*/ 403 h 403"/>
                    <a:gd name="T2" fmla="*/ 53 w 401"/>
                    <a:gd name="T3" fmla="*/ 383 h 403"/>
                    <a:gd name="T4" fmla="*/ 381 w 401"/>
                    <a:gd name="T5" fmla="*/ 53 h 403"/>
                    <a:gd name="T6" fmla="*/ 401 w 401"/>
                    <a:gd name="T7" fmla="*/ 0 h 403"/>
                    <a:gd name="T8" fmla="*/ 0 w 401"/>
                    <a:gd name="T9" fmla="*/ 403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03">
                      <a:moveTo>
                        <a:pt x="0" y="403"/>
                      </a:moveTo>
                      <a:cubicBezTo>
                        <a:pt x="18" y="397"/>
                        <a:pt x="36" y="390"/>
                        <a:pt x="53" y="383"/>
                      </a:cubicBezTo>
                      <a:cubicBezTo>
                        <a:pt x="381" y="53"/>
                        <a:pt x="381" y="53"/>
                        <a:pt x="381" y="53"/>
                      </a:cubicBezTo>
                      <a:cubicBezTo>
                        <a:pt x="388" y="36"/>
                        <a:pt x="395" y="18"/>
                        <a:pt x="401" y="0"/>
                      </a:cubicBezTo>
                      <a:lnTo>
                        <a:pt x="0" y="40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74" name="Freeform 42">
                  <a:extLst>
                    <a:ext uri="{FF2B5EF4-FFF2-40B4-BE49-F238E27FC236}">
                      <a16:creationId xmlns:a16="http://schemas.microsoft.com/office/drawing/2014/main" id="{D407D939-72B8-4EEB-AC5F-C34030B3E5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74951" y="2921000"/>
                  <a:ext cx="3090863" cy="3100388"/>
                </a:xfrm>
                <a:custGeom>
                  <a:avLst/>
                  <a:gdLst>
                    <a:gd name="T0" fmla="*/ 846 w 856"/>
                    <a:gd name="T1" fmla="*/ 0 h 861"/>
                    <a:gd name="T2" fmla="*/ 0 w 856"/>
                    <a:gd name="T3" fmla="*/ 851 h 861"/>
                    <a:gd name="T4" fmla="*/ 23 w 856"/>
                    <a:gd name="T5" fmla="*/ 861 h 861"/>
                    <a:gd name="T6" fmla="*/ 856 w 856"/>
                    <a:gd name="T7" fmla="*/ 23 h 861"/>
                    <a:gd name="T8" fmla="*/ 846 w 856"/>
                    <a:gd name="T9" fmla="*/ 0 h 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6" h="861">
                      <a:moveTo>
                        <a:pt x="846" y="0"/>
                      </a:moveTo>
                      <a:cubicBezTo>
                        <a:pt x="0" y="851"/>
                        <a:pt x="0" y="851"/>
                        <a:pt x="0" y="851"/>
                      </a:cubicBezTo>
                      <a:cubicBezTo>
                        <a:pt x="7" y="855"/>
                        <a:pt x="15" y="858"/>
                        <a:pt x="23" y="861"/>
                      </a:cubicBezTo>
                      <a:cubicBezTo>
                        <a:pt x="856" y="23"/>
                        <a:pt x="856" y="23"/>
                        <a:pt x="856" y="23"/>
                      </a:cubicBezTo>
                      <a:cubicBezTo>
                        <a:pt x="853" y="15"/>
                        <a:pt x="850" y="8"/>
                        <a:pt x="84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80" name="Freeform 43">
                  <a:extLst>
                    <a:ext uri="{FF2B5EF4-FFF2-40B4-BE49-F238E27FC236}">
                      <a16:creationId xmlns:a16="http://schemas.microsoft.com/office/drawing/2014/main" id="{F3EB8EAB-4C1A-46B5-B6B7-A5ACD5EC88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25576" y="1589088"/>
                  <a:ext cx="1960563" cy="1965325"/>
                </a:xfrm>
                <a:custGeom>
                  <a:avLst/>
                  <a:gdLst>
                    <a:gd name="T0" fmla="*/ 504 w 543"/>
                    <a:gd name="T1" fmla="*/ 6 h 546"/>
                    <a:gd name="T2" fmla="*/ 6 w 543"/>
                    <a:gd name="T3" fmla="*/ 508 h 546"/>
                    <a:gd name="T4" fmla="*/ 0 w 543"/>
                    <a:gd name="T5" fmla="*/ 546 h 546"/>
                    <a:gd name="T6" fmla="*/ 543 w 543"/>
                    <a:gd name="T7" fmla="*/ 0 h 546"/>
                    <a:gd name="T8" fmla="*/ 504 w 543"/>
                    <a:gd name="T9" fmla="*/ 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3" h="546">
                      <a:moveTo>
                        <a:pt x="504" y="6"/>
                      </a:moveTo>
                      <a:cubicBezTo>
                        <a:pt x="6" y="508"/>
                        <a:pt x="6" y="508"/>
                        <a:pt x="6" y="508"/>
                      </a:cubicBezTo>
                      <a:cubicBezTo>
                        <a:pt x="3" y="520"/>
                        <a:pt x="1" y="533"/>
                        <a:pt x="0" y="546"/>
                      </a:cubicBezTo>
                      <a:cubicBezTo>
                        <a:pt x="543" y="0"/>
                        <a:pt x="543" y="0"/>
                        <a:pt x="543" y="0"/>
                      </a:cubicBezTo>
                      <a:cubicBezTo>
                        <a:pt x="530" y="2"/>
                        <a:pt x="517" y="3"/>
                        <a:pt x="50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82" name="Freeform 44">
                  <a:extLst>
                    <a:ext uri="{FF2B5EF4-FFF2-40B4-BE49-F238E27FC236}">
                      <a16:creationId xmlns:a16="http://schemas.microsoft.com/office/drawing/2014/main" id="{6B9CCD65-48CD-4511-A0B4-3397A2047E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508163" y="1958975"/>
                  <a:ext cx="3278188" cy="3292475"/>
                </a:xfrm>
                <a:custGeom>
                  <a:avLst/>
                  <a:gdLst>
                    <a:gd name="T0" fmla="*/ 890 w 908"/>
                    <a:gd name="T1" fmla="*/ 0 h 914"/>
                    <a:gd name="T2" fmla="*/ 0 w 908"/>
                    <a:gd name="T3" fmla="*/ 895 h 914"/>
                    <a:gd name="T4" fmla="*/ 14 w 908"/>
                    <a:gd name="T5" fmla="*/ 914 h 914"/>
                    <a:gd name="T6" fmla="*/ 908 w 908"/>
                    <a:gd name="T7" fmla="*/ 14 h 914"/>
                    <a:gd name="T8" fmla="*/ 890 w 908"/>
                    <a:gd name="T9" fmla="*/ 0 h 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8" h="914">
                      <a:moveTo>
                        <a:pt x="890" y="0"/>
                      </a:moveTo>
                      <a:cubicBezTo>
                        <a:pt x="0" y="895"/>
                        <a:pt x="0" y="895"/>
                        <a:pt x="0" y="895"/>
                      </a:cubicBezTo>
                      <a:cubicBezTo>
                        <a:pt x="4" y="902"/>
                        <a:pt x="9" y="908"/>
                        <a:pt x="14" y="914"/>
                      </a:cubicBezTo>
                      <a:cubicBezTo>
                        <a:pt x="908" y="14"/>
                        <a:pt x="908" y="14"/>
                        <a:pt x="908" y="14"/>
                      </a:cubicBezTo>
                      <a:cubicBezTo>
                        <a:pt x="902" y="10"/>
                        <a:pt x="896" y="5"/>
                        <a:pt x="89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98" name="Freeform 45">
                  <a:extLst>
                    <a:ext uri="{FF2B5EF4-FFF2-40B4-BE49-F238E27FC236}">
                      <a16:creationId xmlns:a16="http://schemas.microsoft.com/office/drawing/2014/main" id="{CA423362-7238-45BA-B059-FA98A132FF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76376" y="1635125"/>
                  <a:ext cx="2901950" cy="2909888"/>
                </a:xfrm>
                <a:custGeom>
                  <a:avLst/>
                  <a:gdLst>
                    <a:gd name="T0" fmla="*/ 778 w 804"/>
                    <a:gd name="T1" fmla="*/ 0 h 808"/>
                    <a:gd name="T2" fmla="*/ 0 w 804"/>
                    <a:gd name="T3" fmla="*/ 782 h 808"/>
                    <a:gd name="T4" fmla="*/ 6 w 804"/>
                    <a:gd name="T5" fmla="*/ 808 h 808"/>
                    <a:gd name="T6" fmla="*/ 804 w 804"/>
                    <a:gd name="T7" fmla="*/ 6 h 808"/>
                    <a:gd name="T8" fmla="*/ 778 w 804"/>
                    <a:gd name="T9" fmla="*/ 0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4" h="808">
                      <a:moveTo>
                        <a:pt x="778" y="0"/>
                      </a:moveTo>
                      <a:cubicBezTo>
                        <a:pt x="0" y="782"/>
                        <a:pt x="0" y="782"/>
                        <a:pt x="0" y="782"/>
                      </a:cubicBezTo>
                      <a:cubicBezTo>
                        <a:pt x="2" y="791"/>
                        <a:pt x="4" y="799"/>
                        <a:pt x="6" y="808"/>
                      </a:cubicBezTo>
                      <a:cubicBezTo>
                        <a:pt x="804" y="6"/>
                        <a:pt x="804" y="6"/>
                        <a:pt x="804" y="6"/>
                      </a:cubicBezTo>
                      <a:cubicBezTo>
                        <a:pt x="795" y="4"/>
                        <a:pt x="787" y="2"/>
                        <a:pt x="7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99" name="Freeform 46">
                  <a:extLst>
                    <a:ext uri="{FF2B5EF4-FFF2-40B4-BE49-F238E27FC236}">
                      <a16:creationId xmlns:a16="http://schemas.microsoft.com/office/drawing/2014/main" id="{9EBEE74A-EBF1-4155-8412-352E335829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63738" y="2114550"/>
                  <a:ext cx="3316288" cy="3330575"/>
                </a:xfrm>
                <a:custGeom>
                  <a:avLst/>
                  <a:gdLst>
                    <a:gd name="T0" fmla="*/ 902 w 919"/>
                    <a:gd name="T1" fmla="*/ 0 h 925"/>
                    <a:gd name="T2" fmla="*/ 0 w 919"/>
                    <a:gd name="T3" fmla="*/ 908 h 925"/>
                    <a:gd name="T4" fmla="*/ 15 w 919"/>
                    <a:gd name="T5" fmla="*/ 925 h 925"/>
                    <a:gd name="T6" fmla="*/ 919 w 919"/>
                    <a:gd name="T7" fmla="*/ 15 h 925"/>
                    <a:gd name="T8" fmla="*/ 902 w 919"/>
                    <a:gd name="T9" fmla="*/ 0 h 9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9" h="925">
                      <a:moveTo>
                        <a:pt x="902" y="0"/>
                      </a:moveTo>
                      <a:cubicBezTo>
                        <a:pt x="0" y="908"/>
                        <a:pt x="0" y="908"/>
                        <a:pt x="0" y="908"/>
                      </a:cubicBezTo>
                      <a:cubicBezTo>
                        <a:pt x="5" y="913"/>
                        <a:pt x="10" y="919"/>
                        <a:pt x="15" y="925"/>
                      </a:cubicBezTo>
                      <a:cubicBezTo>
                        <a:pt x="919" y="15"/>
                        <a:pt x="919" y="15"/>
                        <a:pt x="919" y="15"/>
                      </a:cubicBezTo>
                      <a:cubicBezTo>
                        <a:pt x="914" y="10"/>
                        <a:pt x="908" y="5"/>
                        <a:pt x="9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00" name="Freeform 47">
                  <a:extLst>
                    <a:ext uri="{FF2B5EF4-FFF2-40B4-BE49-F238E27FC236}">
                      <a16:creationId xmlns:a16="http://schemas.microsoft.com/office/drawing/2014/main" id="{C378AD7E-4C49-4A35-9637-2FAFB8E170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41588" y="2690813"/>
                  <a:ext cx="3211513" cy="3219450"/>
                </a:xfrm>
                <a:custGeom>
                  <a:avLst/>
                  <a:gdLst>
                    <a:gd name="T0" fmla="*/ 877 w 890"/>
                    <a:gd name="T1" fmla="*/ 0 h 894"/>
                    <a:gd name="T2" fmla="*/ 0 w 890"/>
                    <a:gd name="T3" fmla="*/ 882 h 894"/>
                    <a:gd name="T4" fmla="*/ 20 w 890"/>
                    <a:gd name="T5" fmla="*/ 894 h 894"/>
                    <a:gd name="T6" fmla="*/ 890 w 890"/>
                    <a:gd name="T7" fmla="*/ 20 h 894"/>
                    <a:gd name="T8" fmla="*/ 877 w 890"/>
                    <a:gd name="T9" fmla="*/ 0 h 8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0" h="894">
                      <a:moveTo>
                        <a:pt x="877" y="0"/>
                      </a:moveTo>
                      <a:cubicBezTo>
                        <a:pt x="0" y="882"/>
                        <a:pt x="0" y="882"/>
                        <a:pt x="0" y="882"/>
                      </a:cubicBezTo>
                      <a:cubicBezTo>
                        <a:pt x="7" y="886"/>
                        <a:pt x="13" y="890"/>
                        <a:pt x="20" y="894"/>
                      </a:cubicBezTo>
                      <a:cubicBezTo>
                        <a:pt x="890" y="20"/>
                        <a:pt x="890" y="20"/>
                        <a:pt x="890" y="20"/>
                      </a:cubicBezTo>
                      <a:cubicBezTo>
                        <a:pt x="886" y="13"/>
                        <a:pt x="881" y="7"/>
                        <a:pt x="8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01" name="Freeform 48">
                  <a:extLst>
                    <a:ext uri="{FF2B5EF4-FFF2-40B4-BE49-F238E27FC236}">
                      <a16:creationId xmlns:a16="http://schemas.microsoft.com/office/drawing/2014/main" id="{E71FAA37-60E2-443B-B166-278864BE51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71638" y="1830388"/>
                  <a:ext cx="3200400" cy="3208338"/>
                </a:xfrm>
                <a:custGeom>
                  <a:avLst/>
                  <a:gdLst>
                    <a:gd name="T0" fmla="*/ 866 w 887"/>
                    <a:gd name="T1" fmla="*/ 0 h 891"/>
                    <a:gd name="T2" fmla="*/ 0 w 887"/>
                    <a:gd name="T3" fmla="*/ 870 h 891"/>
                    <a:gd name="T4" fmla="*/ 12 w 887"/>
                    <a:gd name="T5" fmla="*/ 891 h 891"/>
                    <a:gd name="T6" fmla="*/ 887 w 887"/>
                    <a:gd name="T7" fmla="*/ 11 h 891"/>
                    <a:gd name="T8" fmla="*/ 866 w 887"/>
                    <a:gd name="T9" fmla="*/ 0 h 8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7" h="891">
                      <a:moveTo>
                        <a:pt x="866" y="0"/>
                      </a:moveTo>
                      <a:cubicBezTo>
                        <a:pt x="0" y="870"/>
                        <a:pt x="0" y="870"/>
                        <a:pt x="0" y="870"/>
                      </a:cubicBezTo>
                      <a:cubicBezTo>
                        <a:pt x="4" y="877"/>
                        <a:pt x="8" y="884"/>
                        <a:pt x="12" y="891"/>
                      </a:cubicBezTo>
                      <a:cubicBezTo>
                        <a:pt x="887" y="11"/>
                        <a:pt x="887" y="11"/>
                        <a:pt x="887" y="11"/>
                      </a:cubicBezTo>
                      <a:cubicBezTo>
                        <a:pt x="880" y="7"/>
                        <a:pt x="873" y="3"/>
                        <a:pt x="86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02" name="Freeform 49">
                  <a:extLst>
                    <a:ext uri="{FF2B5EF4-FFF2-40B4-BE49-F238E27FC236}">
                      <a16:creationId xmlns:a16="http://schemas.microsoft.com/office/drawing/2014/main" id="{95FBD40F-3F42-4C27-A0F4-1EC19CB69B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9226" y="1577975"/>
                  <a:ext cx="2667000" cy="2679700"/>
                </a:xfrm>
                <a:custGeom>
                  <a:avLst/>
                  <a:gdLst>
                    <a:gd name="T0" fmla="*/ 711 w 739"/>
                    <a:gd name="T1" fmla="*/ 0 h 744"/>
                    <a:gd name="T2" fmla="*/ 0 w 739"/>
                    <a:gd name="T3" fmla="*/ 715 h 744"/>
                    <a:gd name="T4" fmla="*/ 4 w 739"/>
                    <a:gd name="T5" fmla="*/ 744 h 744"/>
                    <a:gd name="T6" fmla="*/ 739 w 739"/>
                    <a:gd name="T7" fmla="*/ 4 h 744"/>
                    <a:gd name="T8" fmla="*/ 711 w 739"/>
                    <a:gd name="T9" fmla="*/ 0 h 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9" h="744">
                      <a:moveTo>
                        <a:pt x="711" y="0"/>
                      </a:moveTo>
                      <a:cubicBezTo>
                        <a:pt x="0" y="715"/>
                        <a:pt x="0" y="715"/>
                        <a:pt x="0" y="715"/>
                      </a:cubicBezTo>
                      <a:cubicBezTo>
                        <a:pt x="1" y="725"/>
                        <a:pt x="3" y="734"/>
                        <a:pt x="4" y="744"/>
                      </a:cubicBezTo>
                      <a:cubicBezTo>
                        <a:pt x="739" y="4"/>
                        <a:pt x="739" y="4"/>
                        <a:pt x="739" y="4"/>
                      </a:cubicBezTo>
                      <a:cubicBezTo>
                        <a:pt x="730" y="3"/>
                        <a:pt x="721" y="1"/>
                        <a:pt x="7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04" name="Freeform 50">
                  <a:extLst>
                    <a:ext uri="{FF2B5EF4-FFF2-40B4-BE49-F238E27FC236}">
                      <a16:creationId xmlns:a16="http://schemas.microsoft.com/office/drawing/2014/main" id="{94BDC119-7B28-4AFB-9231-B1F9319F4C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00176" y="1563688"/>
                  <a:ext cx="2363788" cy="2370138"/>
                </a:xfrm>
                <a:custGeom>
                  <a:avLst/>
                  <a:gdLst>
                    <a:gd name="T0" fmla="*/ 642 w 655"/>
                    <a:gd name="T1" fmla="*/ 0 h 658"/>
                    <a:gd name="T2" fmla="*/ 622 w 655"/>
                    <a:gd name="T3" fmla="*/ 1 h 658"/>
                    <a:gd name="T4" fmla="*/ 1 w 655"/>
                    <a:gd name="T5" fmla="*/ 625 h 658"/>
                    <a:gd name="T6" fmla="*/ 0 w 655"/>
                    <a:gd name="T7" fmla="*/ 642 h 658"/>
                    <a:gd name="T8" fmla="*/ 1 w 655"/>
                    <a:gd name="T9" fmla="*/ 658 h 658"/>
                    <a:gd name="T10" fmla="*/ 655 w 655"/>
                    <a:gd name="T11" fmla="*/ 0 h 658"/>
                    <a:gd name="T12" fmla="*/ 642 w 655"/>
                    <a:gd name="T13" fmla="*/ 0 h 6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55" h="658">
                      <a:moveTo>
                        <a:pt x="642" y="0"/>
                      </a:moveTo>
                      <a:cubicBezTo>
                        <a:pt x="635" y="0"/>
                        <a:pt x="629" y="0"/>
                        <a:pt x="622" y="1"/>
                      </a:cubicBezTo>
                      <a:cubicBezTo>
                        <a:pt x="1" y="625"/>
                        <a:pt x="1" y="625"/>
                        <a:pt x="1" y="625"/>
                      </a:cubicBezTo>
                      <a:cubicBezTo>
                        <a:pt x="1" y="631"/>
                        <a:pt x="0" y="636"/>
                        <a:pt x="0" y="642"/>
                      </a:cubicBezTo>
                      <a:cubicBezTo>
                        <a:pt x="0" y="647"/>
                        <a:pt x="0" y="652"/>
                        <a:pt x="1" y="658"/>
                      </a:cubicBezTo>
                      <a:cubicBezTo>
                        <a:pt x="655" y="0"/>
                        <a:pt x="655" y="0"/>
                        <a:pt x="655" y="0"/>
                      </a:cubicBezTo>
                      <a:cubicBezTo>
                        <a:pt x="650" y="0"/>
                        <a:pt x="646" y="0"/>
                        <a:pt x="64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06" name="Freeform 51">
                  <a:extLst>
                    <a:ext uri="{FF2B5EF4-FFF2-40B4-BE49-F238E27FC236}">
                      <a16:creationId xmlns:a16="http://schemas.microsoft.com/office/drawing/2014/main" id="{A4414687-D66E-4E62-A76C-DAF945340A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028863" y="2478088"/>
                  <a:ext cx="3287713" cy="3295650"/>
                </a:xfrm>
                <a:custGeom>
                  <a:avLst/>
                  <a:gdLst>
                    <a:gd name="T0" fmla="*/ 897 w 911"/>
                    <a:gd name="T1" fmla="*/ 0 h 915"/>
                    <a:gd name="T2" fmla="*/ 0 w 911"/>
                    <a:gd name="T3" fmla="*/ 901 h 915"/>
                    <a:gd name="T4" fmla="*/ 19 w 911"/>
                    <a:gd name="T5" fmla="*/ 915 h 915"/>
                    <a:gd name="T6" fmla="*/ 911 w 911"/>
                    <a:gd name="T7" fmla="*/ 19 h 915"/>
                    <a:gd name="T8" fmla="*/ 897 w 911"/>
                    <a:gd name="T9" fmla="*/ 0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1" h="915">
                      <a:moveTo>
                        <a:pt x="897" y="0"/>
                      </a:moveTo>
                      <a:cubicBezTo>
                        <a:pt x="0" y="901"/>
                        <a:pt x="0" y="901"/>
                        <a:pt x="0" y="901"/>
                      </a:cubicBezTo>
                      <a:cubicBezTo>
                        <a:pt x="7" y="906"/>
                        <a:pt x="13" y="911"/>
                        <a:pt x="19" y="915"/>
                      </a:cubicBezTo>
                      <a:cubicBezTo>
                        <a:pt x="911" y="19"/>
                        <a:pt x="911" y="19"/>
                        <a:pt x="911" y="19"/>
                      </a:cubicBezTo>
                      <a:cubicBezTo>
                        <a:pt x="906" y="12"/>
                        <a:pt x="901" y="6"/>
                        <a:pt x="8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07" name="Freeform 52">
                  <a:extLst>
                    <a:ext uri="{FF2B5EF4-FFF2-40B4-BE49-F238E27FC236}">
                      <a16:creationId xmlns:a16="http://schemas.microsoft.com/office/drawing/2014/main" id="{907F4793-B70F-45DD-81F1-B2401D4F33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836776" y="2287588"/>
                  <a:ext cx="3321050" cy="3330575"/>
                </a:xfrm>
                <a:custGeom>
                  <a:avLst/>
                  <a:gdLst>
                    <a:gd name="T0" fmla="*/ 905 w 920"/>
                    <a:gd name="T1" fmla="*/ 0 h 925"/>
                    <a:gd name="T2" fmla="*/ 0 w 920"/>
                    <a:gd name="T3" fmla="*/ 910 h 925"/>
                    <a:gd name="T4" fmla="*/ 17 w 920"/>
                    <a:gd name="T5" fmla="*/ 925 h 925"/>
                    <a:gd name="T6" fmla="*/ 920 w 920"/>
                    <a:gd name="T7" fmla="*/ 17 h 925"/>
                    <a:gd name="T8" fmla="*/ 905 w 920"/>
                    <a:gd name="T9" fmla="*/ 0 h 9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0" h="925">
                      <a:moveTo>
                        <a:pt x="905" y="0"/>
                      </a:moveTo>
                      <a:cubicBezTo>
                        <a:pt x="0" y="910"/>
                        <a:pt x="0" y="910"/>
                        <a:pt x="0" y="910"/>
                      </a:cubicBezTo>
                      <a:cubicBezTo>
                        <a:pt x="5" y="915"/>
                        <a:pt x="11" y="920"/>
                        <a:pt x="17" y="925"/>
                      </a:cubicBezTo>
                      <a:cubicBezTo>
                        <a:pt x="920" y="17"/>
                        <a:pt x="920" y="17"/>
                        <a:pt x="920" y="17"/>
                      </a:cubicBezTo>
                      <a:cubicBezTo>
                        <a:pt x="915" y="11"/>
                        <a:pt x="910" y="6"/>
                        <a:pt x="90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210" name="TextBox 7209">
              <a:extLst>
                <a:ext uri="{FF2B5EF4-FFF2-40B4-BE49-F238E27FC236}">
                  <a16:creationId xmlns:a16="http://schemas.microsoft.com/office/drawing/2014/main" id="{DD33EE6A-06CD-4C70-ACEF-DC50F7E1A7B0}"/>
                </a:ext>
              </a:extLst>
            </p:cNvPr>
            <p:cNvSpPr txBox="1"/>
            <p:nvPr/>
          </p:nvSpPr>
          <p:spPr>
            <a:xfrm>
              <a:off x="8888753" y="3553012"/>
              <a:ext cx="15621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US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ONLY</a:t>
              </a:r>
            </a:p>
            <a:p>
              <a:pPr algn="ctr">
                <a:lnSpc>
                  <a:spcPts val="2400"/>
                </a:lnSpc>
              </a:pPr>
              <a:r>
                <a:rPr lang="en-US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FASHION</a:t>
              </a:r>
            </a:p>
          </p:txBody>
        </p:sp>
      </p:grpSp>
      <p:pic>
        <p:nvPicPr>
          <p:cNvPr id="73" name="Picture 72">
            <a:extLst>
              <a:ext uri="{FF2B5EF4-FFF2-40B4-BE49-F238E27FC236}">
                <a16:creationId xmlns:a16="http://schemas.microsoft.com/office/drawing/2014/main" id="{197F0D55-FAF5-4381-B5BD-ED73ECE05C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215" y="4912144"/>
            <a:ext cx="2532999" cy="1115685"/>
          </a:xfrm>
          <a:prstGeom prst="rect">
            <a:avLst/>
          </a:prstGeom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69D44DC3-027D-4940-9331-1DEA8B35E897}"/>
              </a:ext>
            </a:extLst>
          </p:cNvPr>
          <p:cNvSpPr/>
          <p:nvPr/>
        </p:nvSpPr>
        <p:spPr>
          <a:xfrm>
            <a:off x="836713" y="2588719"/>
            <a:ext cx="352747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sz="6000" b="1" dirty="0">
                <a:solidFill>
                  <a:schemeClr val="bg1"/>
                </a:solidFill>
                <a:latin typeface="Montserrat" panose="00000500000000000000" pitchFamily="50" charset="0"/>
              </a:rPr>
              <a:t>FEEL</a:t>
            </a:r>
            <a:r>
              <a:rPr lang="en-US" sz="4000" b="1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Montserrat" panose="00000500000000000000" pitchFamily="50" charset="0"/>
              </a:rPr>
              <a:t>THE</a:t>
            </a:r>
          </a:p>
          <a:p>
            <a:pPr>
              <a:lnSpc>
                <a:spcPts val="6000"/>
              </a:lnSpc>
            </a:pPr>
            <a:r>
              <a:rPr lang="en-US" sz="6000" b="1" dirty="0">
                <a:solidFill>
                  <a:schemeClr val="bg1"/>
                </a:solidFill>
                <a:latin typeface="Montserrat" panose="00000500000000000000" pitchFamily="50" charset="0"/>
              </a:rPr>
              <a:t>BEAUTY</a:t>
            </a:r>
          </a:p>
          <a:p>
            <a:pPr>
              <a:lnSpc>
                <a:spcPts val="2800"/>
              </a:lnSpc>
            </a:pPr>
            <a:r>
              <a:rPr lang="en-US" sz="2000" b="1" dirty="0">
                <a:solidFill>
                  <a:schemeClr val="bg1"/>
                </a:solidFill>
                <a:latin typeface="Montserrat" panose="00000500000000000000" pitchFamily="50" charset="0"/>
              </a:rPr>
              <a:t>&amp; CONFIDENCE</a:t>
            </a: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98F1973-AF8F-4637-9931-89EB36533F7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12816" b="12816"/>
          <a:stretch>
            <a:fillRect/>
          </a:stretch>
        </p:blipFill>
        <p:spPr/>
      </p:pic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72590D7B-4C5A-4E32-8831-1B96E0C586FC}"/>
              </a:ext>
            </a:extLst>
          </p:cNvPr>
          <p:cNvSpPr/>
          <p:nvPr/>
        </p:nvSpPr>
        <p:spPr>
          <a:xfrm>
            <a:off x="5353158" y="1535764"/>
            <a:ext cx="6838842" cy="3038468"/>
          </a:xfrm>
          <a:custGeom>
            <a:avLst/>
            <a:gdLst>
              <a:gd name="connsiteX0" fmla="*/ 0 w 6838842"/>
              <a:gd name="connsiteY0" fmla="*/ 0 h 3038468"/>
              <a:gd name="connsiteX1" fmla="*/ 5514154 w 6838842"/>
              <a:gd name="connsiteY1" fmla="*/ 2439521 h 3038468"/>
              <a:gd name="connsiteX2" fmla="*/ 6731536 w 6838842"/>
              <a:gd name="connsiteY2" fmla="*/ 2229355 h 3038468"/>
              <a:gd name="connsiteX3" fmla="*/ 6838842 w 6838842"/>
              <a:gd name="connsiteY3" fmla="*/ 2186758 h 3038468"/>
              <a:gd name="connsiteX4" fmla="*/ 6838842 w 6838842"/>
              <a:gd name="connsiteY4" fmla="*/ 2800174 h 3038468"/>
              <a:gd name="connsiteX5" fmla="*/ 6782696 w 6838842"/>
              <a:gd name="connsiteY5" fmla="*/ 2825301 h 3038468"/>
              <a:gd name="connsiteX6" fmla="*/ 5822718 w 6838842"/>
              <a:gd name="connsiteY6" fmla="*/ 3034665 h 3038468"/>
              <a:gd name="connsiteX7" fmla="*/ 5698912 w 6838842"/>
              <a:gd name="connsiteY7" fmla="*/ 3038468 h 3038468"/>
              <a:gd name="connsiteX8" fmla="*/ 1249494 w 6838842"/>
              <a:gd name="connsiteY8" fmla="*/ 922188 h 3038468"/>
              <a:gd name="connsiteX9" fmla="*/ 0 w 6838842"/>
              <a:gd name="connsiteY9" fmla="*/ 0 h 303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8842" h="3038468">
                <a:moveTo>
                  <a:pt x="0" y="0"/>
                </a:moveTo>
                <a:cubicBezTo>
                  <a:pt x="1906622" y="1251134"/>
                  <a:pt x="3761816" y="2439521"/>
                  <a:pt x="5514154" y="2439521"/>
                </a:cubicBezTo>
                <a:cubicBezTo>
                  <a:pt x="5925572" y="2439521"/>
                  <a:pt x="6331634" y="2374278"/>
                  <a:pt x="6731536" y="2229355"/>
                </a:cubicBezTo>
                <a:lnTo>
                  <a:pt x="6838842" y="2186758"/>
                </a:lnTo>
                <a:lnTo>
                  <a:pt x="6838842" y="2800174"/>
                </a:lnTo>
                <a:lnTo>
                  <a:pt x="6782696" y="2825301"/>
                </a:lnTo>
                <a:cubicBezTo>
                  <a:pt x="6466990" y="2955519"/>
                  <a:pt x="6146998" y="3021830"/>
                  <a:pt x="5822718" y="3034665"/>
                </a:cubicBezTo>
                <a:cubicBezTo>
                  <a:pt x="5780814" y="3036566"/>
                  <a:pt x="5740816" y="3038468"/>
                  <a:pt x="5698912" y="3038468"/>
                </a:cubicBezTo>
                <a:cubicBezTo>
                  <a:pt x="4279898" y="3038468"/>
                  <a:pt x="2784696" y="2047828"/>
                  <a:pt x="1249494" y="922188"/>
                </a:cubicBezTo>
                <a:cubicBezTo>
                  <a:pt x="836170" y="619863"/>
                  <a:pt x="419038" y="306128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927569BF-A9AD-40BF-ADA2-2574368FFB51}"/>
              </a:ext>
            </a:extLst>
          </p:cNvPr>
          <p:cNvSpPr>
            <a:spLocks/>
          </p:cNvSpPr>
          <p:nvPr/>
        </p:nvSpPr>
        <p:spPr bwMode="auto">
          <a:xfrm>
            <a:off x="1801522" y="0"/>
            <a:ext cx="10390478" cy="6858000"/>
          </a:xfrm>
          <a:custGeom>
            <a:avLst/>
            <a:gdLst>
              <a:gd name="connsiteX0" fmla="*/ 0 w 10390478"/>
              <a:gd name="connsiteY0" fmla="*/ 0 h 6858000"/>
              <a:gd name="connsiteX1" fmla="*/ 1165733 w 10390478"/>
              <a:gd name="connsiteY1" fmla="*/ 0 h 6858000"/>
              <a:gd name="connsiteX2" fmla="*/ 1323821 w 10390478"/>
              <a:gd name="connsiteY2" fmla="*/ 80897 h 6858000"/>
              <a:gd name="connsiteX3" fmla="*/ 10351122 w 10390478"/>
              <a:gd name="connsiteY3" fmla="*/ 4353698 h 6858000"/>
              <a:gd name="connsiteX4" fmla="*/ 10390478 w 10390478"/>
              <a:gd name="connsiteY4" fmla="*/ 4335701 h 6858000"/>
              <a:gd name="connsiteX5" fmla="*/ 10390478 w 10390478"/>
              <a:gd name="connsiteY5" fmla="*/ 6858000 h 6858000"/>
              <a:gd name="connsiteX6" fmla="*/ 7577196 w 10390478"/>
              <a:gd name="connsiteY6" fmla="*/ 6858000 h 6858000"/>
              <a:gd name="connsiteX7" fmla="*/ 7496388 w 10390478"/>
              <a:gd name="connsiteY7" fmla="*/ 6816246 h 6858000"/>
              <a:gd name="connsiteX8" fmla="*/ 6311588 w 10390478"/>
              <a:gd name="connsiteY8" fmla="*/ 6007748 h 6858000"/>
              <a:gd name="connsiteX9" fmla="*/ 3620234 w 10390478"/>
              <a:gd name="connsiteY9" fmla="*/ 3371069 h 6858000"/>
              <a:gd name="connsiteX10" fmla="*/ 1346013 w 10390478"/>
              <a:gd name="connsiteY10" fmla="*/ 1086074 h 6858000"/>
              <a:gd name="connsiteX11" fmla="*/ 193426 w 10390478"/>
              <a:gd name="connsiteY11" fmla="*/ 136290 h 6858000"/>
              <a:gd name="connsiteX12" fmla="*/ 0 w 10390478"/>
              <a:gd name="connsiteY1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390478" h="6858000">
                <a:moveTo>
                  <a:pt x="0" y="0"/>
                </a:moveTo>
                <a:lnTo>
                  <a:pt x="1165733" y="0"/>
                </a:lnTo>
                <a:lnTo>
                  <a:pt x="1323821" y="80897"/>
                </a:lnTo>
                <a:cubicBezTo>
                  <a:pt x="4487092" y="1785491"/>
                  <a:pt x="7588530" y="5515200"/>
                  <a:pt x="10351122" y="4353698"/>
                </a:cubicBezTo>
                <a:lnTo>
                  <a:pt x="10390478" y="4335701"/>
                </a:lnTo>
                <a:lnTo>
                  <a:pt x="10390478" y="6858000"/>
                </a:lnTo>
                <a:lnTo>
                  <a:pt x="7577196" y="6858000"/>
                </a:lnTo>
                <a:lnTo>
                  <a:pt x="7496388" y="6816246"/>
                </a:lnTo>
                <a:cubicBezTo>
                  <a:pt x="7119066" y="6611908"/>
                  <a:pt x="6726576" y="6343511"/>
                  <a:pt x="6311588" y="6007748"/>
                </a:cubicBezTo>
                <a:cubicBezTo>
                  <a:pt x="5410662" y="5281568"/>
                  <a:pt x="4502116" y="4310160"/>
                  <a:pt x="3620234" y="3371069"/>
                </a:cubicBezTo>
                <a:cubicBezTo>
                  <a:pt x="2875494" y="2576453"/>
                  <a:pt x="2102182" y="1753323"/>
                  <a:pt x="1346013" y="1086074"/>
                </a:cubicBezTo>
                <a:cubicBezTo>
                  <a:pt x="967928" y="753400"/>
                  <a:pt x="580796" y="421677"/>
                  <a:pt x="193426" y="13629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30000">
                <a:schemeClr val="accent4"/>
              </a:gs>
              <a:gs pos="100000">
                <a:schemeClr val="accent3"/>
              </a:gs>
            </a:gsLst>
            <a:path path="circle">
              <a:fillToRect l="100000" b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7634E8F-6C76-4296-88A7-5F1FED767D5D}"/>
              </a:ext>
            </a:extLst>
          </p:cNvPr>
          <p:cNvSpPr>
            <a:spLocks/>
          </p:cNvSpPr>
          <p:nvPr/>
        </p:nvSpPr>
        <p:spPr bwMode="auto">
          <a:xfrm>
            <a:off x="1916503" y="0"/>
            <a:ext cx="10275497" cy="6478612"/>
          </a:xfrm>
          <a:custGeom>
            <a:avLst/>
            <a:gdLst>
              <a:gd name="connsiteX0" fmla="*/ 0 w 10275497"/>
              <a:gd name="connsiteY0" fmla="*/ 0 h 6478612"/>
              <a:gd name="connsiteX1" fmla="*/ 206265 w 10275497"/>
              <a:gd name="connsiteY1" fmla="*/ 0 h 6478612"/>
              <a:gd name="connsiteX2" fmla="*/ 324153 w 10275497"/>
              <a:gd name="connsiteY2" fmla="*/ 68641 h 6478612"/>
              <a:gd name="connsiteX3" fmla="*/ 1705305 w 10275497"/>
              <a:gd name="connsiteY3" fmla="*/ 1050331 h 6478612"/>
              <a:gd name="connsiteX4" fmla="*/ 1724351 w 10275497"/>
              <a:gd name="connsiteY4" fmla="*/ 1065537 h 6478612"/>
              <a:gd name="connsiteX5" fmla="*/ 1726257 w 10275497"/>
              <a:gd name="connsiteY5" fmla="*/ 1067437 h 6478612"/>
              <a:gd name="connsiteX6" fmla="*/ 1730065 w 10275497"/>
              <a:gd name="connsiteY6" fmla="*/ 1069338 h 6478612"/>
              <a:gd name="connsiteX7" fmla="*/ 1731971 w 10275497"/>
              <a:gd name="connsiteY7" fmla="*/ 1071239 h 6478612"/>
              <a:gd name="connsiteX8" fmla="*/ 1737685 w 10275497"/>
              <a:gd name="connsiteY8" fmla="*/ 1076941 h 6478612"/>
              <a:gd name="connsiteX9" fmla="*/ 1739589 w 10275497"/>
              <a:gd name="connsiteY9" fmla="*/ 1076941 h 6478612"/>
              <a:gd name="connsiteX10" fmla="*/ 1743399 w 10275497"/>
              <a:gd name="connsiteY10" fmla="*/ 1080742 h 6478612"/>
              <a:gd name="connsiteX11" fmla="*/ 1745303 w 10275497"/>
              <a:gd name="connsiteY11" fmla="*/ 1080742 h 6478612"/>
              <a:gd name="connsiteX12" fmla="*/ 1760541 w 10275497"/>
              <a:gd name="connsiteY12" fmla="*/ 1092146 h 6478612"/>
              <a:gd name="connsiteX13" fmla="*/ 1766255 w 10275497"/>
              <a:gd name="connsiteY13" fmla="*/ 1097848 h 6478612"/>
              <a:gd name="connsiteX14" fmla="*/ 1770065 w 10275497"/>
              <a:gd name="connsiteY14" fmla="*/ 1099749 h 6478612"/>
              <a:gd name="connsiteX15" fmla="*/ 1775779 w 10275497"/>
              <a:gd name="connsiteY15" fmla="*/ 1105451 h 6478612"/>
              <a:gd name="connsiteX16" fmla="*/ 1777683 w 10275497"/>
              <a:gd name="connsiteY16" fmla="*/ 1107351 h 6478612"/>
              <a:gd name="connsiteX17" fmla="*/ 2693849 w 10275497"/>
              <a:gd name="connsiteY17" fmla="*/ 1873317 h 6478612"/>
              <a:gd name="connsiteX18" fmla="*/ 2695753 w 10275497"/>
              <a:gd name="connsiteY18" fmla="*/ 1873317 h 6478612"/>
              <a:gd name="connsiteX19" fmla="*/ 9173667 w 10275497"/>
              <a:gd name="connsiteY19" fmla="*/ 6358871 h 6478612"/>
              <a:gd name="connsiteX20" fmla="*/ 9175573 w 10275497"/>
              <a:gd name="connsiteY20" fmla="*/ 6358871 h 6478612"/>
              <a:gd name="connsiteX21" fmla="*/ 10220721 w 10275497"/>
              <a:gd name="connsiteY21" fmla="*/ 6129545 h 6478612"/>
              <a:gd name="connsiteX22" fmla="*/ 10275497 w 10275497"/>
              <a:gd name="connsiteY22" fmla="*/ 6102270 h 6478612"/>
              <a:gd name="connsiteX23" fmla="*/ 10275497 w 10275497"/>
              <a:gd name="connsiteY23" fmla="*/ 6222011 h 6478612"/>
              <a:gd name="connsiteX24" fmla="*/ 10220721 w 10275497"/>
              <a:gd name="connsiteY24" fmla="*/ 6249286 h 6478612"/>
              <a:gd name="connsiteX25" fmla="*/ 9175573 w 10275497"/>
              <a:gd name="connsiteY25" fmla="*/ 6478612 h 6478612"/>
              <a:gd name="connsiteX26" fmla="*/ 1705305 w 10275497"/>
              <a:gd name="connsiteY26" fmla="*/ 1170073 h 6478612"/>
              <a:gd name="connsiteX27" fmla="*/ 61244 w 10275497"/>
              <a:gd name="connsiteY27" fmla="*/ 32796 h 6478612"/>
              <a:gd name="connsiteX28" fmla="*/ 0 w 10275497"/>
              <a:gd name="connsiteY28" fmla="*/ 0 h 647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75497" h="6478612">
                <a:moveTo>
                  <a:pt x="0" y="0"/>
                </a:moveTo>
                <a:lnTo>
                  <a:pt x="206265" y="0"/>
                </a:lnTo>
                <a:lnTo>
                  <a:pt x="324153" y="68641"/>
                </a:lnTo>
                <a:cubicBezTo>
                  <a:pt x="787711" y="354215"/>
                  <a:pt x="1248175" y="696809"/>
                  <a:pt x="1705305" y="1050331"/>
                </a:cubicBezTo>
                <a:cubicBezTo>
                  <a:pt x="1711019" y="1054133"/>
                  <a:pt x="1718637" y="1059835"/>
                  <a:pt x="1724351" y="1065537"/>
                </a:cubicBezTo>
                <a:cubicBezTo>
                  <a:pt x="1726257" y="1065537"/>
                  <a:pt x="1726257" y="1065537"/>
                  <a:pt x="1726257" y="1067437"/>
                </a:cubicBezTo>
                <a:cubicBezTo>
                  <a:pt x="1728161" y="1067437"/>
                  <a:pt x="1730065" y="1069338"/>
                  <a:pt x="1730065" y="1069338"/>
                </a:cubicBezTo>
                <a:cubicBezTo>
                  <a:pt x="1731971" y="1071239"/>
                  <a:pt x="1731971" y="1071239"/>
                  <a:pt x="1731971" y="1071239"/>
                </a:cubicBezTo>
                <a:cubicBezTo>
                  <a:pt x="1733875" y="1073139"/>
                  <a:pt x="1735781" y="1075040"/>
                  <a:pt x="1737685" y="1076941"/>
                </a:cubicBezTo>
                <a:cubicBezTo>
                  <a:pt x="1737685" y="1076941"/>
                  <a:pt x="1737685" y="1076941"/>
                  <a:pt x="1739589" y="1076941"/>
                </a:cubicBezTo>
                <a:cubicBezTo>
                  <a:pt x="1739589" y="1076941"/>
                  <a:pt x="1741493" y="1078841"/>
                  <a:pt x="1743399" y="1080742"/>
                </a:cubicBezTo>
                <a:cubicBezTo>
                  <a:pt x="1743399" y="1080742"/>
                  <a:pt x="1743399" y="1080742"/>
                  <a:pt x="1745303" y="1080742"/>
                </a:cubicBezTo>
                <a:cubicBezTo>
                  <a:pt x="1749113" y="1084543"/>
                  <a:pt x="1754827" y="1088345"/>
                  <a:pt x="1760541" y="1092146"/>
                </a:cubicBezTo>
                <a:cubicBezTo>
                  <a:pt x="1762445" y="1094047"/>
                  <a:pt x="1764351" y="1095947"/>
                  <a:pt x="1766255" y="1097848"/>
                </a:cubicBezTo>
                <a:cubicBezTo>
                  <a:pt x="1766255" y="1097848"/>
                  <a:pt x="1768161" y="1099749"/>
                  <a:pt x="1770065" y="1099749"/>
                </a:cubicBezTo>
                <a:cubicBezTo>
                  <a:pt x="1771969" y="1101649"/>
                  <a:pt x="1773873" y="1103550"/>
                  <a:pt x="1775779" y="1105451"/>
                </a:cubicBezTo>
                <a:cubicBezTo>
                  <a:pt x="1775779" y="1105451"/>
                  <a:pt x="1777683" y="1105451"/>
                  <a:pt x="1777683" y="1107351"/>
                </a:cubicBezTo>
                <a:cubicBezTo>
                  <a:pt x="2084341" y="1346834"/>
                  <a:pt x="2390999" y="1605324"/>
                  <a:pt x="2693849" y="1873317"/>
                </a:cubicBezTo>
                <a:cubicBezTo>
                  <a:pt x="2693849" y="1873317"/>
                  <a:pt x="2693849" y="1873317"/>
                  <a:pt x="2695753" y="1873317"/>
                </a:cubicBezTo>
                <a:cubicBezTo>
                  <a:pt x="4933785" y="3846200"/>
                  <a:pt x="7095629" y="6358871"/>
                  <a:pt x="9173667" y="6358871"/>
                </a:cubicBezTo>
                <a:cubicBezTo>
                  <a:pt x="9173667" y="6358871"/>
                  <a:pt x="9173667" y="6358871"/>
                  <a:pt x="9175573" y="6358871"/>
                </a:cubicBezTo>
                <a:cubicBezTo>
                  <a:pt x="9525561" y="6358871"/>
                  <a:pt x="9874481" y="6287240"/>
                  <a:pt x="10220721" y="6129545"/>
                </a:cubicBezTo>
                <a:lnTo>
                  <a:pt x="10275497" y="6102270"/>
                </a:lnTo>
                <a:lnTo>
                  <a:pt x="10275497" y="6222011"/>
                </a:lnTo>
                <a:lnTo>
                  <a:pt x="10220721" y="6249286"/>
                </a:lnTo>
                <a:cubicBezTo>
                  <a:pt x="9874481" y="6406981"/>
                  <a:pt x="9525561" y="6478612"/>
                  <a:pt x="9175573" y="6478612"/>
                </a:cubicBezTo>
                <a:cubicBezTo>
                  <a:pt x="6790877" y="6478612"/>
                  <a:pt x="4297613" y="3173367"/>
                  <a:pt x="1705305" y="1170073"/>
                </a:cubicBezTo>
                <a:cubicBezTo>
                  <a:pt x="1161035" y="749553"/>
                  <a:pt x="613550" y="345069"/>
                  <a:pt x="61244" y="32796"/>
                </a:cubicBezTo>
                <a:lnTo>
                  <a:pt x="0" y="0"/>
                </a:lnTo>
                <a:close/>
              </a:path>
            </a:pathLst>
          </a:custGeom>
          <a:solidFill>
            <a:srgbClr val="7025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E9891696-4154-4BC8-8BFC-F6D0F4E791CD}"/>
              </a:ext>
            </a:extLst>
          </p:cNvPr>
          <p:cNvGrpSpPr/>
          <p:nvPr/>
        </p:nvGrpSpPr>
        <p:grpSpPr>
          <a:xfrm>
            <a:off x="8739242" y="3303695"/>
            <a:ext cx="2280222" cy="2273321"/>
            <a:chOff x="8529692" y="2770295"/>
            <a:chExt cx="2280222" cy="2273321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93EEDBE0-D3A8-4F81-8AAE-A5CAA743AA17}"/>
                </a:ext>
              </a:extLst>
            </p:cNvPr>
            <p:cNvGrpSpPr/>
            <p:nvPr/>
          </p:nvGrpSpPr>
          <p:grpSpPr>
            <a:xfrm>
              <a:off x="8529692" y="2770295"/>
              <a:ext cx="2280222" cy="2273321"/>
              <a:chOff x="7960519" y="-3114675"/>
              <a:chExt cx="5245100" cy="5229225"/>
            </a:xfrm>
          </p:grpSpPr>
          <p:sp>
            <p:nvSpPr>
              <p:cNvPr id="74" name="Oval 33">
                <a:extLst>
                  <a:ext uri="{FF2B5EF4-FFF2-40B4-BE49-F238E27FC236}">
                    <a16:creationId xmlns:a16="http://schemas.microsoft.com/office/drawing/2014/main" id="{9BEB27FC-9B85-4092-B80E-C6C9AC74B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60519" y="-3114675"/>
                <a:ext cx="5245100" cy="52292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Oval 34">
                <a:extLst>
                  <a:ext uri="{FF2B5EF4-FFF2-40B4-BE49-F238E27FC236}">
                    <a16:creationId xmlns:a16="http://schemas.microsoft.com/office/drawing/2014/main" id="{3EF9B1F9-B924-477D-8F3D-A5D778F53D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63732" y="-2812258"/>
                <a:ext cx="4638676" cy="4624388"/>
              </a:xfrm>
              <a:prstGeom prst="ellipse">
                <a:avLst/>
              </a:prstGeom>
              <a:gradFill>
                <a:gsLst>
                  <a:gs pos="0">
                    <a:schemeClr val="tx2">
                      <a:alpha val="75000"/>
                    </a:schemeClr>
                  </a:gs>
                  <a:gs pos="97000">
                    <a:schemeClr val="tx2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01AFB543-31F1-4701-9E30-353215A8394B}"/>
                  </a:ext>
                </a:extLst>
              </p:cNvPr>
              <p:cNvGrpSpPr/>
              <p:nvPr/>
            </p:nvGrpSpPr>
            <p:grpSpPr>
              <a:xfrm>
                <a:off x="8263732" y="-2812257"/>
                <a:ext cx="4638675" cy="4624388"/>
                <a:chOff x="14100176" y="1563688"/>
                <a:chExt cx="4638675" cy="4624388"/>
              </a:xfrm>
              <a:solidFill>
                <a:schemeClr val="tx2">
                  <a:alpha val="10000"/>
                </a:schemeClr>
              </a:solidFill>
            </p:grpSpPr>
            <p:sp>
              <p:nvSpPr>
                <p:cNvPr id="77" name="Freeform 35">
                  <a:extLst>
                    <a:ext uri="{FF2B5EF4-FFF2-40B4-BE49-F238E27FC236}">
                      <a16:creationId xmlns:a16="http://schemas.microsoft.com/office/drawing/2014/main" id="{B521D2BA-111C-4F99-9B40-5D059537DD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32126" y="3176588"/>
                  <a:ext cx="2924175" cy="2932113"/>
                </a:xfrm>
                <a:custGeom>
                  <a:avLst/>
                  <a:gdLst>
                    <a:gd name="T0" fmla="*/ 803 w 810"/>
                    <a:gd name="T1" fmla="*/ 0 h 814"/>
                    <a:gd name="T2" fmla="*/ 0 w 810"/>
                    <a:gd name="T3" fmla="*/ 808 h 814"/>
                    <a:gd name="T4" fmla="*/ 26 w 810"/>
                    <a:gd name="T5" fmla="*/ 814 h 814"/>
                    <a:gd name="T6" fmla="*/ 810 w 810"/>
                    <a:gd name="T7" fmla="*/ 26 h 814"/>
                    <a:gd name="T8" fmla="*/ 803 w 810"/>
                    <a:gd name="T9" fmla="*/ 0 h 8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0" h="814">
                      <a:moveTo>
                        <a:pt x="803" y="0"/>
                      </a:moveTo>
                      <a:cubicBezTo>
                        <a:pt x="0" y="808"/>
                        <a:pt x="0" y="808"/>
                        <a:pt x="0" y="808"/>
                      </a:cubicBezTo>
                      <a:cubicBezTo>
                        <a:pt x="8" y="810"/>
                        <a:pt x="17" y="812"/>
                        <a:pt x="26" y="814"/>
                      </a:cubicBezTo>
                      <a:cubicBezTo>
                        <a:pt x="810" y="26"/>
                        <a:pt x="810" y="26"/>
                        <a:pt x="810" y="26"/>
                      </a:cubicBezTo>
                      <a:cubicBezTo>
                        <a:pt x="807" y="17"/>
                        <a:pt x="805" y="9"/>
                        <a:pt x="8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36">
                  <a:extLst>
                    <a:ext uri="{FF2B5EF4-FFF2-40B4-BE49-F238E27FC236}">
                      <a16:creationId xmlns:a16="http://schemas.microsoft.com/office/drawing/2014/main" id="{20CAC563-3FC1-4746-BC1C-8841AD2EC0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17876" y="3465513"/>
                  <a:ext cx="2695575" cy="2700338"/>
                </a:xfrm>
                <a:custGeom>
                  <a:avLst/>
                  <a:gdLst>
                    <a:gd name="T0" fmla="*/ 743 w 747"/>
                    <a:gd name="T1" fmla="*/ 0 h 750"/>
                    <a:gd name="T2" fmla="*/ 0 w 747"/>
                    <a:gd name="T3" fmla="*/ 746 h 750"/>
                    <a:gd name="T4" fmla="*/ 28 w 747"/>
                    <a:gd name="T5" fmla="*/ 750 h 750"/>
                    <a:gd name="T6" fmla="*/ 747 w 747"/>
                    <a:gd name="T7" fmla="*/ 28 h 750"/>
                    <a:gd name="T8" fmla="*/ 743 w 747"/>
                    <a:gd name="T9" fmla="*/ 0 h 7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7" h="750">
                      <a:moveTo>
                        <a:pt x="743" y="0"/>
                      </a:moveTo>
                      <a:cubicBezTo>
                        <a:pt x="0" y="746"/>
                        <a:pt x="0" y="746"/>
                        <a:pt x="0" y="746"/>
                      </a:cubicBezTo>
                      <a:cubicBezTo>
                        <a:pt x="10" y="748"/>
                        <a:pt x="19" y="749"/>
                        <a:pt x="28" y="750"/>
                      </a:cubicBezTo>
                      <a:cubicBezTo>
                        <a:pt x="747" y="28"/>
                        <a:pt x="747" y="28"/>
                        <a:pt x="747" y="28"/>
                      </a:cubicBezTo>
                      <a:cubicBezTo>
                        <a:pt x="746" y="18"/>
                        <a:pt x="745" y="9"/>
                        <a:pt x="7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37">
                  <a:extLst>
                    <a:ext uri="{FF2B5EF4-FFF2-40B4-BE49-F238E27FC236}">
                      <a16:creationId xmlns:a16="http://schemas.microsoft.com/office/drawing/2014/main" id="{456B16C2-1F80-4E97-8348-407B8B5662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710026" y="4152900"/>
                  <a:ext cx="2009775" cy="2016125"/>
                </a:xfrm>
                <a:custGeom>
                  <a:avLst/>
                  <a:gdLst>
                    <a:gd name="T0" fmla="*/ 557 w 557"/>
                    <a:gd name="T1" fmla="*/ 0 h 560"/>
                    <a:gd name="T2" fmla="*/ 0 w 557"/>
                    <a:gd name="T3" fmla="*/ 560 h 560"/>
                    <a:gd name="T4" fmla="*/ 38 w 557"/>
                    <a:gd name="T5" fmla="*/ 554 h 560"/>
                    <a:gd name="T6" fmla="*/ 551 w 557"/>
                    <a:gd name="T7" fmla="*/ 38 h 560"/>
                    <a:gd name="T8" fmla="*/ 557 w 557"/>
                    <a:gd name="T9" fmla="*/ 0 h 5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7" h="560">
                      <a:moveTo>
                        <a:pt x="557" y="0"/>
                      </a:moveTo>
                      <a:cubicBezTo>
                        <a:pt x="0" y="560"/>
                        <a:pt x="0" y="560"/>
                        <a:pt x="0" y="560"/>
                      </a:cubicBezTo>
                      <a:cubicBezTo>
                        <a:pt x="13" y="558"/>
                        <a:pt x="25" y="556"/>
                        <a:pt x="38" y="554"/>
                      </a:cubicBezTo>
                      <a:cubicBezTo>
                        <a:pt x="551" y="38"/>
                        <a:pt x="551" y="38"/>
                        <a:pt x="551" y="38"/>
                      </a:cubicBezTo>
                      <a:cubicBezTo>
                        <a:pt x="553" y="26"/>
                        <a:pt x="555" y="13"/>
                        <a:pt x="55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0" name="Freeform 38">
                  <a:extLst>
                    <a:ext uri="{FF2B5EF4-FFF2-40B4-BE49-F238E27FC236}">
                      <a16:creationId xmlns:a16="http://schemas.microsoft.com/office/drawing/2014/main" id="{9C65F15A-2C23-4EA0-A1DB-D51EC4E021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63688" y="1717675"/>
                  <a:ext cx="3074988" cy="3087688"/>
                </a:xfrm>
                <a:custGeom>
                  <a:avLst/>
                  <a:gdLst>
                    <a:gd name="T0" fmla="*/ 828 w 852"/>
                    <a:gd name="T1" fmla="*/ 0 h 857"/>
                    <a:gd name="T2" fmla="*/ 0 w 852"/>
                    <a:gd name="T3" fmla="*/ 834 h 857"/>
                    <a:gd name="T4" fmla="*/ 9 w 852"/>
                    <a:gd name="T5" fmla="*/ 857 h 857"/>
                    <a:gd name="T6" fmla="*/ 852 w 852"/>
                    <a:gd name="T7" fmla="*/ 9 h 857"/>
                    <a:gd name="T8" fmla="*/ 828 w 852"/>
                    <a:gd name="T9" fmla="*/ 0 h 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2" h="857">
                      <a:moveTo>
                        <a:pt x="828" y="0"/>
                      </a:moveTo>
                      <a:cubicBezTo>
                        <a:pt x="0" y="834"/>
                        <a:pt x="0" y="834"/>
                        <a:pt x="0" y="834"/>
                      </a:cubicBezTo>
                      <a:cubicBezTo>
                        <a:pt x="3" y="841"/>
                        <a:pt x="6" y="849"/>
                        <a:pt x="9" y="857"/>
                      </a:cubicBezTo>
                      <a:cubicBezTo>
                        <a:pt x="852" y="9"/>
                        <a:pt x="852" y="9"/>
                        <a:pt x="852" y="9"/>
                      </a:cubicBezTo>
                      <a:cubicBezTo>
                        <a:pt x="844" y="6"/>
                        <a:pt x="836" y="3"/>
                        <a:pt x="8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1" name="Freeform 39">
                  <a:extLst>
                    <a:ext uri="{FF2B5EF4-FFF2-40B4-BE49-F238E27FC236}">
                      <a16:creationId xmlns:a16="http://schemas.microsoft.com/office/drawing/2014/main" id="{3A3B3143-7BCD-4215-8F7B-D61D306020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38551" y="3786188"/>
                  <a:ext cx="2400300" cy="2401888"/>
                </a:xfrm>
                <a:custGeom>
                  <a:avLst/>
                  <a:gdLst>
                    <a:gd name="T0" fmla="*/ 665 w 665"/>
                    <a:gd name="T1" fmla="*/ 25 h 667"/>
                    <a:gd name="T2" fmla="*/ 663 w 665"/>
                    <a:gd name="T3" fmla="*/ 0 h 667"/>
                    <a:gd name="T4" fmla="*/ 0 w 665"/>
                    <a:gd name="T5" fmla="*/ 666 h 667"/>
                    <a:gd name="T6" fmla="*/ 22 w 665"/>
                    <a:gd name="T7" fmla="*/ 667 h 667"/>
                    <a:gd name="T8" fmla="*/ 32 w 665"/>
                    <a:gd name="T9" fmla="*/ 667 h 667"/>
                    <a:gd name="T10" fmla="*/ 664 w 665"/>
                    <a:gd name="T11" fmla="*/ 31 h 667"/>
                    <a:gd name="T12" fmla="*/ 665 w 665"/>
                    <a:gd name="T13" fmla="*/ 25 h 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5" h="667">
                      <a:moveTo>
                        <a:pt x="665" y="25"/>
                      </a:moveTo>
                      <a:cubicBezTo>
                        <a:pt x="665" y="16"/>
                        <a:pt x="664" y="8"/>
                        <a:pt x="663" y="0"/>
                      </a:cubicBezTo>
                      <a:cubicBezTo>
                        <a:pt x="0" y="666"/>
                        <a:pt x="0" y="666"/>
                        <a:pt x="0" y="666"/>
                      </a:cubicBezTo>
                      <a:cubicBezTo>
                        <a:pt x="8" y="667"/>
                        <a:pt x="15" y="667"/>
                        <a:pt x="22" y="667"/>
                      </a:cubicBezTo>
                      <a:cubicBezTo>
                        <a:pt x="26" y="667"/>
                        <a:pt x="29" y="667"/>
                        <a:pt x="32" y="667"/>
                      </a:cubicBezTo>
                      <a:cubicBezTo>
                        <a:pt x="664" y="31"/>
                        <a:pt x="664" y="31"/>
                        <a:pt x="664" y="31"/>
                      </a:cubicBezTo>
                      <a:cubicBezTo>
                        <a:pt x="664" y="29"/>
                        <a:pt x="665" y="27"/>
                        <a:pt x="665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" name="Freeform 40">
                  <a:extLst>
                    <a:ext uri="{FF2B5EF4-FFF2-40B4-BE49-F238E27FC236}">
                      <a16:creationId xmlns:a16="http://schemas.microsoft.com/office/drawing/2014/main" id="{84E4348A-C718-4DD0-9FE1-15DD7372D9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41463" y="1708150"/>
                  <a:ext cx="1368425" cy="1374775"/>
                </a:xfrm>
                <a:custGeom>
                  <a:avLst/>
                  <a:gdLst>
                    <a:gd name="T0" fmla="*/ 323 w 379"/>
                    <a:gd name="T1" fmla="*/ 24 h 382"/>
                    <a:gd name="T2" fmla="*/ 24 w 379"/>
                    <a:gd name="T3" fmla="*/ 325 h 382"/>
                    <a:gd name="T4" fmla="*/ 0 w 379"/>
                    <a:gd name="T5" fmla="*/ 382 h 382"/>
                    <a:gd name="T6" fmla="*/ 379 w 379"/>
                    <a:gd name="T7" fmla="*/ 0 h 382"/>
                    <a:gd name="T8" fmla="*/ 323 w 379"/>
                    <a:gd name="T9" fmla="*/ 24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382">
                      <a:moveTo>
                        <a:pt x="323" y="24"/>
                      </a:moveTo>
                      <a:cubicBezTo>
                        <a:pt x="24" y="325"/>
                        <a:pt x="24" y="325"/>
                        <a:pt x="24" y="325"/>
                      </a:cubicBezTo>
                      <a:cubicBezTo>
                        <a:pt x="15" y="343"/>
                        <a:pt x="8" y="362"/>
                        <a:pt x="0" y="382"/>
                      </a:cubicBezTo>
                      <a:cubicBezTo>
                        <a:pt x="379" y="0"/>
                        <a:pt x="379" y="0"/>
                        <a:pt x="379" y="0"/>
                      </a:cubicBezTo>
                      <a:cubicBezTo>
                        <a:pt x="360" y="8"/>
                        <a:pt x="342" y="16"/>
                        <a:pt x="32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3" name="Freeform 41">
                  <a:extLst>
                    <a:ext uri="{FF2B5EF4-FFF2-40B4-BE49-F238E27FC236}">
                      <a16:creationId xmlns:a16="http://schemas.microsoft.com/office/drawing/2014/main" id="{E610E064-DD54-454B-9201-E5A715BE88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168813" y="4610100"/>
                  <a:ext cx="1446213" cy="1450975"/>
                </a:xfrm>
                <a:custGeom>
                  <a:avLst/>
                  <a:gdLst>
                    <a:gd name="T0" fmla="*/ 0 w 401"/>
                    <a:gd name="T1" fmla="*/ 403 h 403"/>
                    <a:gd name="T2" fmla="*/ 53 w 401"/>
                    <a:gd name="T3" fmla="*/ 383 h 403"/>
                    <a:gd name="T4" fmla="*/ 381 w 401"/>
                    <a:gd name="T5" fmla="*/ 53 h 403"/>
                    <a:gd name="T6" fmla="*/ 401 w 401"/>
                    <a:gd name="T7" fmla="*/ 0 h 403"/>
                    <a:gd name="T8" fmla="*/ 0 w 401"/>
                    <a:gd name="T9" fmla="*/ 403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03">
                      <a:moveTo>
                        <a:pt x="0" y="403"/>
                      </a:moveTo>
                      <a:cubicBezTo>
                        <a:pt x="18" y="397"/>
                        <a:pt x="36" y="390"/>
                        <a:pt x="53" y="383"/>
                      </a:cubicBezTo>
                      <a:cubicBezTo>
                        <a:pt x="381" y="53"/>
                        <a:pt x="381" y="53"/>
                        <a:pt x="381" y="53"/>
                      </a:cubicBezTo>
                      <a:cubicBezTo>
                        <a:pt x="388" y="36"/>
                        <a:pt x="395" y="18"/>
                        <a:pt x="401" y="0"/>
                      </a:cubicBezTo>
                      <a:lnTo>
                        <a:pt x="0" y="40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" name="Freeform 42">
                  <a:extLst>
                    <a:ext uri="{FF2B5EF4-FFF2-40B4-BE49-F238E27FC236}">
                      <a16:creationId xmlns:a16="http://schemas.microsoft.com/office/drawing/2014/main" id="{40B0C572-FA21-4DF0-995D-0C1E005548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74951" y="2921000"/>
                  <a:ext cx="3090863" cy="3100388"/>
                </a:xfrm>
                <a:custGeom>
                  <a:avLst/>
                  <a:gdLst>
                    <a:gd name="T0" fmla="*/ 846 w 856"/>
                    <a:gd name="T1" fmla="*/ 0 h 861"/>
                    <a:gd name="T2" fmla="*/ 0 w 856"/>
                    <a:gd name="T3" fmla="*/ 851 h 861"/>
                    <a:gd name="T4" fmla="*/ 23 w 856"/>
                    <a:gd name="T5" fmla="*/ 861 h 861"/>
                    <a:gd name="T6" fmla="*/ 856 w 856"/>
                    <a:gd name="T7" fmla="*/ 23 h 861"/>
                    <a:gd name="T8" fmla="*/ 846 w 856"/>
                    <a:gd name="T9" fmla="*/ 0 h 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6" h="861">
                      <a:moveTo>
                        <a:pt x="846" y="0"/>
                      </a:moveTo>
                      <a:cubicBezTo>
                        <a:pt x="0" y="851"/>
                        <a:pt x="0" y="851"/>
                        <a:pt x="0" y="851"/>
                      </a:cubicBezTo>
                      <a:cubicBezTo>
                        <a:pt x="7" y="855"/>
                        <a:pt x="15" y="858"/>
                        <a:pt x="23" y="861"/>
                      </a:cubicBezTo>
                      <a:cubicBezTo>
                        <a:pt x="856" y="23"/>
                        <a:pt x="856" y="23"/>
                        <a:pt x="856" y="23"/>
                      </a:cubicBezTo>
                      <a:cubicBezTo>
                        <a:pt x="853" y="15"/>
                        <a:pt x="850" y="8"/>
                        <a:pt x="84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5" name="Freeform 43">
                  <a:extLst>
                    <a:ext uri="{FF2B5EF4-FFF2-40B4-BE49-F238E27FC236}">
                      <a16:creationId xmlns:a16="http://schemas.microsoft.com/office/drawing/2014/main" id="{95D1517A-D86A-4AE0-B2E5-992DB42209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25576" y="1589088"/>
                  <a:ext cx="1960563" cy="1965325"/>
                </a:xfrm>
                <a:custGeom>
                  <a:avLst/>
                  <a:gdLst>
                    <a:gd name="T0" fmla="*/ 504 w 543"/>
                    <a:gd name="T1" fmla="*/ 6 h 546"/>
                    <a:gd name="T2" fmla="*/ 6 w 543"/>
                    <a:gd name="T3" fmla="*/ 508 h 546"/>
                    <a:gd name="T4" fmla="*/ 0 w 543"/>
                    <a:gd name="T5" fmla="*/ 546 h 546"/>
                    <a:gd name="T6" fmla="*/ 543 w 543"/>
                    <a:gd name="T7" fmla="*/ 0 h 546"/>
                    <a:gd name="T8" fmla="*/ 504 w 543"/>
                    <a:gd name="T9" fmla="*/ 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3" h="546">
                      <a:moveTo>
                        <a:pt x="504" y="6"/>
                      </a:moveTo>
                      <a:cubicBezTo>
                        <a:pt x="6" y="508"/>
                        <a:pt x="6" y="508"/>
                        <a:pt x="6" y="508"/>
                      </a:cubicBezTo>
                      <a:cubicBezTo>
                        <a:pt x="3" y="520"/>
                        <a:pt x="1" y="533"/>
                        <a:pt x="0" y="546"/>
                      </a:cubicBezTo>
                      <a:cubicBezTo>
                        <a:pt x="543" y="0"/>
                        <a:pt x="543" y="0"/>
                        <a:pt x="543" y="0"/>
                      </a:cubicBezTo>
                      <a:cubicBezTo>
                        <a:pt x="530" y="2"/>
                        <a:pt x="517" y="3"/>
                        <a:pt x="50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" name="Freeform 44">
                  <a:extLst>
                    <a:ext uri="{FF2B5EF4-FFF2-40B4-BE49-F238E27FC236}">
                      <a16:creationId xmlns:a16="http://schemas.microsoft.com/office/drawing/2014/main" id="{7E21E7EC-9301-49D0-8F3B-C2144017CF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508163" y="1958975"/>
                  <a:ext cx="3278188" cy="3292475"/>
                </a:xfrm>
                <a:custGeom>
                  <a:avLst/>
                  <a:gdLst>
                    <a:gd name="T0" fmla="*/ 890 w 908"/>
                    <a:gd name="T1" fmla="*/ 0 h 914"/>
                    <a:gd name="T2" fmla="*/ 0 w 908"/>
                    <a:gd name="T3" fmla="*/ 895 h 914"/>
                    <a:gd name="T4" fmla="*/ 14 w 908"/>
                    <a:gd name="T5" fmla="*/ 914 h 914"/>
                    <a:gd name="T6" fmla="*/ 908 w 908"/>
                    <a:gd name="T7" fmla="*/ 14 h 914"/>
                    <a:gd name="T8" fmla="*/ 890 w 908"/>
                    <a:gd name="T9" fmla="*/ 0 h 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8" h="914">
                      <a:moveTo>
                        <a:pt x="890" y="0"/>
                      </a:moveTo>
                      <a:cubicBezTo>
                        <a:pt x="0" y="895"/>
                        <a:pt x="0" y="895"/>
                        <a:pt x="0" y="895"/>
                      </a:cubicBezTo>
                      <a:cubicBezTo>
                        <a:pt x="4" y="902"/>
                        <a:pt x="9" y="908"/>
                        <a:pt x="14" y="914"/>
                      </a:cubicBezTo>
                      <a:cubicBezTo>
                        <a:pt x="908" y="14"/>
                        <a:pt x="908" y="14"/>
                        <a:pt x="908" y="14"/>
                      </a:cubicBezTo>
                      <a:cubicBezTo>
                        <a:pt x="902" y="10"/>
                        <a:pt x="896" y="5"/>
                        <a:pt x="89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" name="Freeform 45">
                  <a:extLst>
                    <a:ext uri="{FF2B5EF4-FFF2-40B4-BE49-F238E27FC236}">
                      <a16:creationId xmlns:a16="http://schemas.microsoft.com/office/drawing/2014/main" id="{BC0A1248-4C06-4906-BD1B-181205A3EA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76376" y="1635125"/>
                  <a:ext cx="2901950" cy="2909888"/>
                </a:xfrm>
                <a:custGeom>
                  <a:avLst/>
                  <a:gdLst>
                    <a:gd name="T0" fmla="*/ 778 w 804"/>
                    <a:gd name="T1" fmla="*/ 0 h 808"/>
                    <a:gd name="T2" fmla="*/ 0 w 804"/>
                    <a:gd name="T3" fmla="*/ 782 h 808"/>
                    <a:gd name="T4" fmla="*/ 6 w 804"/>
                    <a:gd name="T5" fmla="*/ 808 h 808"/>
                    <a:gd name="T6" fmla="*/ 804 w 804"/>
                    <a:gd name="T7" fmla="*/ 6 h 808"/>
                    <a:gd name="T8" fmla="*/ 778 w 804"/>
                    <a:gd name="T9" fmla="*/ 0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4" h="808">
                      <a:moveTo>
                        <a:pt x="778" y="0"/>
                      </a:moveTo>
                      <a:cubicBezTo>
                        <a:pt x="0" y="782"/>
                        <a:pt x="0" y="782"/>
                        <a:pt x="0" y="782"/>
                      </a:cubicBezTo>
                      <a:cubicBezTo>
                        <a:pt x="2" y="791"/>
                        <a:pt x="4" y="799"/>
                        <a:pt x="6" y="808"/>
                      </a:cubicBezTo>
                      <a:cubicBezTo>
                        <a:pt x="804" y="6"/>
                        <a:pt x="804" y="6"/>
                        <a:pt x="804" y="6"/>
                      </a:cubicBezTo>
                      <a:cubicBezTo>
                        <a:pt x="795" y="4"/>
                        <a:pt x="787" y="2"/>
                        <a:pt x="7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8" name="Freeform 46">
                  <a:extLst>
                    <a:ext uri="{FF2B5EF4-FFF2-40B4-BE49-F238E27FC236}">
                      <a16:creationId xmlns:a16="http://schemas.microsoft.com/office/drawing/2014/main" id="{0D8EBA94-2FC0-4DAC-9990-D718C8CF3B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63738" y="2114550"/>
                  <a:ext cx="3316288" cy="3330575"/>
                </a:xfrm>
                <a:custGeom>
                  <a:avLst/>
                  <a:gdLst>
                    <a:gd name="T0" fmla="*/ 902 w 919"/>
                    <a:gd name="T1" fmla="*/ 0 h 925"/>
                    <a:gd name="T2" fmla="*/ 0 w 919"/>
                    <a:gd name="T3" fmla="*/ 908 h 925"/>
                    <a:gd name="T4" fmla="*/ 15 w 919"/>
                    <a:gd name="T5" fmla="*/ 925 h 925"/>
                    <a:gd name="T6" fmla="*/ 919 w 919"/>
                    <a:gd name="T7" fmla="*/ 15 h 925"/>
                    <a:gd name="T8" fmla="*/ 902 w 919"/>
                    <a:gd name="T9" fmla="*/ 0 h 9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9" h="925">
                      <a:moveTo>
                        <a:pt x="902" y="0"/>
                      </a:moveTo>
                      <a:cubicBezTo>
                        <a:pt x="0" y="908"/>
                        <a:pt x="0" y="908"/>
                        <a:pt x="0" y="908"/>
                      </a:cubicBezTo>
                      <a:cubicBezTo>
                        <a:pt x="5" y="913"/>
                        <a:pt x="10" y="919"/>
                        <a:pt x="15" y="925"/>
                      </a:cubicBezTo>
                      <a:cubicBezTo>
                        <a:pt x="919" y="15"/>
                        <a:pt x="919" y="15"/>
                        <a:pt x="919" y="15"/>
                      </a:cubicBezTo>
                      <a:cubicBezTo>
                        <a:pt x="914" y="10"/>
                        <a:pt x="908" y="5"/>
                        <a:pt x="9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9" name="Freeform 47">
                  <a:extLst>
                    <a:ext uri="{FF2B5EF4-FFF2-40B4-BE49-F238E27FC236}">
                      <a16:creationId xmlns:a16="http://schemas.microsoft.com/office/drawing/2014/main" id="{E3312718-AF4A-4152-A44D-E16B71637A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41588" y="2690813"/>
                  <a:ext cx="3211513" cy="3219450"/>
                </a:xfrm>
                <a:custGeom>
                  <a:avLst/>
                  <a:gdLst>
                    <a:gd name="T0" fmla="*/ 877 w 890"/>
                    <a:gd name="T1" fmla="*/ 0 h 894"/>
                    <a:gd name="T2" fmla="*/ 0 w 890"/>
                    <a:gd name="T3" fmla="*/ 882 h 894"/>
                    <a:gd name="T4" fmla="*/ 20 w 890"/>
                    <a:gd name="T5" fmla="*/ 894 h 894"/>
                    <a:gd name="T6" fmla="*/ 890 w 890"/>
                    <a:gd name="T7" fmla="*/ 20 h 894"/>
                    <a:gd name="T8" fmla="*/ 877 w 890"/>
                    <a:gd name="T9" fmla="*/ 0 h 8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0" h="894">
                      <a:moveTo>
                        <a:pt x="877" y="0"/>
                      </a:moveTo>
                      <a:cubicBezTo>
                        <a:pt x="0" y="882"/>
                        <a:pt x="0" y="882"/>
                        <a:pt x="0" y="882"/>
                      </a:cubicBezTo>
                      <a:cubicBezTo>
                        <a:pt x="7" y="886"/>
                        <a:pt x="13" y="890"/>
                        <a:pt x="20" y="894"/>
                      </a:cubicBezTo>
                      <a:cubicBezTo>
                        <a:pt x="890" y="20"/>
                        <a:pt x="890" y="20"/>
                        <a:pt x="890" y="20"/>
                      </a:cubicBezTo>
                      <a:cubicBezTo>
                        <a:pt x="886" y="13"/>
                        <a:pt x="881" y="7"/>
                        <a:pt x="8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0" name="Freeform 48">
                  <a:extLst>
                    <a:ext uri="{FF2B5EF4-FFF2-40B4-BE49-F238E27FC236}">
                      <a16:creationId xmlns:a16="http://schemas.microsoft.com/office/drawing/2014/main" id="{3499AC59-559B-453B-B646-5382147BE1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71638" y="1830388"/>
                  <a:ext cx="3200400" cy="3208338"/>
                </a:xfrm>
                <a:custGeom>
                  <a:avLst/>
                  <a:gdLst>
                    <a:gd name="T0" fmla="*/ 866 w 887"/>
                    <a:gd name="T1" fmla="*/ 0 h 891"/>
                    <a:gd name="T2" fmla="*/ 0 w 887"/>
                    <a:gd name="T3" fmla="*/ 870 h 891"/>
                    <a:gd name="T4" fmla="*/ 12 w 887"/>
                    <a:gd name="T5" fmla="*/ 891 h 891"/>
                    <a:gd name="T6" fmla="*/ 887 w 887"/>
                    <a:gd name="T7" fmla="*/ 11 h 891"/>
                    <a:gd name="T8" fmla="*/ 866 w 887"/>
                    <a:gd name="T9" fmla="*/ 0 h 8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7" h="891">
                      <a:moveTo>
                        <a:pt x="866" y="0"/>
                      </a:moveTo>
                      <a:cubicBezTo>
                        <a:pt x="0" y="870"/>
                        <a:pt x="0" y="870"/>
                        <a:pt x="0" y="870"/>
                      </a:cubicBezTo>
                      <a:cubicBezTo>
                        <a:pt x="4" y="877"/>
                        <a:pt x="8" y="884"/>
                        <a:pt x="12" y="891"/>
                      </a:cubicBezTo>
                      <a:cubicBezTo>
                        <a:pt x="887" y="11"/>
                        <a:pt x="887" y="11"/>
                        <a:pt x="887" y="11"/>
                      </a:cubicBezTo>
                      <a:cubicBezTo>
                        <a:pt x="880" y="7"/>
                        <a:pt x="873" y="3"/>
                        <a:pt x="86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" name="Freeform 49">
                  <a:extLst>
                    <a:ext uri="{FF2B5EF4-FFF2-40B4-BE49-F238E27FC236}">
                      <a16:creationId xmlns:a16="http://schemas.microsoft.com/office/drawing/2014/main" id="{494E5F6A-9F2D-4B73-86D6-A8B6A16565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19226" y="1577975"/>
                  <a:ext cx="2667000" cy="2679700"/>
                </a:xfrm>
                <a:custGeom>
                  <a:avLst/>
                  <a:gdLst>
                    <a:gd name="T0" fmla="*/ 711 w 739"/>
                    <a:gd name="T1" fmla="*/ 0 h 744"/>
                    <a:gd name="T2" fmla="*/ 0 w 739"/>
                    <a:gd name="T3" fmla="*/ 715 h 744"/>
                    <a:gd name="T4" fmla="*/ 4 w 739"/>
                    <a:gd name="T5" fmla="*/ 744 h 744"/>
                    <a:gd name="T6" fmla="*/ 739 w 739"/>
                    <a:gd name="T7" fmla="*/ 4 h 744"/>
                    <a:gd name="T8" fmla="*/ 711 w 739"/>
                    <a:gd name="T9" fmla="*/ 0 h 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9" h="744">
                      <a:moveTo>
                        <a:pt x="711" y="0"/>
                      </a:moveTo>
                      <a:cubicBezTo>
                        <a:pt x="0" y="715"/>
                        <a:pt x="0" y="715"/>
                        <a:pt x="0" y="715"/>
                      </a:cubicBezTo>
                      <a:cubicBezTo>
                        <a:pt x="1" y="725"/>
                        <a:pt x="3" y="734"/>
                        <a:pt x="4" y="744"/>
                      </a:cubicBezTo>
                      <a:cubicBezTo>
                        <a:pt x="739" y="4"/>
                        <a:pt x="739" y="4"/>
                        <a:pt x="739" y="4"/>
                      </a:cubicBezTo>
                      <a:cubicBezTo>
                        <a:pt x="730" y="3"/>
                        <a:pt x="721" y="1"/>
                        <a:pt x="7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2" name="Freeform 50">
                  <a:extLst>
                    <a:ext uri="{FF2B5EF4-FFF2-40B4-BE49-F238E27FC236}">
                      <a16:creationId xmlns:a16="http://schemas.microsoft.com/office/drawing/2014/main" id="{1D6265BE-E32A-4D56-9967-6F462E4E99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00176" y="1563688"/>
                  <a:ext cx="2363788" cy="2370138"/>
                </a:xfrm>
                <a:custGeom>
                  <a:avLst/>
                  <a:gdLst>
                    <a:gd name="T0" fmla="*/ 642 w 655"/>
                    <a:gd name="T1" fmla="*/ 0 h 658"/>
                    <a:gd name="T2" fmla="*/ 622 w 655"/>
                    <a:gd name="T3" fmla="*/ 1 h 658"/>
                    <a:gd name="T4" fmla="*/ 1 w 655"/>
                    <a:gd name="T5" fmla="*/ 625 h 658"/>
                    <a:gd name="T6" fmla="*/ 0 w 655"/>
                    <a:gd name="T7" fmla="*/ 642 h 658"/>
                    <a:gd name="T8" fmla="*/ 1 w 655"/>
                    <a:gd name="T9" fmla="*/ 658 h 658"/>
                    <a:gd name="T10" fmla="*/ 655 w 655"/>
                    <a:gd name="T11" fmla="*/ 0 h 658"/>
                    <a:gd name="T12" fmla="*/ 642 w 655"/>
                    <a:gd name="T13" fmla="*/ 0 h 6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55" h="658">
                      <a:moveTo>
                        <a:pt x="642" y="0"/>
                      </a:moveTo>
                      <a:cubicBezTo>
                        <a:pt x="635" y="0"/>
                        <a:pt x="629" y="0"/>
                        <a:pt x="622" y="1"/>
                      </a:cubicBezTo>
                      <a:cubicBezTo>
                        <a:pt x="1" y="625"/>
                        <a:pt x="1" y="625"/>
                        <a:pt x="1" y="625"/>
                      </a:cubicBezTo>
                      <a:cubicBezTo>
                        <a:pt x="1" y="631"/>
                        <a:pt x="0" y="636"/>
                        <a:pt x="0" y="642"/>
                      </a:cubicBezTo>
                      <a:cubicBezTo>
                        <a:pt x="0" y="647"/>
                        <a:pt x="0" y="652"/>
                        <a:pt x="1" y="658"/>
                      </a:cubicBezTo>
                      <a:cubicBezTo>
                        <a:pt x="655" y="0"/>
                        <a:pt x="655" y="0"/>
                        <a:pt x="655" y="0"/>
                      </a:cubicBezTo>
                      <a:cubicBezTo>
                        <a:pt x="650" y="0"/>
                        <a:pt x="646" y="0"/>
                        <a:pt x="64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3" name="Freeform 51">
                  <a:extLst>
                    <a:ext uri="{FF2B5EF4-FFF2-40B4-BE49-F238E27FC236}">
                      <a16:creationId xmlns:a16="http://schemas.microsoft.com/office/drawing/2014/main" id="{66FA8BF9-555F-46CC-8F06-755FF9EEA5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028863" y="2478088"/>
                  <a:ext cx="3287713" cy="3295650"/>
                </a:xfrm>
                <a:custGeom>
                  <a:avLst/>
                  <a:gdLst>
                    <a:gd name="T0" fmla="*/ 897 w 911"/>
                    <a:gd name="T1" fmla="*/ 0 h 915"/>
                    <a:gd name="T2" fmla="*/ 0 w 911"/>
                    <a:gd name="T3" fmla="*/ 901 h 915"/>
                    <a:gd name="T4" fmla="*/ 19 w 911"/>
                    <a:gd name="T5" fmla="*/ 915 h 915"/>
                    <a:gd name="T6" fmla="*/ 911 w 911"/>
                    <a:gd name="T7" fmla="*/ 19 h 915"/>
                    <a:gd name="T8" fmla="*/ 897 w 911"/>
                    <a:gd name="T9" fmla="*/ 0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1" h="915">
                      <a:moveTo>
                        <a:pt x="897" y="0"/>
                      </a:moveTo>
                      <a:cubicBezTo>
                        <a:pt x="0" y="901"/>
                        <a:pt x="0" y="901"/>
                        <a:pt x="0" y="901"/>
                      </a:cubicBezTo>
                      <a:cubicBezTo>
                        <a:pt x="7" y="906"/>
                        <a:pt x="13" y="911"/>
                        <a:pt x="19" y="915"/>
                      </a:cubicBezTo>
                      <a:cubicBezTo>
                        <a:pt x="911" y="19"/>
                        <a:pt x="911" y="19"/>
                        <a:pt x="911" y="19"/>
                      </a:cubicBezTo>
                      <a:cubicBezTo>
                        <a:pt x="906" y="12"/>
                        <a:pt x="901" y="6"/>
                        <a:pt x="8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4" name="Freeform 52">
                  <a:extLst>
                    <a:ext uri="{FF2B5EF4-FFF2-40B4-BE49-F238E27FC236}">
                      <a16:creationId xmlns:a16="http://schemas.microsoft.com/office/drawing/2014/main" id="{1DDB70E7-5925-4A3C-91DB-68811E5451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836776" y="2287588"/>
                  <a:ext cx="3321050" cy="3330575"/>
                </a:xfrm>
                <a:custGeom>
                  <a:avLst/>
                  <a:gdLst>
                    <a:gd name="T0" fmla="*/ 905 w 920"/>
                    <a:gd name="T1" fmla="*/ 0 h 925"/>
                    <a:gd name="T2" fmla="*/ 0 w 920"/>
                    <a:gd name="T3" fmla="*/ 910 h 925"/>
                    <a:gd name="T4" fmla="*/ 17 w 920"/>
                    <a:gd name="T5" fmla="*/ 925 h 925"/>
                    <a:gd name="T6" fmla="*/ 920 w 920"/>
                    <a:gd name="T7" fmla="*/ 17 h 925"/>
                    <a:gd name="T8" fmla="*/ 905 w 920"/>
                    <a:gd name="T9" fmla="*/ 0 h 9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0" h="925">
                      <a:moveTo>
                        <a:pt x="905" y="0"/>
                      </a:moveTo>
                      <a:cubicBezTo>
                        <a:pt x="0" y="910"/>
                        <a:pt x="0" y="910"/>
                        <a:pt x="0" y="910"/>
                      </a:cubicBezTo>
                      <a:cubicBezTo>
                        <a:pt x="5" y="915"/>
                        <a:pt x="11" y="920"/>
                        <a:pt x="17" y="925"/>
                      </a:cubicBezTo>
                      <a:cubicBezTo>
                        <a:pt x="920" y="17"/>
                        <a:pt x="920" y="17"/>
                        <a:pt x="920" y="17"/>
                      </a:cubicBezTo>
                      <a:cubicBezTo>
                        <a:pt x="915" y="11"/>
                        <a:pt x="910" y="6"/>
                        <a:pt x="90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4D2F9D25-1F85-4E43-B42A-E4A59DDAED23}"/>
                </a:ext>
              </a:extLst>
            </p:cNvPr>
            <p:cNvSpPr txBox="1"/>
            <p:nvPr/>
          </p:nvSpPr>
          <p:spPr>
            <a:xfrm>
              <a:off x="8888753" y="3553012"/>
              <a:ext cx="15621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US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ONLY</a:t>
              </a:r>
            </a:p>
            <a:p>
              <a:pPr algn="ctr">
                <a:lnSpc>
                  <a:spcPts val="2400"/>
                </a:lnSpc>
              </a:pPr>
              <a:r>
                <a:rPr lang="en-US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FASHION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FFF408C-DB3C-4C91-8CBF-2E811741C41D}"/>
              </a:ext>
            </a:extLst>
          </p:cNvPr>
          <p:cNvGrpSpPr/>
          <p:nvPr/>
        </p:nvGrpSpPr>
        <p:grpSpPr>
          <a:xfrm>
            <a:off x="885218" y="2232313"/>
            <a:ext cx="4363844" cy="3761694"/>
            <a:chOff x="885218" y="2270413"/>
            <a:chExt cx="4363844" cy="3761694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FC95CF6C-C591-4F73-8A75-72A75344C40C}"/>
                </a:ext>
              </a:extLst>
            </p:cNvPr>
            <p:cNvSpPr/>
            <p:nvPr/>
          </p:nvSpPr>
          <p:spPr>
            <a:xfrm>
              <a:off x="885218" y="3497969"/>
              <a:ext cx="3934316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5500" dirty="0">
                  <a:solidFill>
                    <a:schemeClr val="tx2"/>
                  </a:solidFill>
                  <a:latin typeface="Montserrat Black" panose="00000A00000000000000" pitchFamily="50" charset="0"/>
                </a:rPr>
                <a:t>Welcome</a:t>
              </a:r>
              <a:endParaRPr lang="en-US" sz="4000" dirty="0">
                <a:solidFill>
                  <a:schemeClr val="tx2"/>
                </a:solidFill>
                <a:latin typeface="Montserrat Light" panose="00000400000000000000" pitchFamily="50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868F692-45B1-43BD-9B38-FA7AE36E6092}"/>
                </a:ext>
              </a:extLst>
            </p:cNvPr>
            <p:cNvGrpSpPr/>
            <p:nvPr/>
          </p:nvGrpSpPr>
          <p:grpSpPr>
            <a:xfrm>
              <a:off x="885218" y="4768344"/>
              <a:ext cx="4363844" cy="1263763"/>
              <a:chOff x="841283" y="4756289"/>
              <a:chExt cx="4363844" cy="1263763"/>
            </a:xfrm>
          </p:grpSpPr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92A95E3D-0AAE-414F-8F3F-4F599DA3946E}"/>
                  </a:ext>
                </a:extLst>
              </p:cNvPr>
              <p:cNvSpPr txBox="1"/>
              <p:nvPr/>
            </p:nvSpPr>
            <p:spPr>
              <a:xfrm>
                <a:off x="841284" y="4756289"/>
                <a:ext cx="4111584" cy="352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20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" panose="00000500000000000000" pitchFamily="50" charset="0"/>
                    <a:ea typeface="Roboto Slab" pitchFamily="2" charset="0"/>
                  </a:rPr>
                  <a:t>Iam</a:t>
                </a:r>
                <a:r>
                  <a:rPr lang="en-US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" panose="00000500000000000000" pitchFamily="50" charset="0"/>
                    <a:ea typeface="Roboto Slab" pitchFamily="2" charset="0"/>
                  </a:rPr>
                  <a:t> John Deo, Your Presenter!</a:t>
                </a:r>
              </a:p>
            </p:txBody>
          </p: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1B0D6BB1-7497-4059-8F6E-13BD4E0246DC}"/>
                  </a:ext>
                </a:extLst>
              </p:cNvPr>
              <p:cNvGrpSpPr/>
              <p:nvPr/>
            </p:nvGrpSpPr>
            <p:grpSpPr>
              <a:xfrm>
                <a:off x="938677" y="5714190"/>
                <a:ext cx="958829" cy="305862"/>
                <a:chOff x="4052943" y="5412792"/>
                <a:chExt cx="958829" cy="305862"/>
              </a:xfrm>
            </p:grpSpPr>
            <p:grpSp>
              <p:nvGrpSpPr>
                <p:cNvPr id="100" name="Group 99">
                  <a:extLst>
                    <a:ext uri="{FF2B5EF4-FFF2-40B4-BE49-F238E27FC236}">
                      <a16:creationId xmlns:a16="http://schemas.microsoft.com/office/drawing/2014/main" id="{80F35337-DEC3-463A-80E2-0700A2832767}"/>
                    </a:ext>
                  </a:extLst>
                </p:cNvPr>
                <p:cNvGrpSpPr/>
                <p:nvPr/>
              </p:nvGrpSpPr>
              <p:grpSpPr>
                <a:xfrm>
                  <a:off x="4052943" y="5412793"/>
                  <a:ext cx="305861" cy="305861"/>
                  <a:chOff x="1324575" y="5760204"/>
                  <a:chExt cx="305861" cy="305861"/>
                </a:xfrm>
              </p:grpSpPr>
              <p:sp>
                <p:nvSpPr>
                  <p:cNvPr id="107" name="Oval 106">
                    <a:extLst>
                      <a:ext uri="{FF2B5EF4-FFF2-40B4-BE49-F238E27FC236}">
                        <a16:creationId xmlns:a16="http://schemas.microsoft.com/office/drawing/2014/main" id="{4C545E3A-C09A-45AD-8E70-48DE067745B5}"/>
                      </a:ext>
                    </a:extLst>
                  </p:cNvPr>
                  <p:cNvSpPr/>
                  <p:nvPr/>
                </p:nvSpPr>
                <p:spPr>
                  <a:xfrm>
                    <a:off x="1324575" y="5760204"/>
                    <a:ext cx="305861" cy="30586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" name="AutoShape 1">
                    <a:extLst>
                      <a:ext uri="{FF2B5EF4-FFF2-40B4-BE49-F238E27FC236}">
                        <a16:creationId xmlns:a16="http://schemas.microsoft.com/office/drawing/2014/main" id="{59C62B98-FB40-4BA9-98DE-6225EC92F6C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398453" y="5848888"/>
                    <a:ext cx="158105" cy="12849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21600" y="2556"/>
                        </a:moveTo>
                        <a:cubicBezTo>
                          <a:pt x="20805" y="2990"/>
                          <a:pt x="19951" y="3284"/>
                          <a:pt x="19055" y="3415"/>
                        </a:cubicBezTo>
                        <a:cubicBezTo>
                          <a:pt x="19970" y="2740"/>
                          <a:pt x="20673" y="1672"/>
                          <a:pt x="21003" y="399"/>
                        </a:cubicBezTo>
                        <a:cubicBezTo>
                          <a:pt x="20147" y="1023"/>
                          <a:pt x="19199" y="1477"/>
                          <a:pt x="18189" y="1721"/>
                        </a:cubicBezTo>
                        <a:cubicBezTo>
                          <a:pt x="17381" y="662"/>
                          <a:pt x="16229" y="0"/>
                          <a:pt x="14954" y="0"/>
                        </a:cubicBezTo>
                        <a:cubicBezTo>
                          <a:pt x="12507" y="0"/>
                          <a:pt x="10523" y="2441"/>
                          <a:pt x="10523" y="5453"/>
                        </a:cubicBezTo>
                        <a:cubicBezTo>
                          <a:pt x="10523" y="5880"/>
                          <a:pt x="10562" y="6296"/>
                          <a:pt x="10638" y="6695"/>
                        </a:cubicBezTo>
                        <a:cubicBezTo>
                          <a:pt x="6955" y="6468"/>
                          <a:pt x="3690" y="4297"/>
                          <a:pt x="1504" y="998"/>
                        </a:cubicBezTo>
                        <a:cubicBezTo>
                          <a:pt x="1122" y="1803"/>
                          <a:pt x="904" y="2739"/>
                          <a:pt x="904" y="3739"/>
                        </a:cubicBezTo>
                        <a:cubicBezTo>
                          <a:pt x="904" y="5631"/>
                          <a:pt x="1686" y="7300"/>
                          <a:pt x="2876" y="8278"/>
                        </a:cubicBezTo>
                        <a:cubicBezTo>
                          <a:pt x="2149" y="8250"/>
                          <a:pt x="1466" y="8004"/>
                          <a:pt x="868" y="7596"/>
                        </a:cubicBezTo>
                        <a:cubicBezTo>
                          <a:pt x="867" y="7619"/>
                          <a:pt x="867" y="7642"/>
                          <a:pt x="867" y="7665"/>
                        </a:cubicBezTo>
                        <a:cubicBezTo>
                          <a:pt x="867" y="10307"/>
                          <a:pt x="2395" y="12510"/>
                          <a:pt x="4423" y="13011"/>
                        </a:cubicBezTo>
                        <a:cubicBezTo>
                          <a:pt x="4051" y="13136"/>
                          <a:pt x="3659" y="13203"/>
                          <a:pt x="3255" y="13203"/>
                        </a:cubicBezTo>
                        <a:cubicBezTo>
                          <a:pt x="2969" y="13203"/>
                          <a:pt x="2692" y="13169"/>
                          <a:pt x="2421" y="13105"/>
                        </a:cubicBezTo>
                        <a:cubicBezTo>
                          <a:pt x="2985" y="15271"/>
                          <a:pt x="4622" y="16848"/>
                          <a:pt x="6561" y="16892"/>
                        </a:cubicBezTo>
                        <a:cubicBezTo>
                          <a:pt x="5044" y="18355"/>
                          <a:pt x="3134" y="19226"/>
                          <a:pt x="1057" y="19226"/>
                        </a:cubicBezTo>
                        <a:cubicBezTo>
                          <a:pt x="699" y="19226"/>
                          <a:pt x="347" y="19201"/>
                          <a:pt x="0" y="19149"/>
                        </a:cubicBezTo>
                        <a:cubicBezTo>
                          <a:pt x="1961" y="20698"/>
                          <a:pt x="4291" y="21600"/>
                          <a:pt x="6793" y="21600"/>
                        </a:cubicBezTo>
                        <a:cubicBezTo>
                          <a:pt x="14944" y="21600"/>
                          <a:pt x="19401" y="13291"/>
                          <a:pt x="19401" y="6085"/>
                        </a:cubicBezTo>
                        <a:cubicBezTo>
                          <a:pt x="19401" y="5848"/>
                          <a:pt x="19397" y="5613"/>
                          <a:pt x="19389" y="5380"/>
                        </a:cubicBezTo>
                        <a:cubicBezTo>
                          <a:pt x="20255" y="4610"/>
                          <a:pt x="21006" y="3650"/>
                          <a:pt x="21600" y="2556"/>
                        </a:cubicBezTo>
                        <a:cubicBezTo>
                          <a:pt x="21600" y="2556"/>
                          <a:pt x="21600" y="2556"/>
                          <a:pt x="21600" y="2556"/>
                        </a:cubicBezTo>
                        <a:close/>
                        <a:moveTo>
                          <a:pt x="21600" y="2556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1" name="Group 100">
                  <a:extLst>
                    <a:ext uri="{FF2B5EF4-FFF2-40B4-BE49-F238E27FC236}">
                      <a16:creationId xmlns:a16="http://schemas.microsoft.com/office/drawing/2014/main" id="{D6CF02CF-82BC-4689-B0A6-9136674F3843}"/>
                    </a:ext>
                  </a:extLst>
                </p:cNvPr>
                <p:cNvGrpSpPr/>
                <p:nvPr/>
              </p:nvGrpSpPr>
              <p:grpSpPr>
                <a:xfrm>
                  <a:off x="4379427" y="5412793"/>
                  <a:ext cx="305861" cy="305861"/>
                  <a:chOff x="1684215" y="5760204"/>
                  <a:chExt cx="305861" cy="305861"/>
                </a:xfrm>
              </p:grpSpPr>
              <p:sp>
                <p:nvSpPr>
                  <p:cNvPr id="105" name="Oval 104">
                    <a:extLst>
                      <a:ext uri="{FF2B5EF4-FFF2-40B4-BE49-F238E27FC236}">
                        <a16:creationId xmlns:a16="http://schemas.microsoft.com/office/drawing/2014/main" id="{E3723D7B-DEA1-441D-A457-E023620E3890}"/>
                      </a:ext>
                    </a:extLst>
                  </p:cNvPr>
                  <p:cNvSpPr/>
                  <p:nvPr/>
                </p:nvSpPr>
                <p:spPr>
                  <a:xfrm>
                    <a:off x="1684215" y="5760204"/>
                    <a:ext cx="305861" cy="30586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" name="AutoShape 21">
                    <a:extLst>
                      <a:ext uri="{FF2B5EF4-FFF2-40B4-BE49-F238E27FC236}">
                        <a16:creationId xmlns:a16="http://schemas.microsoft.com/office/drawing/2014/main" id="{2A554F10-9A20-44C3-AF85-3F70701D0F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79016" y="5855006"/>
                    <a:ext cx="116258" cy="116258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600" h="21600">
                        <a:moveTo>
                          <a:pt x="18362" y="2163"/>
                        </a:moveTo>
                        <a:lnTo>
                          <a:pt x="18362" y="5400"/>
                        </a:lnTo>
                        <a:lnTo>
                          <a:pt x="16200" y="5400"/>
                        </a:lnTo>
                        <a:cubicBezTo>
                          <a:pt x="15551" y="5400"/>
                          <a:pt x="15119" y="5832"/>
                          <a:pt x="15119" y="6482"/>
                        </a:cubicBezTo>
                        <a:lnTo>
                          <a:pt x="15119" y="8638"/>
                        </a:lnTo>
                        <a:lnTo>
                          <a:pt x="18362" y="8638"/>
                        </a:lnTo>
                        <a:lnTo>
                          <a:pt x="18362" y="11881"/>
                        </a:lnTo>
                        <a:lnTo>
                          <a:pt x="15119" y="11881"/>
                        </a:lnTo>
                        <a:lnTo>
                          <a:pt x="15119" y="19438"/>
                        </a:lnTo>
                        <a:lnTo>
                          <a:pt x="11881" y="19438"/>
                        </a:lnTo>
                        <a:lnTo>
                          <a:pt x="11881" y="11881"/>
                        </a:lnTo>
                        <a:lnTo>
                          <a:pt x="9719" y="11881"/>
                        </a:lnTo>
                        <a:lnTo>
                          <a:pt x="9719" y="8638"/>
                        </a:lnTo>
                        <a:lnTo>
                          <a:pt x="11881" y="8638"/>
                        </a:lnTo>
                        <a:lnTo>
                          <a:pt x="11881" y="5938"/>
                        </a:lnTo>
                        <a:cubicBezTo>
                          <a:pt x="11881" y="3888"/>
                          <a:pt x="13606" y="2163"/>
                          <a:pt x="15662" y="2163"/>
                        </a:cubicBezTo>
                        <a:cubicBezTo>
                          <a:pt x="15662" y="2163"/>
                          <a:pt x="18362" y="2163"/>
                          <a:pt x="18362" y="2163"/>
                        </a:cubicBezTo>
                        <a:close/>
                        <a:moveTo>
                          <a:pt x="19438" y="0"/>
                        </a:moveTo>
                        <a:lnTo>
                          <a:pt x="2163" y="0"/>
                        </a:lnTo>
                        <a:cubicBezTo>
                          <a:pt x="971" y="0"/>
                          <a:pt x="0" y="971"/>
                          <a:pt x="0" y="2163"/>
                        </a:cubicBezTo>
                        <a:lnTo>
                          <a:pt x="0" y="19438"/>
                        </a:lnTo>
                        <a:cubicBezTo>
                          <a:pt x="0" y="20630"/>
                          <a:pt x="971" y="21600"/>
                          <a:pt x="2163" y="21600"/>
                        </a:cubicBezTo>
                        <a:lnTo>
                          <a:pt x="19438" y="21600"/>
                        </a:lnTo>
                        <a:cubicBezTo>
                          <a:pt x="20630" y="21600"/>
                          <a:pt x="21600" y="20630"/>
                          <a:pt x="21600" y="19438"/>
                        </a:cubicBezTo>
                        <a:lnTo>
                          <a:pt x="21600" y="2163"/>
                        </a:lnTo>
                        <a:cubicBezTo>
                          <a:pt x="21600" y="971"/>
                          <a:pt x="20630" y="0"/>
                          <a:pt x="19438" y="0"/>
                        </a:cubicBezTo>
                        <a:cubicBezTo>
                          <a:pt x="19438" y="0"/>
                          <a:pt x="19438" y="0"/>
                          <a:pt x="19438" y="0"/>
                        </a:cubicBezTo>
                        <a:close/>
                        <a:moveTo>
                          <a:pt x="19438" y="0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" name="Group 101">
                  <a:extLst>
                    <a:ext uri="{FF2B5EF4-FFF2-40B4-BE49-F238E27FC236}">
                      <a16:creationId xmlns:a16="http://schemas.microsoft.com/office/drawing/2014/main" id="{728B8681-F382-4B07-A846-033D22BBD5E9}"/>
                    </a:ext>
                  </a:extLst>
                </p:cNvPr>
                <p:cNvGrpSpPr/>
                <p:nvPr/>
              </p:nvGrpSpPr>
              <p:grpSpPr>
                <a:xfrm>
                  <a:off x="4705911" y="5412792"/>
                  <a:ext cx="305861" cy="305861"/>
                  <a:chOff x="2177216" y="5760204"/>
                  <a:chExt cx="305861" cy="305861"/>
                </a:xfrm>
              </p:grpSpPr>
              <p:sp>
                <p:nvSpPr>
                  <p:cNvPr id="103" name="Oval 102">
                    <a:extLst>
                      <a:ext uri="{FF2B5EF4-FFF2-40B4-BE49-F238E27FC236}">
                        <a16:creationId xmlns:a16="http://schemas.microsoft.com/office/drawing/2014/main" id="{6BF4DAFC-E7F4-4AFB-AE01-C7C02EE213CA}"/>
                      </a:ext>
                    </a:extLst>
                  </p:cNvPr>
                  <p:cNvSpPr/>
                  <p:nvPr/>
                </p:nvSpPr>
                <p:spPr>
                  <a:xfrm>
                    <a:off x="2177216" y="5760204"/>
                    <a:ext cx="305861" cy="30586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" name="AutoShape 18">
                    <a:extLst>
                      <a:ext uri="{FF2B5EF4-FFF2-40B4-BE49-F238E27FC236}">
                        <a16:creationId xmlns:a16="http://schemas.microsoft.com/office/drawing/2014/main" id="{C2171FAC-F254-4FF7-9444-833ABAF37F8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43592" y="5857843"/>
                    <a:ext cx="173108" cy="11058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74" h="21486">
                        <a:moveTo>
                          <a:pt x="21169" y="9121"/>
                        </a:moveTo>
                        <a:lnTo>
                          <a:pt x="19513" y="9121"/>
                        </a:lnTo>
                        <a:lnTo>
                          <a:pt x="19513" y="6544"/>
                        </a:lnTo>
                        <a:cubicBezTo>
                          <a:pt x="19513" y="6195"/>
                          <a:pt x="19331" y="5914"/>
                          <a:pt x="19108" y="5914"/>
                        </a:cubicBezTo>
                        <a:lnTo>
                          <a:pt x="17714" y="5914"/>
                        </a:lnTo>
                        <a:cubicBezTo>
                          <a:pt x="17491" y="5914"/>
                          <a:pt x="17309" y="6195"/>
                          <a:pt x="17309" y="6544"/>
                        </a:cubicBezTo>
                        <a:lnTo>
                          <a:pt x="17309" y="9121"/>
                        </a:lnTo>
                        <a:lnTo>
                          <a:pt x="15653" y="9121"/>
                        </a:lnTo>
                        <a:cubicBezTo>
                          <a:pt x="15428" y="9121"/>
                          <a:pt x="15247" y="9404"/>
                          <a:pt x="15247" y="9753"/>
                        </a:cubicBezTo>
                        <a:lnTo>
                          <a:pt x="15247" y="11921"/>
                        </a:lnTo>
                        <a:cubicBezTo>
                          <a:pt x="15247" y="12270"/>
                          <a:pt x="15428" y="12553"/>
                          <a:pt x="15653" y="12553"/>
                        </a:cubicBezTo>
                        <a:lnTo>
                          <a:pt x="17309" y="12553"/>
                        </a:lnTo>
                        <a:lnTo>
                          <a:pt x="17309" y="15130"/>
                        </a:lnTo>
                        <a:cubicBezTo>
                          <a:pt x="17309" y="15479"/>
                          <a:pt x="17491" y="15762"/>
                          <a:pt x="17714" y="15762"/>
                        </a:cubicBezTo>
                        <a:lnTo>
                          <a:pt x="19108" y="15762"/>
                        </a:lnTo>
                        <a:cubicBezTo>
                          <a:pt x="19331" y="15762"/>
                          <a:pt x="19513" y="15479"/>
                          <a:pt x="19513" y="15130"/>
                        </a:cubicBezTo>
                        <a:lnTo>
                          <a:pt x="19513" y="12553"/>
                        </a:lnTo>
                        <a:lnTo>
                          <a:pt x="21169" y="12553"/>
                        </a:lnTo>
                        <a:cubicBezTo>
                          <a:pt x="21393" y="12553"/>
                          <a:pt x="21574" y="12270"/>
                          <a:pt x="21574" y="11921"/>
                        </a:cubicBezTo>
                        <a:lnTo>
                          <a:pt x="21574" y="9753"/>
                        </a:lnTo>
                        <a:cubicBezTo>
                          <a:pt x="21574" y="9404"/>
                          <a:pt x="21393" y="9121"/>
                          <a:pt x="21169" y="9121"/>
                        </a:cubicBezTo>
                        <a:close/>
                        <a:moveTo>
                          <a:pt x="7107" y="9603"/>
                        </a:moveTo>
                        <a:lnTo>
                          <a:pt x="7107" y="12241"/>
                        </a:lnTo>
                        <a:cubicBezTo>
                          <a:pt x="7107" y="12637"/>
                          <a:pt x="7314" y="12960"/>
                          <a:pt x="7569" y="12960"/>
                        </a:cubicBezTo>
                        <a:lnTo>
                          <a:pt x="10940" y="12960"/>
                        </a:lnTo>
                        <a:cubicBezTo>
                          <a:pt x="10349" y="15563"/>
                          <a:pt x="8746" y="17430"/>
                          <a:pt x="6870" y="17408"/>
                        </a:cubicBezTo>
                        <a:cubicBezTo>
                          <a:pt x="4594" y="17382"/>
                          <a:pt x="2712" y="14548"/>
                          <a:pt x="2623" y="11008"/>
                        </a:cubicBezTo>
                        <a:cubicBezTo>
                          <a:pt x="2529" y="7212"/>
                          <a:pt x="4485" y="4078"/>
                          <a:pt x="6902" y="4078"/>
                        </a:cubicBezTo>
                        <a:cubicBezTo>
                          <a:pt x="8007" y="4078"/>
                          <a:pt x="9016" y="4733"/>
                          <a:pt x="9776" y="5808"/>
                        </a:cubicBezTo>
                        <a:cubicBezTo>
                          <a:pt x="9957" y="6063"/>
                          <a:pt x="10231" y="6064"/>
                          <a:pt x="10409" y="5804"/>
                        </a:cubicBezTo>
                        <a:lnTo>
                          <a:pt x="11647" y="3991"/>
                        </a:lnTo>
                        <a:cubicBezTo>
                          <a:pt x="11840" y="3707"/>
                          <a:pt x="11840" y="3228"/>
                          <a:pt x="11648" y="2944"/>
                        </a:cubicBezTo>
                        <a:cubicBezTo>
                          <a:pt x="10442" y="1165"/>
                          <a:pt x="8824" y="57"/>
                          <a:pt x="7040" y="2"/>
                        </a:cubicBezTo>
                        <a:cubicBezTo>
                          <a:pt x="3235" y="-114"/>
                          <a:pt x="27" y="4743"/>
                          <a:pt x="0" y="10667"/>
                        </a:cubicBezTo>
                        <a:cubicBezTo>
                          <a:pt x="-26" y="16636"/>
                          <a:pt x="3074" y="21486"/>
                          <a:pt x="6902" y="21486"/>
                        </a:cubicBezTo>
                        <a:cubicBezTo>
                          <a:pt x="10584" y="21486"/>
                          <a:pt x="13591" y="16999"/>
                          <a:pt x="13793" y="11347"/>
                        </a:cubicBezTo>
                        <a:cubicBezTo>
                          <a:pt x="13798" y="11277"/>
                          <a:pt x="13802" y="8882"/>
                          <a:pt x="13802" y="8882"/>
                        </a:cubicBezTo>
                        <a:lnTo>
                          <a:pt x="7569" y="8882"/>
                        </a:lnTo>
                        <a:cubicBezTo>
                          <a:pt x="7314" y="8882"/>
                          <a:pt x="7107" y="9205"/>
                          <a:pt x="7107" y="9603"/>
                        </a:cubicBezTo>
                        <a:close/>
                        <a:moveTo>
                          <a:pt x="7107" y="9603"/>
                        </a:move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EFFA7D50-8B6C-43D0-A79C-E83E06EADC4E}"/>
                  </a:ext>
                </a:extLst>
              </p:cNvPr>
              <p:cNvSpPr txBox="1"/>
              <p:nvPr/>
            </p:nvSpPr>
            <p:spPr>
              <a:xfrm>
                <a:off x="841283" y="5422207"/>
                <a:ext cx="436384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spc="200" dirty="0">
                    <a:solidFill>
                      <a:schemeClr val="tx2"/>
                    </a:solidFill>
                    <a:latin typeface="Montserrat" panose="00000500000000000000" pitchFamily="50" charset="0"/>
                    <a:ea typeface="Roboto Slab" pitchFamily="2" charset="0"/>
                  </a:rPr>
                  <a:t>www.website/ fb/ you tube/company name.com</a:t>
                </a: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38A5068D-06CF-440F-897B-81AB3A9EE266}"/>
                  </a:ext>
                </a:extLst>
              </p:cNvPr>
              <p:cNvSpPr/>
              <p:nvPr/>
            </p:nvSpPr>
            <p:spPr>
              <a:xfrm>
                <a:off x="938677" y="5222920"/>
                <a:ext cx="386888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B639256-B3D9-4810-97F8-36741EDEB7B3}"/>
                </a:ext>
              </a:extLst>
            </p:cNvPr>
            <p:cNvCxnSpPr>
              <a:cxnSpLocks/>
            </p:cNvCxnSpPr>
            <p:nvPr/>
          </p:nvCxnSpPr>
          <p:spPr>
            <a:xfrm>
              <a:off x="982612" y="4465884"/>
              <a:ext cx="383692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94777D8F-AD39-4639-83FD-A703F1259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980422" y="2270413"/>
              <a:ext cx="1807921" cy="7963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6681288"/>
      </p:ext>
    </p:extLst>
  </p:cSld>
  <p:clrMapOvr>
    <a:masterClrMapping/>
  </p:clrMapOvr>
  <p:transition spd="slow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32BBBEF2-FDEE-4A7C-9143-ABC632D846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75000"/>
                </a:schemeClr>
              </a:gs>
              <a:gs pos="97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4AB4495-6AEF-48B2-898C-F7E95A59EB10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0" y="0"/>
            <a:ext cx="12192000" cy="730061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67BA906-8190-44EC-A223-A3B374101478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B3709AC-5193-41B2-BDF3-EE87796AC4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l="11551" r="11551"/>
          <a:stretch>
            <a:fillRect/>
          </a:stretch>
        </p:blipFill>
        <p:spPr/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740864E1-C2A5-41CB-9A90-B12BDE3F431B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Placeholder 63">
            <a:extLst>
              <a:ext uri="{FF2B5EF4-FFF2-40B4-BE49-F238E27FC236}">
                <a16:creationId xmlns:a16="http://schemas.microsoft.com/office/drawing/2014/main" id="{15B53BAA-444A-42D8-A032-0EF66725B19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/>
          <a:srcRect l="611" r="611"/>
          <a:stretch>
            <a:fillRect/>
          </a:stretch>
        </p:blipFill>
        <p:spPr/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1585FF05-F3E8-44C3-BB0B-DDB868E2749B}"/>
              </a:ext>
            </a:extLst>
          </p:cNvPr>
          <p:cNvSpPr/>
          <p:nvPr/>
        </p:nvSpPr>
        <p:spPr>
          <a:xfrm>
            <a:off x="6754586" y="490853"/>
            <a:ext cx="3934316" cy="1609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7000"/>
              </a:lnSpc>
            </a:pPr>
            <a:r>
              <a:rPr lang="en-US" sz="4000" dirty="0">
                <a:solidFill>
                  <a:schemeClr val="bg1"/>
                </a:solidFill>
                <a:latin typeface="Montserrat Light" panose="00000400000000000000" pitchFamily="50" charset="0"/>
              </a:rPr>
              <a:t>Company</a:t>
            </a:r>
          </a:p>
          <a:p>
            <a:pPr>
              <a:lnSpc>
                <a:spcPts val="4500"/>
              </a:lnSpc>
            </a:pPr>
            <a:r>
              <a:rPr lang="en-US" sz="5500" dirty="0">
                <a:solidFill>
                  <a:schemeClr val="bg1"/>
                </a:solidFill>
                <a:latin typeface="Montserrat Black" panose="00000A00000000000000" pitchFamily="50" charset="0"/>
              </a:rPr>
              <a:t>About Us</a:t>
            </a:r>
            <a:endParaRPr lang="en-US" sz="40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7E65746-1DE5-47A3-8CD1-09B78DA322DA}"/>
              </a:ext>
            </a:extLst>
          </p:cNvPr>
          <p:cNvGrpSpPr/>
          <p:nvPr/>
        </p:nvGrpSpPr>
        <p:grpSpPr>
          <a:xfrm>
            <a:off x="960875" y="4966636"/>
            <a:ext cx="4174250" cy="1194889"/>
            <a:chOff x="2712326" y="4583671"/>
            <a:chExt cx="4174250" cy="1194889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B063C12C-BF64-4AE8-8A27-8D33A953EDAB}"/>
                </a:ext>
              </a:extLst>
            </p:cNvPr>
            <p:cNvGrpSpPr/>
            <p:nvPr/>
          </p:nvGrpSpPr>
          <p:grpSpPr>
            <a:xfrm>
              <a:off x="2712326" y="4718986"/>
              <a:ext cx="200222" cy="1059574"/>
              <a:chOff x="2712326" y="4602874"/>
              <a:chExt cx="328448" cy="1738148"/>
            </a:xfrm>
          </p:grpSpPr>
          <p:sp>
            <p:nvSpPr>
              <p:cNvPr id="42" name="Isosceles Triangle 41">
                <a:extLst>
                  <a:ext uri="{FF2B5EF4-FFF2-40B4-BE49-F238E27FC236}">
                    <a16:creationId xmlns:a16="http://schemas.microsoft.com/office/drawing/2014/main" id="{C32BB05D-17A3-453F-9689-D56F1040803E}"/>
                  </a:ext>
                </a:extLst>
              </p:cNvPr>
              <p:cNvSpPr/>
              <p:nvPr/>
            </p:nvSpPr>
            <p:spPr>
              <a:xfrm rot="5400000">
                <a:off x="2686050" y="4629150"/>
                <a:ext cx="381000" cy="328448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Isosceles Triangle 42">
                <a:extLst>
                  <a:ext uri="{FF2B5EF4-FFF2-40B4-BE49-F238E27FC236}">
                    <a16:creationId xmlns:a16="http://schemas.microsoft.com/office/drawing/2014/main" id="{C2EAC48F-532B-4F16-8F05-31F4D07B195F}"/>
                  </a:ext>
                </a:extLst>
              </p:cNvPr>
              <p:cNvSpPr/>
              <p:nvPr/>
            </p:nvSpPr>
            <p:spPr>
              <a:xfrm rot="5400000">
                <a:off x="2686050" y="5307724"/>
                <a:ext cx="381000" cy="32844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Isosceles Triangle 43">
                <a:extLst>
                  <a:ext uri="{FF2B5EF4-FFF2-40B4-BE49-F238E27FC236}">
                    <a16:creationId xmlns:a16="http://schemas.microsoft.com/office/drawing/2014/main" id="{1F02278F-A4D0-432F-A9B8-49F3C11D5B15}"/>
                  </a:ext>
                </a:extLst>
              </p:cNvPr>
              <p:cNvSpPr/>
              <p:nvPr/>
            </p:nvSpPr>
            <p:spPr>
              <a:xfrm rot="5400000">
                <a:off x="2686050" y="5986298"/>
                <a:ext cx="381000" cy="32844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1" name="Rectangle 9">
              <a:extLst>
                <a:ext uri="{FF2B5EF4-FFF2-40B4-BE49-F238E27FC236}">
                  <a16:creationId xmlns:a16="http://schemas.microsoft.com/office/drawing/2014/main" id="{73A93D6F-7D98-4BD6-9249-DC5C356A8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672" y="4583671"/>
              <a:ext cx="3630904" cy="118184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3600"/>
                </a:lnSpc>
              </a:pP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"/>
                  <a:ea typeface="Roboto" panose="02000000000000000000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is meant to project an image of professionalism and lorem to reliability. By using simple alignments are This letterhead design is meant 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5946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7549DAAF-FDB1-456B-AA07-0B458D58A705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0" y="0"/>
            <a:ext cx="12192000" cy="7300612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3CA3790-FBA6-4C54-8959-A68FB0888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75000"/>
                </a:schemeClr>
              </a:gs>
              <a:gs pos="97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7B9BD09-0623-47C4-BF59-528845DB4A63}"/>
              </a:ext>
            </a:extLst>
          </p:cNvPr>
          <p:cNvSpPr/>
          <p:nvPr/>
        </p:nvSpPr>
        <p:spPr>
          <a:xfrm>
            <a:off x="1077686" y="490853"/>
            <a:ext cx="2941864" cy="1609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7000"/>
              </a:lnSpc>
            </a:pPr>
            <a:r>
              <a:rPr lang="en-US" sz="4000" dirty="0">
                <a:solidFill>
                  <a:schemeClr val="bg1"/>
                </a:solidFill>
                <a:latin typeface="Montserrat Light" panose="00000400000000000000" pitchFamily="50" charset="0"/>
              </a:rPr>
              <a:t>Our</a:t>
            </a:r>
          </a:p>
          <a:p>
            <a:pPr>
              <a:lnSpc>
                <a:spcPts val="4500"/>
              </a:lnSpc>
            </a:pPr>
            <a:r>
              <a:rPr lang="en-US" sz="5500" dirty="0">
                <a:solidFill>
                  <a:schemeClr val="bg1"/>
                </a:solidFill>
                <a:latin typeface="Montserrat Black" panose="00000A00000000000000" pitchFamily="50" charset="0"/>
              </a:rPr>
              <a:t>Service</a:t>
            </a:r>
            <a:endParaRPr lang="en-US" sz="40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76A423-91FC-4381-ACDC-3A35C0ACB6D8}"/>
              </a:ext>
            </a:extLst>
          </p:cNvPr>
          <p:cNvSpPr/>
          <p:nvPr/>
        </p:nvSpPr>
        <p:spPr>
          <a:xfrm>
            <a:off x="1165654" y="2200537"/>
            <a:ext cx="1314450" cy="1143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22000">
                <a:schemeClr val="accent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401887D-FCD5-4E32-9DE4-6685D695AB3C}"/>
              </a:ext>
            </a:extLst>
          </p:cNvPr>
          <p:cNvGrpSpPr/>
          <p:nvPr/>
        </p:nvGrpSpPr>
        <p:grpSpPr>
          <a:xfrm>
            <a:off x="1165654" y="2867025"/>
            <a:ext cx="9978596" cy="895350"/>
            <a:chOff x="1165654" y="2981325"/>
            <a:chExt cx="11026346" cy="89535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02ACA71-5691-4073-A929-F3B05C9EE187}"/>
                </a:ext>
              </a:extLst>
            </p:cNvPr>
            <p:cNvSpPr/>
            <p:nvPr/>
          </p:nvSpPr>
          <p:spPr>
            <a:xfrm>
              <a:off x="1165654" y="2981325"/>
              <a:ext cx="3429000" cy="895350"/>
            </a:xfrm>
            <a:prstGeom prst="roundRect">
              <a:avLst/>
            </a:prstGeom>
            <a:grpFill/>
            <a:ln w="28575">
              <a:solidFill>
                <a:schemeClr val="tx2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E4C9DE13-B4A2-4455-BD46-CC6C00C6F711}"/>
                </a:ext>
              </a:extLst>
            </p:cNvPr>
            <p:cNvSpPr/>
            <p:nvPr/>
          </p:nvSpPr>
          <p:spPr>
            <a:xfrm>
              <a:off x="4964327" y="2981325"/>
              <a:ext cx="3429000" cy="895350"/>
            </a:xfrm>
            <a:prstGeom prst="roundRect">
              <a:avLst/>
            </a:prstGeom>
            <a:grpFill/>
            <a:ln w="28575">
              <a:solidFill>
                <a:schemeClr val="tx2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3B657F32-E4F3-4087-A1F7-E0249C89112B}"/>
                </a:ext>
              </a:extLst>
            </p:cNvPr>
            <p:cNvSpPr/>
            <p:nvPr/>
          </p:nvSpPr>
          <p:spPr>
            <a:xfrm>
              <a:off x="8763000" y="2981325"/>
              <a:ext cx="3429000" cy="895350"/>
            </a:xfrm>
            <a:prstGeom prst="roundRect">
              <a:avLst/>
            </a:prstGeom>
            <a:grpFill/>
            <a:ln w="28575">
              <a:solidFill>
                <a:schemeClr val="tx2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01B3DB5-6B2F-44A0-B6DB-9F802AC3E726}"/>
              </a:ext>
            </a:extLst>
          </p:cNvPr>
          <p:cNvGrpSpPr/>
          <p:nvPr/>
        </p:nvGrpSpPr>
        <p:grpSpPr>
          <a:xfrm>
            <a:off x="1165654" y="4100643"/>
            <a:ext cx="9978596" cy="895350"/>
            <a:chOff x="1165654" y="2981325"/>
            <a:chExt cx="11026346" cy="89535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C859DA33-073E-40DA-A54B-57A7C8C0195F}"/>
                </a:ext>
              </a:extLst>
            </p:cNvPr>
            <p:cNvSpPr/>
            <p:nvPr/>
          </p:nvSpPr>
          <p:spPr>
            <a:xfrm>
              <a:off x="1165654" y="2981325"/>
              <a:ext cx="3429000" cy="895350"/>
            </a:xfrm>
            <a:prstGeom prst="roundRect">
              <a:avLst/>
            </a:prstGeom>
            <a:grpFill/>
            <a:ln w="28575">
              <a:solidFill>
                <a:schemeClr val="tx2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E400AD78-8B20-4629-8BE5-24A72DE465BE}"/>
                </a:ext>
              </a:extLst>
            </p:cNvPr>
            <p:cNvSpPr/>
            <p:nvPr/>
          </p:nvSpPr>
          <p:spPr>
            <a:xfrm>
              <a:off x="4964327" y="2981325"/>
              <a:ext cx="3429000" cy="895350"/>
            </a:xfrm>
            <a:prstGeom prst="roundRect">
              <a:avLst/>
            </a:prstGeom>
            <a:grpFill/>
            <a:ln w="28575">
              <a:solidFill>
                <a:schemeClr val="tx2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6919366C-7322-4B26-83CA-C9A827BABB29}"/>
                </a:ext>
              </a:extLst>
            </p:cNvPr>
            <p:cNvSpPr/>
            <p:nvPr/>
          </p:nvSpPr>
          <p:spPr>
            <a:xfrm>
              <a:off x="8763000" y="2981325"/>
              <a:ext cx="3429000" cy="895350"/>
            </a:xfrm>
            <a:prstGeom prst="roundRect">
              <a:avLst/>
            </a:prstGeom>
            <a:grpFill/>
            <a:ln w="28575">
              <a:solidFill>
                <a:schemeClr val="tx2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BD773E9-0DDD-412B-A205-27B8467886EA}"/>
              </a:ext>
            </a:extLst>
          </p:cNvPr>
          <p:cNvSpPr txBox="1"/>
          <p:nvPr/>
        </p:nvSpPr>
        <p:spPr>
          <a:xfrm>
            <a:off x="1077686" y="5504348"/>
            <a:ext cx="10066564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popularised</a:t>
            </a: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in the 1960s with the release of </a:t>
            </a:r>
            <a:r>
              <a:rPr lang="en-US" sz="1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Letraset</a:t>
            </a: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sheets containing Lorem Ipsum passages, and more recently with desktop publishing software like Aldus PageMaker including versions of Lorem Ipsum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0D98FA-FCFB-4602-BB2C-C21AC30CBA2B}"/>
              </a:ext>
            </a:extLst>
          </p:cNvPr>
          <p:cNvSpPr txBox="1"/>
          <p:nvPr/>
        </p:nvSpPr>
        <p:spPr>
          <a:xfrm>
            <a:off x="1574238" y="3100964"/>
            <a:ext cx="228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pc="200" dirty="0">
                <a:solidFill>
                  <a:schemeClr val="accent2"/>
                </a:solidFill>
                <a:latin typeface="Montserrat" panose="00000500000000000000" pitchFamily="50" charset="0"/>
              </a:rPr>
              <a:t>WAXING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B5A6FF3-79A2-4035-BAC0-75CDBAC1A597}"/>
              </a:ext>
            </a:extLst>
          </p:cNvPr>
          <p:cNvSpPr txBox="1"/>
          <p:nvPr/>
        </p:nvSpPr>
        <p:spPr>
          <a:xfrm>
            <a:off x="5011952" y="3100964"/>
            <a:ext cx="228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pc="200" dirty="0">
                <a:solidFill>
                  <a:schemeClr val="accent2"/>
                </a:solidFill>
                <a:latin typeface="Montserrat" panose="00000500000000000000" pitchFamily="50" charset="0"/>
              </a:rPr>
              <a:t>MASSAGE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B74CE24-3DFF-490A-8DEB-251897009C51}"/>
              </a:ext>
            </a:extLst>
          </p:cNvPr>
          <p:cNvSpPr txBox="1"/>
          <p:nvPr/>
        </p:nvSpPr>
        <p:spPr>
          <a:xfrm>
            <a:off x="8299618" y="3100964"/>
            <a:ext cx="25860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pc="200" dirty="0">
                <a:solidFill>
                  <a:schemeClr val="accent2"/>
                </a:solidFill>
                <a:latin typeface="Montserrat" panose="00000500000000000000" pitchFamily="50" charset="0"/>
              </a:rPr>
              <a:t>HAIR CUTTING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2EE7350-749F-4391-9A48-31F47451D14E}"/>
              </a:ext>
            </a:extLst>
          </p:cNvPr>
          <p:cNvSpPr txBox="1"/>
          <p:nvPr/>
        </p:nvSpPr>
        <p:spPr>
          <a:xfrm>
            <a:off x="1165654" y="4332875"/>
            <a:ext cx="31031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pc="200" dirty="0">
                <a:solidFill>
                  <a:schemeClr val="accent2"/>
                </a:solidFill>
                <a:latin typeface="Montserrat" panose="00000500000000000000" pitchFamily="50" charset="0"/>
              </a:rPr>
              <a:t>FACIAL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5E6C45-E52E-40E8-A59F-27BCAB67C813}"/>
              </a:ext>
            </a:extLst>
          </p:cNvPr>
          <p:cNvSpPr txBox="1"/>
          <p:nvPr/>
        </p:nvSpPr>
        <p:spPr>
          <a:xfrm>
            <a:off x="5011952" y="4332875"/>
            <a:ext cx="228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pc="200" dirty="0">
                <a:solidFill>
                  <a:schemeClr val="accent2"/>
                </a:solidFill>
                <a:latin typeface="Montserrat" panose="00000500000000000000" pitchFamily="50" charset="0"/>
              </a:rPr>
              <a:t>HAIR COLOR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245CD1F-D0B7-441A-83EC-B9469CCCBA09}"/>
              </a:ext>
            </a:extLst>
          </p:cNvPr>
          <p:cNvSpPr txBox="1"/>
          <p:nvPr/>
        </p:nvSpPr>
        <p:spPr>
          <a:xfrm>
            <a:off x="8299618" y="4332875"/>
            <a:ext cx="25860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pc="200" dirty="0">
                <a:solidFill>
                  <a:schemeClr val="accent2"/>
                </a:solidFill>
                <a:latin typeface="Montserrat" panose="00000500000000000000" pitchFamily="50" charset="0"/>
              </a:rPr>
              <a:t>HAIR CUTTING</a:t>
            </a:r>
          </a:p>
        </p:txBody>
      </p:sp>
    </p:spTree>
    <p:extLst>
      <p:ext uri="{BB962C8B-B14F-4D97-AF65-F5344CB8AC3E}">
        <p14:creationId xmlns:p14="http://schemas.microsoft.com/office/powerpoint/2010/main" val="758151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F7A9ACA-C124-4B6A-AAB6-08A55667498D}"/>
              </a:ext>
            </a:extLst>
          </p:cNvPr>
          <p:cNvGrpSpPr/>
          <p:nvPr/>
        </p:nvGrpSpPr>
        <p:grpSpPr>
          <a:xfrm>
            <a:off x="0" y="0"/>
            <a:ext cx="12192000" cy="7300612"/>
            <a:chOff x="0" y="0"/>
            <a:chExt cx="12192000" cy="7300612"/>
          </a:xfrm>
        </p:grpSpPr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591C5096-5D30-4774-8635-BD29A23FA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75000"/>
            </a:blip>
            <a:stretch>
              <a:fillRect/>
            </a:stretch>
          </p:blipFill>
          <p:spPr>
            <a:xfrm>
              <a:off x="0" y="0"/>
              <a:ext cx="12192000" cy="7300612"/>
            </a:xfrm>
            <a:prstGeom prst="rect">
              <a:avLst/>
            </a:prstGeom>
          </p:spPr>
        </p:pic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D6CA6C4-424E-4B4B-89B2-F895A8F9992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7000">
                  <a:schemeClr val="tx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3B8F901B-5B98-4D93-B347-B37454810755}"/>
              </a:ext>
            </a:extLst>
          </p:cNvPr>
          <p:cNvCxnSpPr>
            <a:cxnSpLocks/>
          </p:cNvCxnSpPr>
          <p:nvPr/>
        </p:nvCxnSpPr>
        <p:spPr>
          <a:xfrm flipH="1">
            <a:off x="1" y="5534024"/>
            <a:ext cx="105013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47701FC-53A3-47FC-8414-CADE28A1F14F}"/>
              </a:ext>
            </a:extLst>
          </p:cNvPr>
          <p:cNvSpPr/>
          <p:nvPr/>
        </p:nvSpPr>
        <p:spPr>
          <a:xfrm>
            <a:off x="852714" y="576392"/>
            <a:ext cx="5685975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7000"/>
              </a:lnSpc>
            </a:pPr>
            <a:r>
              <a:rPr lang="en-US" sz="4000" dirty="0">
                <a:solidFill>
                  <a:schemeClr val="bg1"/>
                </a:solidFill>
                <a:latin typeface="Montserrat Light" panose="00000400000000000000" pitchFamily="50" charset="0"/>
              </a:rPr>
              <a:t>Our</a:t>
            </a:r>
          </a:p>
          <a:p>
            <a:pPr>
              <a:lnSpc>
                <a:spcPts val="4500"/>
              </a:lnSpc>
            </a:pPr>
            <a:r>
              <a:rPr lang="en-US" sz="5500" dirty="0">
                <a:solidFill>
                  <a:schemeClr val="bg1"/>
                </a:solidFill>
                <a:latin typeface="Montserrat Black" panose="00000A00000000000000" pitchFamily="50" charset="0"/>
              </a:rPr>
              <a:t>Team Member</a:t>
            </a:r>
          </a:p>
          <a:p>
            <a:pPr>
              <a:lnSpc>
                <a:spcPts val="4500"/>
              </a:lnSpc>
            </a:pPr>
            <a:r>
              <a:rPr lang="en-US" sz="4000" dirty="0">
                <a:solidFill>
                  <a:schemeClr val="bg1"/>
                </a:solidFill>
                <a:latin typeface="Montserrat Light" panose="00000400000000000000" pitchFamily="50" charset="0"/>
              </a:rPr>
              <a:t>Page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1EA88E7-2EFF-4169-93FA-35D35756EC20}"/>
              </a:ext>
            </a:extLst>
          </p:cNvPr>
          <p:cNvCxnSpPr>
            <a:cxnSpLocks/>
          </p:cNvCxnSpPr>
          <p:nvPr/>
        </p:nvCxnSpPr>
        <p:spPr>
          <a:xfrm>
            <a:off x="1023716" y="3181350"/>
            <a:ext cx="0" cy="235267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F4FA73D7-89D2-4C67-A829-5399B09CA38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 t="23744" b="23744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4D53DA57-F980-4C27-8099-AABB15306B4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/>
          <a:srcRect t="21675" b="21675"/>
          <a:stretch>
            <a:fillRect/>
          </a:stretch>
        </p:blipFill>
        <p:spPr/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E9ED0AAC-39EA-481C-B5BD-BB2E7B5D96F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/>
          <a:srcRect t="21724" b="21724"/>
          <a:stretch>
            <a:fillRect/>
          </a:stretch>
        </p:blipFill>
        <p:spPr/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448B941D-5E52-4DC6-8DFA-C48E3F5E5B42}"/>
              </a:ext>
            </a:extLst>
          </p:cNvPr>
          <p:cNvGrpSpPr/>
          <p:nvPr/>
        </p:nvGrpSpPr>
        <p:grpSpPr>
          <a:xfrm>
            <a:off x="1602863" y="4903796"/>
            <a:ext cx="2859378" cy="853847"/>
            <a:chOff x="2937829" y="4804441"/>
            <a:chExt cx="2859378" cy="853847"/>
          </a:xfrm>
        </p:grpSpPr>
        <p:sp>
          <p:nvSpPr>
            <p:cNvPr id="101" name="Rectangle 9">
              <a:extLst>
                <a:ext uri="{FF2B5EF4-FFF2-40B4-BE49-F238E27FC236}">
                  <a16:creationId xmlns:a16="http://schemas.microsoft.com/office/drawing/2014/main" id="{26CF31C8-73DC-4F02-9530-21A0B3D06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1664" y="5267775"/>
              <a:ext cx="2755543" cy="3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is meant to lorem in professionalism and lorem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1A8F086F-40C3-4BF3-84AE-A7D5B5706EC3}"/>
                </a:ext>
              </a:extLst>
            </p:cNvPr>
            <p:cNvSpPr txBox="1"/>
            <p:nvPr/>
          </p:nvSpPr>
          <p:spPr>
            <a:xfrm>
              <a:off x="2937829" y="4804441"/>
              <a:ext cx="1865722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dirty="0" err="1">
                  <a:solidFill>
                    <a:schemeClr val="accent2"/>
                  </a:solidFill>
                  <a:latin typeface="Montserrat" panose="00000500000000000000" pitchFamily="50" charset="0"/>
                </a:rPr>
                <a:t>Sakawi</a:t>
              </a:r>
              <a:r>
                <a:rPr lang="en-US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 Beda</a:t>
              </a:r>
            </a:p>
          </p:txBody>
        </p: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93BF544D-CA8E-4C4B-BD8F-52539206E263}"/>
                </a:ext>
              </a:extLst>
            </p:cNvPr>
            <p:cNvCxnSpPr>
              <a:cxnSpLocks/>
            </p:cNvCxnSpPr>
            <p:nvPr/>
          </p:nvCxnSpPr>
          <p:spPr>
            <a:xfrm>
              <a:off x="3038488" y="5182430"/>
              <a:ext cx="201609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BDF2885D-3D8E-47C4-BED1-4B1C1F5F145B}"/>
              </a:ext>
            </a:extLst>
          </p:cNvPr>
          <p:cNvGrpSpPr/>
          <p:nvPr/>
        </p:nvGrpSpPr>
        <p:grpSpPr>
          <a:xfrm>
            <a:off x="5024377" y="4903796"/>
            <a:ext cx="2859378" cy="853847"/>
            <a:chOff x="2937829" y="4804441"/>
            <a:chExt cx="2859378" cy="853847"/>
          </a:xfrm>
        </p:grpSpPr>
        <p:sp>
          <p:nvSpPr>
            <p:cNvPr id="115" name="Rectangle 9">
              <a:extLst>
                <a:ext uri="{FF2B5EF4-FFF2-40B4-BE49-F238E27FC236}">
                  <a16:creationId xmlns:a16="http://schemas.microsoft.com/office/drawing/2014/main" id="{CC47419C-9C12-4CDE-ADD8-995AAB4DF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1664" y="5267775"/>
              <a:ext cx="2755543" cy="3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is meant to lorem in professionalism and lorem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A8448E18-AD2F-4FD5-8F8A-4EDBA2BF0558}"/>
                </a:ext>
              </a:extLst>
            </p:cNvPr>
            <p:cNvSpPr txBox="1"/>
            <p:nvPr/>
          </p:nvSpPr>
          <p:spPr>
            <a:xfrm>
              <a:off x="2937829" y="4804441"/>
              <a:ext cx="1865722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dirty="0" err="1">
                  <a:solidFill>
                    <a:schemeClr val="accent2"/>
                  </a:solidFill>
                  <a:latin typeface="Montserrat" panose="00000500000000000000" pitchFamily="50" charset="0"/>
                </a:rPr>
                <a:t>Sakawi</a:t>
              </a:r>
              <a:r>
                <a:rPr lang="en-US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 Beda</a:t>
              </a:r>
            </a:p>
          </p:txBody>
        </p: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34E98CF0-29D5-4C7C-8B33-728E585C8DEE}"/>
                </a:ext>
              </a:extLst>
            </p:cNvPr>
            <p:cNvCxnSpPr>
              <a:cxnSpLocks/>
            </p:cNvCxnSpPr>
            <p:nvPr/>
          </p:nvCxnSpPr>
          <p:spPr>
            <a:xfrm>
              <a:off x="3038488" y="5182430"/>
              <a:ext cx="201609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B75A1D53-E0AD-47CE-9387-D96954BCAA80}"/>
              </a:ext>
            </a:extLst>
          </p:cNvPr>
          <p:cNvGrpSpPr/>
          <p:nvPr/>
        </p:nvGrpSpPr>
        <p:grpSpPr>
          <a:xfrm>
            <a:off x="8455340" y="4903796"/>
            <a:ext cx="2859378" cy="853847"/>
            <a:chOff x="2937829" y="4804441"/>
            <a:chExt cx="2859378" cy="853847"/>
          </a:xfrm>
        </p:grpSpPr>
        <p:sp>
          <p:nvSpPr>
            <p:cNvPr id="119" name="Rectangle 9">
              <a:extLst>
                <a:ext uri="{FF2B5EF4-FFF2-40B4-BE49-F238E27FC236}">
                  <a16:creationId xmlns:a16="http://schemas.microsoft.com/office/drawing/2014/main" id="{F5597F62-6DD1-42E1-8079-6FDA87294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1664" y="5267775"/>
              <a:ext cx="2755543" cy="3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is meant to lorem in professionalism and lorem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62138E56-55BC-4322-9454-CAB2D47F000A}"/>
                </a:ext>
              </a:extLst>
            </p:cNvPr>
            <p:cNvSpPr txBox="1"/>
            <p:nvPr/>
          </p:nvSpPr>
          <p:spPr>
            <a:xfrm>
              <a:off x="2937829" y="4804441"/>
              <a:ext cx="1865722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dirty="0" err="1">
                  <a:solidFill>
                    <a:schemeClr val="accent2"/>
                  </a:solidFill>
                  <a:latin typeface="Montserrat" panose="00000500000000000000" pitchFamily="50" charset="0"/>
                </a:rPr>
                <a:t>Sakawi</a:t>
              </a:r>
              <a:r>
                <a:rPr lang="en-US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 Beda</a:t>
              </a:r>
            </a:p>
          </p:txBody>
        </p: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E661C956-9E50-4A70-8606-7D34CEAE11EF}"/>
                </a:ext>
              </a:extLst>
            </p:cNvPr>
            <p:cNvCxnSpPr>
              <a:cxnSpLocks/>
            </p:cNvCxnSpPr>
            <p:nvPr/>
          </p:nvCxnSpPr>
          <p:spPr>
            <a:xfrm>
              <a:off x="3038488" y="5182430"/>
              <a:ext cx="201609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9799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AF5AC57D-15C7-479E-B0BF-2A56DEAA3FEF}"/>
              </a:ext>
            </a:extLst>
          </p:cNvPr>
          <p:cNvGrpSpPr/>
          <p:nvPr/>
        </p:nvGrpSpPr>
        <p:grpSpPr>
          <a:xfrm>
            <a:off x="0" y="0"/>
            <a:ext cx="12192000" cy="7300612"/>
            <a:chOff x="0" y="0"/>
            <a:chExt cx="12192000" cy="7300612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D8CCF2F5-527E-4696-ADDC-399BCED46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75000"/>
            </a:blip>
            <a:stretch>
              <a:fillRect/>
            </a:stretch>
          </p:blipFill>
          <p:spPr>
            <a:xfrm>
              <a:off x="0" y="0"/>
              <a:ext cx="12192000" cy="7300612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3E091D0-8E98-41EF-8A00-7A31CF4FFD5E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7000">
                  <a:schemeClr val="tx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095B0DA-9890-4F0A-B3B7-60E46D7E9AEE}"/>
              </a:ext>
            </a:extLst>
          </p:cNvPr>
          <p:cNvGrpSpPr/>
          <p:nvPr/>
        </p:nvGrpSpPr>
        <p:grpSpPr>
          <a:xfrm>
            <a:off x="1801522" y="0"/>
            <a:ext cx="10390478" cy="6858000"/>
            <a:chOff x="1801522" y="0"/>
            <a:chExt cx="10390478" cy="6858000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913952A-ABE0-44E9-B6C3-DBC126A2DC28}"/>
                </a:ext>
              </a:extLst>
            </p:cNvPr>
            <p:cNvSpPr/>
            <p:nvPr/>
          </p:nvSpPr>
          <p:spPr>
            <a:xfrm>
              <a:off x="5353158" y="1535764"/>
              <a:ext cx="6838842" cy="3038468"/>
            </a:xfrm>
            <a:custGeom>
              <a:avLst/>
              <a:gdLst>
                <a:gd name="connsiteX0" fmla="*/ 0 w 6838842"/>
                <a:gd name="connsiteY0" fmla="*/ 0 h 3038468"/>
                <a:gd name="connsiteX1" fmla="*/ 5514154 w 6838842"/>
                <a:gd name="connsiteY1" fmla="*/ 2439521 h 3038468"/>
                <a:gd name="connsiteX2" fmla="*/ 6731536 w 6838842"/>
                <a:gd name="connsiteY2" fmla="*/ 2229355 h 3038468"/>
                <a:gd name="connsiteX3" fmla="*/ 6838842 w 6838842"/>
                <a:gd name="connsiteY3" fmla="*/ 2186758 h 3038468"/>
                <a:gd name="connsiteX4" fmla="*/ 6838842 w 6838842"/>
                <a:gd name="connsiteY4" fmla="*/ 2800174 h 3038468"/>
                <a:gd name="connsiteX5" fmla="*/ 6782696 w 6838842"/>
                <a:gd name="connsiteY5" fmla="*/ 2825301 h 3038468"/>
                <a:gd name="connsiteX6" fmla="*/ 5822718 w 6838842"/>
                <a:gd name="connsiteY6" fmla="*/ 3034665 h 3038468"/>
                <a:gd name="connsiteX7" fmla="*/ 5698912 w 6838842"/>
                <a:gd name="connsiteY7" fmla="*/ 3038468 h 3038468"/>
                <a:gd name="connsiteX8" fmla="*/ 1249494 w 6838842"/>
                <a:gd name="connsiteY8" fmla="*/ 922188 h 3038468"/>
                <a:gd name="connsiteX9" fmla="*/ 0 w 6838842"/>
                <a:gd name="connsiteY9" fmla="*/ 0 h 303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38842" h="3038468">
                  <a:moveTo>
                    <a:pt x="0" y="0"/>
                  </a:moveTo>
                  <a:cubicBezTo>
                    <a:pt x="1906622" y="1251134"/>
                    <a:pt x="3761816" y="2439521"/>
                    <a:pt x="5514154" y="2439521"/>
                  </a:cubicBezTo>
                  <a:cubicBezTo>
                    <a:pt x="5925572" y="2439521"/>
                    <a:pt x="6331634" y="2374278"/>
                    <a:pt x="6731536" y="2229355"/>
                  </a:cubicBezTo>
                  <a:lnTo>
                    <a:pt x="6838842" y="2186758"/>
                  </a:lnTo>
                  <a:lnTo>
                    <a:pt x="6838842" y="2800174"/>
                  </a:lnTo>
                  <a:lnTo>
                    <a:pt x="6782696" y="2825301"/>
                  </a:lnTo>
                  <a:cubicBezTo>
                    <a:pt x="6466990" y="2955519"/>
                    <a:pt x="6146998" y="3021830"/>
                    <a:pt x="5822718" y="3034665"/>
                  </a:cubicBezTo>
                  <a:cubicBezTo>
                    <a:pt x="5780814" y="3036566"/>
                    <a:pt x="5740816" y="3038468"/>
                    <a:pt x="5698912" y="3038468"/>
                  </a:cubicBezTo>
                  <a:cubicBezTo>
                    <a:pt x="4279898" y="3038468"/>
                    <a:pt x="2784696" y="2047828"/>
                    <a:pt x="1249494" y="922188"/>
                  </a:cubicBezTo>
                  <a:cubicBezTo>
                    <a:pt x="836170" y="619863"/>
                    <a:pt x="419038" y="306128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A65643F2-2EC6-4D19-937B-27B8F8F5D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522" y="0"/>
              <a:ext cx="10390478" cy="6858000"/>
            </a:xfrm>
            <a:custGeom>
              <a:avLst/>
              <a:gdLst>
                <a:gd name="connsiteX0" fmla="*/ 0 w 10390478"/>
                <a:gd name="connsiteY0" fmla="*/ 0 h 6858000"/>
                <a:gd name="connsiteX1" fmla="*/ 1165733 w 10390478"/>
                <a:gd name="connsiteY1" fmla="*/ 0 h 6858000"/>
                <a:gd name="connsiteX2" fmla="*/ 1323821 w 10390478"/>
                <a:gd name="connsiteY2" fmla="*/ 80897 h 6858000"/>
                <a:gd name="connsiteX3" fmla="*/ 10351122 w 10390478"/>
                <a:gd name="connsiteY3" fmla="*/ 4353698 h 6858000"/>
                <a:gd name="connsiteX4" fmla="*/ 10390478 w 10390478"/>
                <a:gd name="connsiteY4" fmla="*/ 4335701 h 6858000"/>
                <a:gd name="connsiteX5" fmla="*/ 10390478 w 10390478"/>
                <a:gd name="connsiteY5" fmla="*/ 6858000 h 6858000"/>
                <a:gd name="connsiteX6" fmla="*/ 7577196 w 10390478"/>
                <a:gd name="connsiteY6" fmla="*/ 6858000 h 6858000"/>
                <a:gd name="connsiteX7" fmla="*/ 7496388 w 10390478"/>
                <a:gd name="connsiteY7" fmla="*/ 6816246 h 6858000"/>
                <a:gd name="connsiteX8" fmla="*/ 6311588 w 10390478"/>
                <a:gd name="connsiteY8" fmla="*/ 6007748 h 6858000"/>
                <a:gd name="connsiteX9" fmla="*/ 3620234 w 10390478"/>
                <a:gd name="connsiteY9" fmla="*/ 3371069 h 6858000"/>
                <a:gd name="connsiteX10" fmla="*/ 1346013 w 10390478"/>
                <a:gd name="connsiteY10" fmla="*/ 1086074 h 6858000"/>
                <a:gd name="connsiteX11" fmla="*/ 193426 w 10390478"/>
                <a:gd name="connsiteY11" fmla="*/ 136290 h 6858000"/>
                <a:gd name="connsiteX12" fmla="*/ 0 w 10390478"/>
                <a:gd name="connsiteY12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90478" h="6858000">
                  <a:moveTo>
                    <a:pt x="0" y="0"/>
                  </a:moveTo>
                  <a:lnTo>
                    <a:pt x="1165733" y="0"/>
                  </a:lnTo>
                  <a:lnTo>
                    <a:pt x="1323821" y="80897"/>
                  </a:lnTo>
                  <a:cubicBezTo>
                    <a:pt x="4487092" y="1785491"/>
                    <a:pt x="7588530" y="5515200"/>
                    <a:pt x="10351122" y="4353698"/>
                  </a:cubicBezTo>
                  <a:lnTo>
                    <a:pt x="10390478" y="4335701"/>
                  </a:lnTo>
                  <a:lnTo>
                    <a:pt x="10390478" y="6858000"/>
                  </a:lnTo>
                  <a:lnTo>
                    <a:pt x="7577196" y="6858000"/>
                  </a:lnTo>
                  <a:lnTo>
                    <a:pt x="7496388" y="6816246"/>
                  </a:lnTo>
                  <a:cubicBezTo>
                    <a:pt x="7119066" y="6611908"/>
                    <a:pt x="6726576" y="6343511"/>
                    <a:pt x="6311588" y="6007748"/>
                  </a:cubicBezTo>
                  <a:cubicBezTo>
                    <a:pt x="5410662" y="5281568"/>
                    <a:pt x="4502116" y="4310160"/>
                    <a:pt x="3620234" y="3371069"/>
                  </a:cubicBezTo>
                  <a:cubicBezTo>
                    <a:pt x="2875494" y="2576453"/>
                    <a:pt x="2102182" y="1753323"/>
                    <a:pt x="1346013" y="1086074"/>
                  </a:cubicBezTo>
                  <a:cubicBezTo>
                    <a:pt x="967928" y="753400"/>
                    <a:pt x="580796" y="421677"/>
                    <a:pt x="193426" y="13629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0">
                  <a:schemeClr val="accent4"/>
                </a:gs>
                <a:gs pos="100000">
                  <a:schemeClr val="accent3"/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6961D39-9343-408D-890C-56895A346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503" y="0"/>
              <a:ext cx="10275497" cy="6478612"/>
            </a:xfrm>
            <a:custGeom>
              <a:avLst/>
              <a:gdLst>
                <a:gd name="connsiteX0" fmla="*/ 0 w 10275497"/>
                <a:gd name="connsiteY0" fmla="*/ 0 h 6478612"/>
                <a:gd name="connsiteX1" fmla="*/ 206265 w 10275497"/>
                <a:gd name="connsiteY1" fmla="*/ 0 h 6478612"/>
                <a:gd name="connsiteX2" fmla="*/ 324153 w 10275497"/>
                <a:gd name="connsiteY2" fmla="*/ 68641 h 6478612"/>
                <a:gd name="connsiteX3" fmla="*/ 1705305 w 10275497"/>
                <a:gd name="connsiteY3" fmla="*/ 1050331 h 6478612"/>
                <a:gd name="connsiteX4" fmla="*/ 1724351 w 10275497"/>
                <a:gd name="connsiteY4" fmla="*/ 1065537 h 6478612"/>
                <a:gd name="connsiteX5" fmla="*/ 1726257 w 10275497"/>
                <a:gd name="connsiteY5" fmla="*/ 1067437 h 6478612"/>
                <a:gd name="connsiteX6" fmla="*/ 1730065 w 10275497"/>
                <a:gd name="connsiteY6" fmla="*/ 1069338 h 6478612"/>
                <a:gd name="connsiteX7" fmla="*/ 1731971 w 10275497"/>
                <a:gd name="connsiteY7" fmla="*/ 1071239 h 6478612"/>
                <a:gd name="connsiteX8" fmla="*/ 1737685 w 10275497"/>
                <a:gd name="connsiteY8" fmla="*/ 1076941 h 6478612"/>
                <a:gd name="connsiteX9" fmla="*/ 1739589 w 10275497"/>
                <a:gd name="connsiteY9" fmla="*/ 1076941 h 6478612"/>
                <a:gd name="connsiteX10" fmla="*/ 1743399 w 10275497"/>
                <a:gd name="connsiteY10" fmla="*/ 1080742 h 6478612"/>
                <a:gd name="connsiteX11" fmla="*/ 1745303 w 10275497"/>
                <a:gd name="connsiteY11" fmla="*/ 1080742 h 6478612"/>
                <a:gd name="connsiteX12" fmla="*/ 1760541 w 10275497"/>
                <a:gd name="connsiteY12" fmla="*/ 1092146 h 6478612"/>
                <a:gd name="connsiteX13" fmla="*/ 1766255 w 10275497"/>
                <a:gd name="connsiteY13" fmla="*/ 1097848 h 6478612"/>
                <a:gd name="connsiteX14" fmla="*/ 1770065 w 10275497"/>
                <a:gd name="connsiteY14" fmla="*/ 1099749 h 6478612"/>
                <a:gd name="connsiteX15" fmla="*/ 1775779 w 10275497"/>
                <a:gd name="connsiteY15" fmla="*/ 1105451 h 6478612"/>
                <a:gd name="connsiteX16" fmla="*/ 1777683 w 10275497"/>
                <a:gd name="connsiteY16" fmla="*/ 1107351 h 6478612"/>
                <a:gd name="connsiteX17" fmla="*/ 2693849 w 10275497"/>
                <a:gd name="connsiteY17" fmla="*/ 1873317 h 6478612"/>
                <a:gd name="connsiteX18" fmla="*/ 2695753 w 10275497"/>
                <a:gd name="connsiteY18" fmla="*/ 1873317 h 6478612"/>
                <a:gd name="connsiteX19" fmla="*/ 9173667 w 10275497"/>
                <a:gd name="connsiteY19" fmla="*/ 6358871 h 6478612"/>
                <a:gd name="connsiteX20" fmla="*/ 9175573 w 10275497"/>
                <a:gd name="connsiteY20" fmla="*/ 6358871 h 6478612"/>
                <a:gd name="connsiteX21" fmla="*/ 10220721 w 10275497"/>
                <a:gd name="connsiteY21" fmla="*/ 6129545 h 6478612"/>
                <a:gd name="connsiteX22" fmla="*/ 10275497 w 10275497"/>
                <a:gd name="connsiteY22" fmla="*/ 6102270 h 6478612"/>
                <a:gd name="connsiteX23" fmla="*/ 10275497 w 10275497"/>
                <a:gd name="connsiteY23" fmla="*/ 6222011 h 6478612"/>
                <a:gd name="connsiteX24" fmla="*/ 10220721 w 10275497"/>
                <a:gd name="connsiteY24" fmla="*/ 6249286 h 6478612"/>
                <a:gd name="connsiteX25" fmla="*/ 9175573 w 10275497"/>
                <a:gd name="connsiteY25" fmla="*/ 6478612 h 6478612"/>
                <a:gd name="connsiteX26" fmla="*/ 1705305 w 10275497"/>
                <a:gd name="connsiteY26" fmla="*/ 1170073 h 6478612"/>
                <a:gd name="connsiteX27" fmla="*/ 61244 w 10275497"/>
                <a:gd name="connsiteY27" fmla="*/ 32796 h 6478612"/>
                <a:gd name="connsiteX28" fmla="*/ 0 w 10275497"/>
                <a:gd name="connsiteY28" fmla="*/ 0 h 647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75497" h="6478612">
                  <a:moveTo>
                    <a:pt x="0" y="0"/>
                  </a:moveTo>
                  <a:lnTo>
                    <a:pt x="206265" y="0"/>
                  </a:lnTo>
                  <a:lnTo>
                    <a:pt x="324153" y="68641"/>
                  </a:lnTo>
                  <a:cubicBezTo>
                    <a:pt x="787711" y="354215"/>
                    <a:pt x="1248175" y="696809"/>
                    <a:pt x="1705305" y="1050331"/>
                  </a:cubicBezTo>
                  <a:cubicBezTo>
                    <a:pt x="1711019" y="1054133"/>
                    <a:pt x="1718637" y="1059835"/>
                    <a:pt x="1724351" y="1065537"/>
                  </a:cubicBezTo>
                  <a:cubicBezTo>
                    <a:pt x="1726257" y="1065537"/>
                    <a:pt x="1726257" y="1065537"/>
                    <a:pt x="1726257" y="1067437"/>
                  </a:cubicBezTo>
                  <a:cubicBezTo>
                    <a:pt x="1728161" y="1067437"/>
                    <a:pt x="1730065" y="1069338"/>
                    <a:pt x="1730065" y="1069338"/>
                  </a:cubicBezTo>
                  <a:cubicBezTo>
                    <a:pt x="1731971" y="1071239"/>
                    <a:pt x="1731971" y="1071239"/>
                    <a:pt x="1731971" y="1071239"/>
                  </a:cubicBezTo>
                  <a:cubicBezTo>
                    <a:pt x="1733875" y="1073139"/>
                    <a:pt x="1735781" y="1075040"/>
                    <a:pt x="1737685" y="1076941"/>
                  </a:cubicBezTo>
                  <a:cubicBezTo>
                    <a:pt x="1737685" y="1076941"/>
                    <a:pt x="1737685" y="1076941"/>
                    <a:pt x="1739589" y="1076941"/>
                  </a:cubicBezTo>
                  <a:cubicBezTo>
                    <a:pt x="1739589" y="1076941"/>
                    <a:pt x="1741493" y="1078841"/>
                    <a:pt x="1743399" y="1080742"/>
                  </a:cubicBezTo>
                  <a:cubicBezTo>
                    <a:pt x="1743399" y="1080742"/>
                    <a:pt x="1743399" y="1080742"/>
                    <a:pt x="1745303" y="1080742"/>
                  </a:cubicBezTo>
                  <a:cubicBezTo>
                    <a:pt x="1749113" y="1084543"/>
                    <a:pt x="1754827" y="1088345"/>
                    <a:pt x="1760541" y="1092146"/>
                  </a:cubicBezTo>
                  <a:cubicBezTo>
                    <a:pt x="1762445" y="1094047"/>
                    <a:pt x="1764351" y="1095947"/>
                    <a:pt x="1766255" y="1097848"/>
                  </a:cubicBezTo>
                  <a:cubicBezTo>
                    <a:pt x="1766255" y="1097848"/>
                    <a:pt x="1768161" y="1099749"/>
                    <a:pt x="1770065" y="1099749"/>
                  </a:cubicBezTo>
                  <a:cubicBezTo>
                    <a:pt x="1771969" y="1101649"/>
                    <a:pt x="1773873" y="1103550"/>
                    <a:pt x="1775779" y="1105451"/>
                  </a:cubicBezTo>
                  <a:cubicBezTo>
                    <a:pt x="1775779" y="1105451"/>
                    <a:pt x="1777683" y="1105451"/>
                    <a:pt x="1777683" y="1107351"/>
                  </a:cubicBezTo>
                  <a:cubicBezTo>
                    <a:pt x="2084341" y="1346834"/>
                    <a:pt x="2390999" y="1605324"/>
                    <a:pt x="2693849" y="1873317"/>
                  </a:cubicBezTo>
                  <a:cubicBezTo>
                    <a:pt x="2693849" y="1873317"/>
                    <a:pt x="2693849" y="1873317"/>
                    <a:pt x="2695753" y="1873317"/>
                  </a:cubicBezTo>
                  <a:cubicBezTo>
                    <a:pt x="4933785" y="3846200"/>
                    <a:pt x="7095629" y="6358871"/>
                    <a:pt x="9173667" y="6358871"/>
                  </a:cubicBezTo>
                  <a:cubicBezTo>
                    <a:pt x="9173667" y="6358871"/>
                    <a:pt x="9173667" y="6358871"/>
                    <a:pt x="9175573" y="6358871"/>
                  </a:cubicBezTo>
                  <a:cubicBezTo>
                    <a:pt x="9525561" y="6358871"/>
                    <a:pt x="9874481" y="6287240"/>
                    <a:pt x="10220721" y="6129545"/>
                  </a:cubicBezTo>
                  <a:lnTo>
                    <a:pt x="10275497" y="6102270"/>
                  </a:lnTo>
                  <a:lnTo>
                    <a:pt x="10275497" y="6222011"/>
                  </a:lnTo>
                  <a:lnTo>
                    <a:pt x="10220721" y="6249286"/>
                  </a:lnTo>
                  <a:cubicBezTo>
                    <a:pt x="9874481" y="6406981"/>
                    <a:pt x="9525561" y="6478612"/>
                    <a:pt x="9175573" y="6478612"/>
                  </a:cubicBezTo>
                  <a:cubicBezTo>
                    <a:pt x="6790877" y="6478612"/>
                    <a:pt x="4297613" y="3173367"/>
                    <a:pt x="1705305" y="1170073"/>
                  </a:cubicBezTo>
                  <a:cubicBezTo>
                    <a:pt x="1161035" y="749553"/>
                    <a:pt x="613550" y="345069"/>
                    <a:pt x="61244" y="3279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02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2D2C382-DA71-4D64-B160-5A15EA837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3715" y="0"/>
              <a:ext cx="10068285" cy="6360000"/>
            </a:xfrm>
            <a:custGeom>
              <a:avLst/>
              <a:gdLst>
                <a:gd name="connsiteX0" fmla="*/ 0 w 10068285"/>
                <a:gd name="connsiteY0" fmla="*/ 0 h 6360000"/>
                <a:gd name="connsiteX1" fmla="*/ 843520 w 10068285"/>
                <a:gd name="connsiteY1" fmla="*/ 0 h 6360000"/>
                <a:gd name="connsiteX2" fmla="*/ 1001628 w 10068285"/>
                <a:gd name="connsiteY2" fmla="*/ 80909 h 6360000"/>
                <a:gd name="connsiteX3" fmla="*/ 10028929 w 10068285"/>
                <a:gd name="connsiteY3" fmla="*/ 4353773 h 6360000"/>
                <a:gd name="connsiteX4" fmla="*/ 10068285 w 10068285"/>
                <a:gd name="connsiteY4" fmla="*/ 4335775 h 6360000"/>
                <a:gd name="connsiteX5" fmla="*/ 10068285 w 10068285"/>
                <a:gd name="connsiteY5" fmla="*/ 6103909 h 6360000"/>
                <a:gd name="connsiteX6" fmla="*/ 9963773 w 10068285"/>
                <a:gd name="connsiteY6" fmla="*/ 6152409 h 6360000"/>
                <a:gd name="connsiteX7" fmla="*/ 1498093 w 10068285"/>
                <a:gd name="connsiteY7" fmla="*/ 1049981 h 6360000"/>
                <a:gd name="connsiteX8" fmla="*/ 116941 w 10068285"/>
                <a:gd name="connsiteY8" fmla="*/ 68103 h 6360000"/>
                <a:gd name="connsiteX9" fmla="*/ 0 w 10068285"/>
                <a:gd name="connsiteY9" fmla="*/ 0 h 6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68285" h="6360000">
                  <a:moveTo>
                    <a:pt x="0" y="0"/>
                  </a:moveTo>
                  <a:lnTo>
                    <a:pt x="843520" y="0"/>
                  </a:lnTo>
                  <a:lnTo>
                    <a:pt x="1001628" y="80909"/>
                  </a:lnTo>
                  <a:cubicBezTo>
                    <a:pt x="4164899" y="1785528"/>
                    <a:pt x="7266337" y="5515292"/>
                    <a:pt x="10028929" y="4353773"/>
                  </a:cubicBezTo>
                  <a:lnTo>
                    <a:pt x="10068285" y="4335775"/>
                  </a:lnTo>
                  <a:lnTo>
                    <a:pt x="10068285" y="6103909"/>
                  </a:lnTo>
                  <a:lnTo>
                    <a:pt x="9963773" y="6152409"/>
                  </a:lnTo>
                  <a:cubicBezTo>
                    <a:pt x="7279513" y="7312232"/>
                    <a:pt x="4455421" y="3336614"/>
                    <a:pt x="1498093" y="1049981"/>
                  </a:cubicBezTo>
                  <a:cubicBezTo>
                    <a:pt x="1040963" y="696391"/>
                    <a:pt x="580499" y="353732"/>
                    <a:pt x="116941" y="68103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40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86F227DD-3113-4E59-89BC-B1C5B8C54B1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t="12995" b="12995"/>
          <a:stretch>
            <a:fillRect/>
          </a:stretch>
        </p:blipFill>
        <p:spPr/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2CD9704-67E8-4EAB-9137-533E6A388D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215" y="3200732"/>
            <a:ext cx="1790735" cy="788747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648CD1A5-1319-4889-88CF-2E7289FD6509}"/>
              </a:ext>
            </a:extLst>
          </p:cNvPr>
          <p:cNvSpPr/>
          <p:nvPr/>
        </p:nvSpPr>
        <p:spPr>
          <a:xfrm>
            <a:off x="836713" y="4379419"/>
            <a:ext cx="4859237" cy="1502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sz="6000" b="1" dirty="0">
                <a:solidFill>
                  <a:schemeClr val="bg1"/>
                </a:solidFill>
                <a:latin typeface="Montserrat" panose="00000500000000000000" pitchFamily="50" charset="0"/>
              </a:rPr>
              <a:t>BEST</a:t>
            </a:r>
            <a:r>
              <a:rPr lang="en-US" sz="4000" b="1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Montserrat" panose="00000500000000000000" pitchFamily="50" charset="0"/>
              </a:rPr>
              <a:t>THE</a:t>
            </a:r>
          </a:p>
          <a:p>
            <a:pPr>
              <a:lnSpc>
                <a:spcPts val="6000"/>
              </a:lnSpc>
            </a:pPr>
            <a:r>
              <a:rPr lang="en-US" sz="6000" b="1" dirty="0">
                <a:solidFill>
                  <a:schemeClr val="bg1"/>
                </a:solidFill>
                <a:latin typeface="Montserrat" panose="00000500000000000000" pitchFamily="50" charset="0"/>
              </a:rPr>
              <a:t>PORTFOLIO</a:t>
            </a:r>
          </a:p>
        </p:txBody>
      </p:sp>
    </p:spTree>
    <p:extLst>
      <p:ext uri="{BB962C8B-B14F-4D97-AF65-F5344CB8AC3E}">
        <p14:creationId xmlns:p14="http://schemas.microsoft.com/office/powerpoint/2010/main" val="164289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>
            <a:extLst>
              <a:ext uri="{FF2B5EF4-FFF2-40B4-BE49-F238E27FC236}">
                <a16:creationId xmlns:a16="http://schemas.microsoft.com/office/drawing/2014/main" id="{2D95DD3F-B70C-422C-9AF3-0B8EF8AB04B2}"/>
              </a:ext>
            </a:extLst>
          </p:cNvPr>
          <p:cNvGrpSpPr/>
          <p:nvPr/>
        </p:nvGrpSpPr>
        <p:grpSpPr>
          <a:xfrm>
            <a:off x="0" y="0"/>
            <a:ext cx="12192000" cy="7300612"/>
            <a:chOff x="0" y="0"/>
            <a:chExt cx="12192000" cy="7300612"/>
          </a:xfrm>
        </p:grpSpPr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34EBB5D0-2D2E-4DA0-94D1-0A1D16337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75000"/>
            </a:blip>
            <a:stretch>
              <a:fillRect/>
            </a:stretch>
          </p:blipFill>
          <p:spPr>
            <a:xfrm>
              <a:off x="0" y="0"/>
              <a:ext cx="12192000" cy="7300612"/>
            </a:xfrm>
            <a:prstGeom prst="rect">
              <a:avLst/>
            </a:prstGeom>
          </p:spPr>
        </p:pic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03B67478-5EA2-45B8-A47B-68C7747C8A4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7000">
                  <a:schemeClr val="tx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F3B9B59-0926-4F68-887A-204E7D4F2DCF}"/>
              </a:ext>
            </a:extLst>
          </p:cNvPr>
          <p:cNvGrpSpPr/>
          <p:nvPr/>
        </p:nvGrpSpPr>
        <p:grpSpPr>
          <a:xfrm>
            <a:off x="808915" y="2018388"/>
            <a:ext cx="10574168" cy="3927545"/>
            <a:chOff x="808916" y="1916790"/>
            <a:chExt cx="10574168" cy="3927545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4857ACF-FC4E-4BE8-8E0C-44E6FBD58FC3}"/>
                </a:ext>
              </a:extLst>
            </p:cNvPr>
            <p:cNvCxnSpPr>
              <a:cxnSpLocks/>
            </p:cNvCxnSpPr>
            <p:nvPr/>
          </p:nvCxnSpPr>
          <p:spPr>
            <a:xfrm>
              <a:off x="1272371" y="3776280"/>
              <a:ext cx="354828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3C07EE5-2E66-4745-A0D2-70FE2425C189}"/>
                </a:ext>
              </a:extLst>
            </p:cNvPr>
            <p:cNvSpPr/>
            <p:nvPr/>
          </p:nvSpPr>
          <p:spPr>
            <a:xfrm>
              <a:off x="1069927" y="3675058"/>
              <a:ext cx="202444" cy="2024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158196E-83FB-42FE-9537-EFA1E351A244}"/>
                </a:ext>
              </a:extLst>
            </p:cNvPr>
            <p:cNvGrpSpPr/>
            <p:nvPr/>
          </p:nvGrpSpPr>
          <p:grpSpPr>
            <a:xfrm>
              <a:off x="808916" y="4921243"/>
              <a:ext cx="724467" cy="724467"/>
              <a:chOff x="838200" y="1855110"/>
              <a:chExt cx="724467" cy="724467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B32AFC74-8528-47CE-A4FF-F58B56FB27CF}"/>
                  </a:ext>
                </a:extLst>
              </p:cNvPr>
              <p:cNvSpPr/>
              <p:nvPr/>
            </p:nvSpPr>
            <p:spPr>
              <a:xfrm>
                <a:off x="838200" y="1855110"/>
                <a:ext cx="724467" cy="72446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" name="Freeform 5">
                <a:extLst>
                  <a:ext uri="{FF2B5EF4-FFF2-40B4-BE49-F238E27FC236}">
                    <a16:creationId xmlns:a16="http://schemas.microsoft.com/office/drawing/2014/main" id="{A89305DE-BD16-4484-9CA6-EE078092FE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2422" y="2052637"/>
                <a:ext cx="396023" cy="329413"/>
              </a:xfrm>
              <a:custGeom>
                <a:avLst/>
                <a:gdLst>
                  <a:gd name="T0" fmla="*/ 141 w 143"/>
                  <a:gd name="T1" fmla="*/ 55 h 117"/>
                  <a:gd name="T2" fmla="*/ 77 w 143"/>
                  <a:gd name="T3" fmla="*/ 4 h 117"/>
                  <a:gd name="T4" fmla="*/ 74 w 143"/>
                  <a:gd name="T5" fmla="*/ 1 h 117"/>
                  <a:gd name="T6" fmla="*/ 69 w 143"/>
                  <a:gd name="T7" fmla="*/ 1 h 117"/>
                  <a:gd name="T8" fmla="*/ 51 w 143"/>
                  <a:gd name="T9" fmla="*/ 16 h 117"/>
                  <a:gd name="T10" fmla="*/ 51 w 143"/>
                  <a:gd name="T11" fmla="*/ 10 h 117"/>
                  <a:gd name="T12" fmla="*/ 47 w 143"/>
                  <a:gd name="T13" fmla="*/ 6 h 117"/>
                  <a:gd name="T14" fmla="*/ 33 w 143"/>
                  <a:gd name="T15" fmla="*/ 6 h 117"/>
                  <a:gd name="T16" fmla="*/ 30 w 143"/>
                  <a:gd name="T17" fmla="*/ 10 h 117"/>
                  <a:gd name="T18" fmla="*/ 30 w 143"/>
                  <a:gd name="T19" fmla="*/ 33 h 117"/>
                  <a:gd name="T20" fmla="*/ 2 w 143"/>
                  <a:gd name="T21" fmla="*/ 56 h 117"/>
                  <a:gd name="T22" fmla="*/ 1 w 143"/>
                  <a:gd name="T23" fmla="*/ 61 h 117"/>
                  <a:gd name="T24" fmla="*/ 4 w 143"/>
                  <a:gd name="T25" fmla="*/ 63 h 117"/>
                  <a:gd name="T26" fmla="*/ 6 w 143"/>
                  <a:gd name="T27" fmla="*/ 62 h 117"/>
                  <a:gd name="T28" fmla="*/ 17 w 143"/>
                  <a:gd name="T29" fmla="*/ 53 h 117"/>
                  <a:gd name="T30" fmla="*/ 17 w 143"/>
                  <a:gd name="T31" fmla="*/ 113 h 117"/>
                  <a:gd name="T32" fmla="*/ 21 w 143"/>
                  <a:gd name="T33" fmla="*/ 117 h 117"/>
                  <a:gd name="T34" fmla="*/ 59 w 143"/>
                  <a:gd name="T35" fmla="*/ 117 h 117"/>
                  <a:gd name="T36" fmla="*/ 63 w 143"/>
                  <a:gd name="T37" fmla="*/ 113 h 117"/>
                  <a:gd name="T38" fmla="*/ 63 w 143"/>
                  <a:gd name="T39" fmla="*/ 85 h 117"/>
                  <a:gd name="T40" fmla="*/ 80 w 143"/>
                  <a:gd name="T41" fmla="*/ 85 h 117"/>
                  <a:gd name="T42" fmla="*/ 80 w 143"/>
                  <a:gd name="T43" fmla="*/ 113 h 117"/>
                  <a:gd name="T44" fmla="*/ 84 w 143"/>
                  <a:gd name="T45" fmla="*/ 117 h 117"/>
                  <a:gd name="T46" fmla="*/ 122 w 143"/>
                  <a:gd name="T47" fmla="*/ 117 h 117"/>
                  <a:gd name="T48" fmla="*/ 126 w 143"/>
                  <a:gd name="T49" fmla="*/ 113 h 117"/>
                  <a:gd name="T50" fmla="*/ 126 w 143"/>
                  <a:gd name="T51" fmla="*/ 52 h 117"/>
                  <a:gd name="T52" fmla="*/ 137 w 143"/>
                  <a:gd name="T53" fmla="*/ 61 h 117"/>
                  <a:gd name="T54" fmla="*/ 139 w 143"/>
                  <a:gd name="T55" fmla="*/ 62 h 117"/>
                  <a:gd name="T56" fmla="*/ 142 w 143"/>
                  <a:gd name="T57" fmla="*/ 60 h 117"/>
                  <a:gd name="T58" fmla="*/ 141 w 143"/>
                  <a:gd name="T59" fmla="*/ 55 h 117"/>
                  <a:gd name="T60" fmla="*/ 37 w 143"/>
                  <a:gd name="T61" fmla="*/ 13 h 117"/>
                  <a:gd name="T62" fmla="*/ 43 w 143"/>
                  <a:gd name="T63" fmla="*/ 13 h 117"/>
                  <a:gd name="T64" fmla="*/ 43 w 143"/>
                  <a:gd name="T65" fmla="*/ 22 h 117"/>
                  <a:gd name="T66" fmla="*/ 37 w 143"/>
                  <a:gd name="T67" fmla="*/ 27 h 117"/>
                  <a:gd name="T68" fmla="*/ 37 w 143"/>
                  <a:gd name="T69" fmla="*/ 13 h 117"/>
                  <a:gd name="T70" fmla="*/ 119 w 143"/>
                  <a:gd name="T71" fmla="*/ 47 h 117"/>
                  <a:gd name="T72" fmla="*/ 119 w 143"/>
                  <a:gd name="T73" fmla="*/ 109 h 117"/>
                  <a:gd name="T74" fmla="*/ 87 w 143"/>
                  <a:gd name="T75" fmla="*/ 109 h 117"/>
                  <a:gd name="T76" fmla="*/ 87 w 143"/>
                  <a:gd name="T77" fmla="*/ 81 h 117"/>
                  <a:gd name="T78" fmla="*/ 84 w 143"/>
                  <a:gd name="T79" fmla="*/ 78 h 117"/>
                  <a:gd name="T80" fmla="*/ 59 w 143"/>
                  <a:gd name="T81" fmla="*/ 78 h 117"/>
                  <a:gd name="T82" fmla="*/ 56 w 143"/>
                  <a:gd name="T83" fmla="*/ 81 h 117"/>
                  <a:gd name="T84" fmla="*/ 56 w 143"/>
                  <a:gd name="T85" fmla="*/ 109 h 117"/>
                  <a:gd name="T86" fmla="*/ 24 w 143"/>
                  <a:gd name="T87" fmla="*/ 109 h 117"/>
                  <a:gd name="T88" fmla="*/ 24 w 143"/>
                  <a:gd name="T89" fmla="*/ 47 h 117"/>
                  <a:gd name="T90" fmla="*/ 38 w 143"/>
                  <a:gd name="T91" fmla="*/ 36 h 117"/>
                  <a:gd name="T92" fmla="*/ 72 w 143"/>
                  <a:gd name="T93" fmla="*/ 8 h 117"/>
                  <a:gd name="T94" fmla="*/ 119 w 143"/>
                  <a:gd name="T95" fmla="*/ 47 h 117"/>
                  <a:gd name="T96" fmla="*/ 119 w 143"/>
                  <a:gd name="T97" fmla="*/ 47 h 117"/>
                  <a:gd name="T98" fmla="*/ 119 w 143"/>
                  <a:gd name="T99" fmla="*/ 4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3" h="117">
                    <a:moveTo>
                      <a:pt x="141" y="55"/>
                    </a:moveTo>
                    <a:cubicBezTo>
                      <a:pt x="77" y="4"/>
                      <a:pt x="77" y="4"/>
                      <a:pt x="77" y="4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2" y="0"/>
                      <a:pt x="71" y="0"/>
                      <a:pt x="69" y="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8"/>
                      <a:pt x="49" y="6"/>
                      <a:pt x="47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1" y="6"/>
                      <a:pt x="30" y="8"/>
                      <a:pt x="30" y="10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2" y="62"/>
                      <a:pt x="3" y="63"/>
                      <a:pt x="4" y="63"/>
                    </a:cubicBezTo>
                    <a:cubicBezTo>
                      <a:pt x="5" y="63"/>
                      <a:pt x="5" y="63"/>
                      <a:pt x="6" y="62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113"/>
                      <a:pt x="17" y="113"/>
                      <a:pt x="17" y="113"/>
                    </a:cubicBezTo>
                    <a:cubicBezTo>
                      <a:pt x="17" y="115"/>
                      <a:pt x="19" y="117"/>
                      <a:pt x="21" y="117"/>
                    </a:cubicBezTo>
                    <a:cubicBezTo>
                      <a:pt x="59" y="117"/>
                      <a:pt x="59" y="117"/>
                      <a:pt x="59" y="117"/>
                    </a:cubicBezTo>
                    <a:cubicBezTo>
                      <a:pt x="61" y="117"/>
                      <a:pt x="63" y="115"/>
                      <a:pt x="63" y="113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80" y="115"/>
                      <a:pt x="82" y="117"/>
                      <a:pt x="84" y="117"/>
                    </a:cubicBezTo>
                    <a:cubicBezTo>
                      <a:pt x="122" y="117"/>
                      <a:pt x="122" y="117"/>
                      <a:pt x="122" y="117"/>
                    </a:cubicBezTo>
                    <a:cubicBezTo>
                      <a:pt x="124" y="117"/>
                      <a:pt x="126" y="115"/>
                      <a:pt x="126" y="113"/>
                    </a:cubicBezTo>
                    <a:cubicBezTo>
                      <a:pt x="126" y="52"/>
                      <a:pt x="126" y="52"/>
                      <a:pt x="126" y="52"/>
                    </a:cubicBezTo>
                    <a:cubicBezTo>
                      <a:pt x="137" y="61"/>
                      <a:pt x="137" y="61"/>
                      <a:pt x="137" y="61"/>
                    </a:cubicBezTo>
                    <a:cubicBezTo>
                      <a:pt x="137" y="62"/>
                      <a:pt x="138" y="62"/>
                      <a:pt x="139" y="62"/>
                    </a:cubicBezTo>
                    <a:cubicBezTo>
                      <a:pt x="140" y="62"/>
                      <a:pt x="141" y="61"/>
                      <a:pt x="142" y="60"/>
                    </a:cubicBezTo>
                    <a:cubicBezTo>
                      <a:pt x="143" y="59"/>
                      <a:pt x="143" y="57"/>
                      <a:pt x="141" y="55"/>
                    </a:cubicBezTo>
                    <a:close/>
                    <a:moveTo>
                      <a:pt x="37" y="13"/>
                    </a:move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37" y="27"/>
                      <a:pt x="37" y="27"/>
                      <a:pt x="37" y="27"/>
                    </a:cubicBezTo>
                    <a:lnTo>
                      <a:pt x="37" y="13"/>
                    </a:lnTo>
                    <a:close/>
                    <a:moveTo>
                      <a:pt x="119" y="47"/>
                    </a:moveTo>
                    <a:cubicBezTo>
                      <a:pt x="119" y="109"/>
                      <a:pt x="119" y="109"/>
                      <a:pt x="119" y="109"/>
                    </a:cubicBezTo>
                    <a:cubicBezTo>
                      <a:pt x="87" y="109"/>
                      <a:pt x="87" y="109"/>
                      <a:pt x="87" y="109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79"/>
                      <a:pt x="86" y="78"/>
                      <a:pt x="84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7" y="78"/>
                      <a:pt x="56" y="79"/>
                      <a:pt x="56" y="81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24" y="109"/>
                      <a:pt x="24" y="109"/>
                      <a:pt x="24" y="109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8" y="36"/>
                      <a:pt x="71" y="9"/>
                      <a:pt x="72" y="8"/>
                    </a:cubicBezTo>
                    <a:lnTo>
                      <a:pt x="119" y="47"/>
                    </a:lnTo>
                    <a:close/>
                    <a:moveTo>
                      <a:pt x="119" y="47"/>
                    </a:moveTo>
                    <a:cubicBezTo>
                      <a:pt x="119" y="47"/>
                      <a:pt x="119" y="47"/>
                      <a:pt x="119" y="4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614425B-CC83-46DC-A1DD-04A16F05221B}"/>
                </a:ext>
              </a:extLst>
            </p:cNvPr>
            <p:cNvGrpSpPr/>
            <p:nvPr/>
          </p:nvGrpSpPr>
          <p:grpSpPr>
            <a:xfrm>
              <a:off x="5733766" y="1916790"/>
              <a:ext cx="724467" cy="724467"/>
              <a:chOff x="5908406" y="1855110"/>
              <a:chExt cx="724467" cy="724467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6FDBB1EE-10B3-4455-8DC7-AFB54748FC81}"/>
                  </a:ext>
                </a:extLst>
              </p:cNvPr>
              <p:cNvSpPr/>
              <p:nvPr/>
            </p:nvSpPr>
            <p:spPr>
              <a:xfrm>
                <a:off x="5908406" y="1855110"/>
                <a:ext cx="724467" cy="72446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4C1E184C-4267-41D6-BE25-2D81C8264ABC}"/>
                  </a:ext>
                </a:extLst>
              </p:cNvPr>
              <p:cNvGrpSpPr/>
              <p:nvPr/>
            </p:nvGrpSpPr>
            <p:grpSpPr>
              <a:xfrm>
                <a:off x="6123748" y="2061220"/>
                <a:ext cx="293782" cy="312247"/>
                <a:chOff x="6670357" y="2277094"/>
                <a:chExt cx="555626" cy="590551"/>
              </a:xfrm>
              <a:solidFill>
                <a:schemeClr val="bg1"/>
              </a:solidFill>
            </p:grpSpPr>
            <p:sp>
              <p:nvSpPr>
                <p:cNvPr id="70" name="Rectangle 10">
                  <a:extLst>
                    <a:ext uri="{FF2B5EF4-FFF2-40B4-BE49-F238E27FC236}">
                      <a16:creationId xmlns:a16="http://schemas.microsoft.com/office/drawing/2014/main" id="{0B510BC7-C62F-4006-B98C-4B8E5270D1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24358" y="2277094"/>
                  <a:ext cx="46038" cy="150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Rectangle 11">
                  <a:extLst>
                    <a:ext uri="{FF2B5EF4-FFF2-40B4-BE49-F238E27FC236}">
                      <a16:creationId xmlns:a16="http://schemas.microsoft.com/office/drawing/2014/main" id="{B7F7B2D5-7DA4-4D61-A0AF-25937E3A77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24358" y="2716832"/>
                  <a:ext cx="46038" cy="150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12">
                  <a:extLst>
                    <a:ext uri="{FF2B5EF4-FFF2-40B4-BE49-F238E27FC236}">
                      <a16:creationId xmlns:a16="http://schemas.microsoft.com/office/drawing/2014/main" id="{4DC30F95-250F-434B-B01A-1BC0B2B29FA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70357" y="2462832"/>
                  <a:ext cx="254000" cy="219075"/>
                </a:xfrm>
                <a:custGeom>
                  <a:avLst/>
                  <a:gdLst>
                    <a:gd name="T0" fmla="*/ 22 w 22"/>
                    <a:gd name="T1" fmla="*/ 13 h 19"/>
                    <a:gd name="T2" fmla="*/ 10 w 22"/>
                    <a:gd name="T3" fmla="*/ 13 h 19"/>
                    <a:gd name="T4" fmla="*/ 6 w 22"/>
                    <a:gd name="T5" fmla="*/ 10 h 19"/>
                    <a:gd name="T6" fmla="*/ 10 w 22"/>
                    <a:gd name="T7" fmla="*/ 6 h 19"/>
                    <a:gd name="T8" fmla="*/ 22 w 22"/>
                    <a:gd name="T9" fmla="*/ 6 h 19"/>
                    <a:gd name="T10" fmla="*/ 22 w 22"/>
                    <a:gd name="T11" fmla="*/ 0 h 19"/>
                    <a:gd name="T12" fmla="*/ 10 w 22"/>
                    <a:gd name="T13" fmla="*/ 0 h 19"/>
                    <a:gd name="T14" fmla="*/ 0 w 22"/>
                    <a:gd name="T15" fmla="*/ 10 h 19"/>
                    <a:gd name="T16" fmla="*/ 10 w 22"/>
                    <a:gd name="T17" fmla="*/ 19 h 19"/>
                    <a:gd name="T18" fmla="*/ 22 w 22"/>
                    <a:gd name="T19" fmla="*/ 19 h 19"/>
                    <a:gd name="T20" fmla="*/ 22 w 22"/>
                    <a:gd name="T21" fmla="*/ 13 h 19"/>
                    <a:gd name="T22" fmla="*/ 22 w 22"/>
                    <a:gd name="T23" fmla="*/ 13 h 19"/>
                    <a:gd name="T24" fmla="*/ 22 w 22"/>
                    <a:gd name="T25" fmla="*/ 1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9">
                      <a:moveTo>
                        <a:pt x="22" y="13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8" y="13"/>
                        <a:pt x="6" y="12"/>
                        <a:pt x="6" y="10"/>
                      </a:cubicBezTo>
                      <a:cubicBezTo>
                        <a:pt x="6" y="8"/>
                        <a:pt x="8" y="6"/>
                        <a:pt x="10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5"/>
                        <a:pt x="4" y="19"/>
                        <a:pt x="10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lnTo>
                        <a:pt x="22" y="13"/>
                      </a:lnTo>
                      <a:close/>
                      <a:moveTo>
                        <a:pt x="22" y="13"/>
                      </a:moveTo>
                      <a:cubicBezTo>
                        <a:pt x="22" y="13"/>
                        <a:pt x="22" y="13"/>
                        <a:pt x="22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3" name="Freeform 13">
                  <a:extLst>
                    <a:ext uri="{FF2B5EF4-FFF2-40B4-BE49-F238E27FC236}">
                      <a16:creationId xmlns:a16="http://schemas.microsoft.com/office/drawing/2014/main" id="{08CFDF96-A12E-4E87-9D01-3479E0A2022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70395" y="2462832"/>
                  <a:ext cx="255588" cy="219075"/>
                </a:xfrm>
                <a:custGeom>
                  <a:avLst/>
                  <a:gdLst>
                    <a:gd name="T0" fmla="*/ 12 w 22"/>
                    <a:gd name="T1" fmla="*/ 0 h 19"/>
                    <a:gd name="T2" fmla="*/ 0 w 22"/>
                    <a:gd name="T3" fmla="*/ 0 h 19"/>
                    <a:gd name="T4" fmla="*/ 0 w 22"/>
                    <a:gd name="T5" fmla="*/ 6 h 19"/>
                    <a:gd name="T6" fmla="*/ 12 w 22"/>
                    <a:gd name="T7" fmla="*/ 6 h 19"/>
                    <a:gd name="T8" fmla="*/ 16 w 22"/>
                    <a:gd name="T9" fmla="*/ 10 h 19"/>
                    <a:gd name="T10" fmla="*/ 12 w 22"/>
                    <a:gd name="T11" fmla="*/ 13 h 19"/>
                    <a:gd name="T12" fmla="*/ 0 w 22"/>
                    <a:gd name="T13" fmla="*/ 13 h 19"/>
                    <a:gd name="T14" fmla="*/ 0 w 22"/>
                    <a:gd name="T15" fmla="*/ 19 h 19"/>
                    <a:gd name="T16" fmla="*/ 12 w 22"/>
                    <a:gd name="T17" fmla="*/ 19 h 19"/>
                    <a:gd name="T18" fmla="*/ 22 w 22"/>
                    <a:gd name="T19" fmla="*/ 10 h 19"/>
                    <a:gd name="T20" fmla="*/ 12 w 22"/>
                    <a:gd name="T21" fmla="*/ 0 h 19"/>
                    <a:gd name="T22" fmla="*/ 12 w 22"/>
                    <a:gd name="T23" fmla="*/ 0 h 19"/>
                    <a:gd name="T24" fmla="*/ 12 w 22"/>
                    <a:gd name="T2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9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4" y="6"/>
                        <a:pt x="16" y="8"/>
                        <a:pt x="16" y="10"/>
                      </a:cubicBezTo>
                      <a:cubicBezTo>
                        <a:pt x="16" y="12"/>
                        <a:pt x="14" y="13"/>
                        <a:pt x="12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8" y="19"/>
                        <a:pt x="22" y="15"/>
                        <a:pt x="22" y="10"/>
                      </a:cubicBezTo>
                      <a:cubicBezTo>
                        <a:pt x="22" y="4"/>
                        <a:pt x="18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4">
                  <a:extLst>
                    <a:ext uri="{FF2B5EF4-FFF2-40B4-BE49-F238E27FC236}">
                      <a16:creationId xmlns:a16="http://schemas.microsoft.com/office/drawing/2014/main" id="{B886E367-26D5-4569-A873-5B6FC053D3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773545" y="2716832"/>
                  <a:ext cx="115888" cy="127000"/>
                </a:xfrm>
                <a:custGeom>
                  <a:avLst/>
                  <a:gdLst>
                    <a:gd name="T0" fmla="*/ 15 w 73"/>
                    <a:gd name="T1" fmla="*/ 80 h 80"/>
                    <a:gd name="T2" fmla="*/ 73 w 73"/>
                    <a:gd name="T3" fmla="*/ 0 h 80"/>
                    <a:gd name="T4" fmla="*/ 44 w 73"/>
                    <a:gd name="T5" fmla="*/ 0 h 80"/>
                    <a:gd name="T6" fmla="*/ 0 w 73"/>
                    <a:gd name="T7" fmla="*/ 73 h 80"/>
                    <a:gd name="T8" fmla="*/ 15 w 73"/>
                    <a:gd name="T9" fmla="*/ 80 h 80"/>
                    <a:gd name="T10" fmla="*/ 15 w 73"/>
                    <a:gd name="T11" fmla="*/ 80 h 80"/>
                    <a:gd name="T12" fmla="*/ 15 w 73"/>
                    <a:gd name="T13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80">
                      <a:moveTo>
                        <a:pt x="15" y="80"/>
                      </a:moveTo>
                      <a:lnTo>
                        <a:pt x="73" y="0"/>
                      </a:lnTo>
                      <a:lnTo>
                        <a:pt x="44" y="0"/>
                      </a:lnTo>
                      <a:lnTo>
                        <a:pt x="0" y="73"/>
                      </a:lnTo>
                      <a:lnTo>
                        <a:pt x="15" y="80"/>
                      </a:lnTo>
                      <a:close/>
                      <a:moveTo>
                        <a:pt x="15" y="80"/>
                      </a:moveTo>
                      <a:lnTo>
                        <a:pt x="15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5">
                  <a:extLst>
                    <a:ext uri="{FF2B5EF4-FFF2-40B4-BE49-F238E27FC236}">
                      <a16:creationId xmlns:a16="http://schemas.microsoft.com/office/drawing/2014/main" id="{667978FE-7644-4F28-A758-75E69C6B34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773545" y="2716832"/>
                  <a:ext cx="115888" cy="127000"/>
                </a:xfrm>
                <a:custGeom>
                  <a:avLst/>
                  <a:gdLst>
                    <a:gd name="T0" fmla="*/ 15 w 73"/>
                    <a:gd name="T1" fmla="*/ 80 h 80"/>
                    <a:gd name="T2" fmla="*/ 73 w 73"/>
                    <a:gd name="T3" fmla="*/ 0 h 80"/>
                    <a:gd name="T4" fmla="*/ 44 w 73"/>
                    <a:gd name="T5" fmla="*/ 0 h 80"/>
                    <a:gd name="T6" fmla="*/ 0 w 73"/>
                    <a:gd name="T7" fmla="*/ 73 h 80"/>
                    <a:gd name="T8" fmla="*/ 15 w 73"/>
                    <a:gd name="T9" fmla="*/ 80 h 80"/>
                    <a:gd name="T10" fmla="*/ 15 w 73"/>
                    <a:gd name="T11" fmla="*/ 80 h 80"/>
                    <a:gd name="T12" fmla="*/ 15 w 73"/>
                    <a:gd name="T13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80">
                      <a:moveTo>
                        <a:pt x="15" y="80"/>
                      </a:moveTo>
                      <a:lnTo>
                        <a:pt x="73" y="0"/>
                      </a:lnTo>
                      <a:lnTo>
                        <a:pt x="44" y="0"/>
                      </a:lnTo>
                      <a:lnTo>
                        <a:pt x="0" y="73"/>
                      </a:lnTo>
                      <a:lnTo>
                        <a:pt x="15" y="80"/>
                      </a:lnTo>
                      <a:moveTo>
                        <a:pt x="15" y="80"/>
                      </a:moveTo>
                      <a:lnTo>
                        <a:pt x="15" y="8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">
                  <a:extLst>
                    <a:ext uri="{FF2B5EF4-FFF2-40B4-BE49-F238E27FC236}">
                      <a16:creationId xmlns:a16="http://schemas.microsoft.com/office/drawing/2014/main" id="{18E91164-6060-43BD-A874-BDB5882DA3E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05320" y="2716832"/>
                  <a:ext cx="115888" cy="127000"/>
                </a:xfrm>
                <a:custGeom>
                  <a:avLst/>
                  <a:gdLst>
                    <a:gd name="T0" fmla="*/ 59 w 73"/>
                    <a:gd name="T1" fmla="*/ 80 h 80"/>
                    <a:gd name="T2" fmla="*/ 0 w 73"/>
                    <a:gd name="T3" fmla="*/ 0 h 80"/>
                    <a:gd name="T4" fmla="*/ 29 w 73"/>
                    <a:gd name="T5" fmla="*/ 0 h 80"/>
                    <a:gd name="T6" fmla="*/ 73 w 73"/>
                    <a:gd name="T7" fmla="*/ 73 h 80"/>
                    <a:gd name="T8" fmla="*/ 59 w 73"/>
                    <a:gd name="T9" fmla="*/ 80 h 80"/>
                    <a:gd name="T10" fmla="*/ 59 w 73"/>
                    <a:gd name="T11" fmla="*/ 80 h 80"/>
                    <a:gd name="T12" fmla="*/ 59 w 73"/>
                    <a:gd name="T13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80">
                      <a:moveTo>
                        <a:pt x="59" y="80"/>
                      </a:moveTo>
                      <a:lnTo>
                        <a:pt x="0" y="0"/>
                      </a:lnTo>
                      <a:lnTo>
                        <a:pt x="29" y="0"/>
                      </a:lnTo>
                      <a:lnTo>
                        <a:pt x="73" y="73"/>
                      </a:lnTo>
                      <a:lnTo>
                        <a:pt x="59" y="80"/>
                      </a:lnTo>
                      <a:close/>
                      <a:moveTo>
                        <a:pt x="59" y="80"/>
                      </a:moveTo>
                      <a:lnTo>
                        <a:pt x="59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7">
                  <a:extLst>
                    <a:ext uri="{FF2B5EF4-FFF2-40B4-BE49-F238E27FC236}">
                      <a16:creationId xmlns:a16="http://schemas.microsoft.com/office/drawing/2014/main" id="{E1EDDC6A-C5B0-4FD5-81A0-F17C825244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05320" y="2716832"/>
                  <a:ext cx="115888" cy="127000"/>
                </a:xfrm>
                <a:custGeom>
                  <a:avLst/>
                  <a:gdLst>
                    <a:gd name="T0" fmla="*/ 59 w 73"/>
                    <a:gd name="T1" fmla="*/ 80 h 80"/>
                    <a:gd name="T2" fmla="*/ 0 w 73"/>
                    <a:gd name="T3" fmla="*/ 0 h 80"/>
                    <a:gd name="T4" fmla="*/ 29 w 73"/>
                    <a:gd name="T5" fmla="*/ 0 h 80"/>
                    <a:gd name="T6" fmla="*/ 73 w 73"/>
                    <a:gd name="T7" fmla="*/ 73 h 80"/>
                    <a:gd name="T8" fmla="*/ 59 w 73"/>
                    <a:gd name="T9" fmla="*/ 80 h 80"/>
                    <a:gd name="T10" fmla="*/ 59 w 73"/>
                    <a:gd name="T11" fmla="*/ 80 h 80"/>
                    <a:gd name="T12" fmla="*/ 59 w 73"/>
                    <a:gd name="T13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80">
                      <a:moveTo>
                        <a:pt x="59" y="80"/>
                      </a:moveTo>
                      <a:lnTo>
                        <a:pt x="0" y="0"/>
                      </a:lnTo>
                      <a:lnTo>
                        <a:pt x="29" y="0"/>
                      </a:lnTo>
                      <a:lnTo>
                        <a:pt x="73" y="73"/>
                      </a:lnTo>
                      <a:lnTo>
                        <a:pt x="59" y="80"/>
                      </a:lnTo>
                      <a:moveTo>
                        <a:pt x="59" y="80"/>
                      </a:moveTo>
                      <a:lnTo>
                        <a:pt x="59" y="8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8">
                  <a:extLst>
                    <a:ext uri="{FF2B5EF4-FFF2-40B4-BE49-F238E27FC236}">
                      <a16:creationId xmlns:a16="http://schemas.microsoft.com/office/drawing/2014/main" id="{2BF5223D-1737-4844-9742-C358BF1BC3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05320" y="2312019"/>
                  <a:ext cx="115888" cy="115888"/>
                </a:xfrm>
                <a:custGeom>
                  <a:avLst/>
                  <a:gdLst>
                    <a:gd name="T0" fmla="*/ 59 w 73"/>
                    <a:gd name="T1" fmla="*/ 0 h 73"/>
                    <a:gd name="T2" fmla="*/ 0 w 73"/>
                    <a:gd name="T3" fmla="*/ 73 h 73"/>
                    <a:gd name="T4" fmla="*/ 29 w 73"/>
                    <a:gd name="T5" fmla="*/ 73 h 73"/>
                    <a:gd name="T6" fmla="*/ 73 w 73"/>
                    <a:gd name="T7" fmla="*/ 7 h 73"/>
                    <a:gd name="T8" fmla="*/ 59 w 73"/>
                    <a:gd name="T9" fmla="*/ 0 h 73"/>
                    <a:gd name="T10" fmla="*/ 59 w 73"/>
                    <a:gd name="T11" fmla="*/ 0 h 73"/>
                    <a:gd name="T12" fmla="*/ 59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59" y="0"/>
                      </a:moveTo>
                      <a:lnTo>
                        <a:pt x="0" y="73"/>
                      </a:lnTo>
                      <a:lnTo>
                        <a:pt x="29" y="73"/>
                      </a:lnTo>
                      <a:lnTo>
                        <a:pt x="73" y="7"/>
                      </a:lnTo>
                      <a:lnTo>
                        <a:pt x="59" y="0"/>
                      </a:lnTo>
                      <a:close/>
                      <a:moveTo>
                        <a:pt x="59" y="0"/>
                      </a:moveTo>
                      <a:lnTo>
                        <a:pt x="5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0" name="Freeform 19">
                  <a:extLst>
                    <a:ext uri="{FF2B5EF4-FFF2-40B4-BE49-F238E27FC236}">
                      <a16:creationId xmlns:a16="http://schemas.microsoft.com/office/drawing/2014/main" id="{5E851821-237D-49BA-AF21-D51FF2F3CC9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05320" y="2312019"/>
                  <a:ext cx="115888" cy="115888"/>
                </a:xfrm>
                <a:custGeom>
                  <a:avLst/>
                  <a:gdLst>
                    <a:gd name="T0" fmla="*/ 59 w 73"/>
                    <a:gd name="T1" fmla="*/ 0 h 73"/>
                    <a:gd name="T2" fmla="*/ 0 w 73"/>
                    <a:gd name="T3" fmla="*/ 73 h 73"/>
                    <a:gd name="T4" fmla="*/ 29 w 73"/>
                    <a:gd name="T5" fmla="*/ 73 h 73"/>
                    <a:gd name="T6" fmla="*/ 73 w 73"/>
                    <a:gd name="T7" fmla="*/ 7 h 73"/>
                    <a:gd name="T8" fmla="*/ 59 w 73"/>
                    <a:gd name="T9" fmla="*/ 0 h 73"/>
                    <a:gd name="T10" fmla="*/ 59 w 73"/>
                    <a:gd name="T11" fmla="*/ 0 h 73"/>
                    <a:gd name="T12" fmla="*/ 59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59" y="0"/>
                      </a:moveTo>
                      <a:lnTo>
                        <a:pt x="0" y="73"/>
                      </a:lnTo>
                      <a:lnTo>
                        <a:pt x="29" y="73"/>
                      </a:lnTo>
                      <a:lnTo>
                        <a:pt x="73" y="7"/>
                      </a:lnTo>
                      <a:lnTo>
                        <a:pt x="59" y="0"/>
                      </a:lnTo>
                      <a:moveTo>
                        <a:pt x="59" y="0"/>
                      </a:moveTo>
                      <a:lnTo>
                        <a:pt x="59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1" name="Freeform 20">
                  <a:extLst>
                    <a:ext uri="{FF2B5EF4-FFF2-40B4-BE49-F238E27FC236}">
                      <a16:creationId xmlns:a16="http://schemas.microsoft.com/office/drawing/2014/main" id="{0DEE0689-1171-466D-A1A5-8E9D2269EA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773545" y="2312019"/>
                  <a:ext cx="115888" cy="115888"/>
                </a:xfrm>
                <a:custGeom>
                  <a:avLst/>
                  <a:gdLst>
                    <a:gd name="T0" fmla="*/ 15 w 73"/>
                    <a:gd name="T1" fmla="*/ 0 h 73"/>
                    <a:gd name="T2" fmla="*/ 73 w 73"/>
                    <a:gd name="T3" fmla="*/ 73 h 73"/>
                    <a:gd name="T4" fmla="*/ 44 w 73"/>
                    <a:gd name="T5" fmla="*/ 73 h 73"/>
                    <a:gd name="T6" fmla="*/ 0 w 73"/>
                    <a:gd name="T7" fmla="*/ 7 h 73"/>
                    <a:gd name="T8" fmla="*/ 15 w 73"/>
                    <a:gd name="T9" fmla="*/ 0 h 73"/>
                    <a:gd name="T10" fmla="*/ 15 w 73"/>
                    <a:gd name="T11" fmla="*/ 0 h 73"/>
                    <a:gd name="T12" fmla="*/ 15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15" y="0"/>
                      </a:moveTo>
                      <a:lnTo>
                        <a:pt x="73" y="73"/>
                      </a:lnTo>
                      <a:lnTo>
                        <a:pt x="44" y="73"/>
                      </a:lnTo>
                      <a:lnTo>
                        <a:pt x="0" y="7"/>
                      </a:lnTo>
                      <a:lnTo>
                        <a:pt x="15" y="0"/>
                      </a:lnTo>
                      <a:close/>
                      <a:moveTo>
                        <a:pt x="15" y="0"/>
                      </a:move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" name="Freeform 21">
                  <a:extLst>
                    <a:ext uri="{FF2B5EF4-FFF2-40B4-BE49-F238E27FC236}">
                      <a16:creationId xmlns:a16="http://schemas.microsoft.com/office/drawing/2014/main" id="{B14DB3D6-CA7F-4150-A8C7-0E3F91B056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773545" y="2312019"/>
                  <a:ext cx="115888" cy="115888"/>
                </a:xfrm>
                <a:custGeom>
                  <a:avLst/>
                  <a:gdLst>
                    <a:gd name="T0" fmla="*/ 15 w 73"/>
                    <a:gd name="T1" fmla="*/ 0 h 73"/>
                    <a:gd name="T2" fmla="*/ 73 w 73"/>
                    <a:gd name="T3" fmla="*/ 73 h 73"/>
                    <a:gd name="T4" fmla="*/ 44 w 73"/>
                    <a:gd name="T5" fmla="*/ 73 h 73"/>
                    <a:gd name="T6" fmla="*/ 0 w 73"/>
                    <a:gd name="T7" fmla="*/ 7 h 73"/>
                    <a:gd name="T8" fmla="*/ 15 w 73"/>
                    <a:gd name="T9" fmla="*/ 0 h 73"/>
                    <a:gd name="T10" fmla="*/ 15 w 73"/>
                    <a:gd name="T11" fmla="*/ 0 h 73"/>
                    <a:gd name="T12" fmla="*/ 15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15" y="0"/>
                      </a:moveTo>
                      <a:lnTo>
                        <a:pt x="73" y="73"/>
                      </a:lnTo>
                      <a:lnTo>
                        <a:pt x="44" y="73"/>
                      </a:lnTo>
                      <a:lnTo>
                        <a:pt x="0" y="7"/>
                      </a:lnTo>
                      <a:lnTo>
                        <a:pt x="15" y="0"/>
                      </a:lnTo>
                      <a:moveTo>
                        <a:pt x="15" y="0"/>
                      </a:moveTo>
                      <a:lnTo>
                        <a:pt x="1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0BB25E1-E16A-45DD-8D6E-F3CB9E24363A}"/>
                </a:ext>
              </a:extLst>
            </p:cNvPr>
            <p:cNvSpPr/>
            <p:nvPr/>
          </p:nvSpPr>
          <p:spPr>
            <a:xfrm>
              <a:off x="10919628" y="3675058"/>
              <a:ext cx="202444" cy="2024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16D52E0-D4D0-46F0-B69C-45E705DA0770}"/>
                </a:ext>
              </a:extLst>
            </p:cNvPr>
            <p:cNvCxnSpPr>
              <a:cxnSpLocks/>
              <a:stCxn id="44" idx="4"/>
              <a:endCxn id="66" idx="0"/>
            </p:cNvCxnSpPr>
            <p:nvPr/>
          </p:nvCxnSpPr>
          <p:spPr>
            <a:xfrm>
              <a:off x="11020850" y="3877502"/>
              <a:ext cx="1" cy="1043741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80C0C85-8B17-433E-BB0E-AC149142E91E}"/>
                </a:ext>
              </a:extLst>
            </p:cNvPr>
            <p:cNvGrpSpPr/>
            <p:nvPr/>
          </p:nvGrpSpPr>
          <p:grpSpPr>
            <a:xfrm>
              <a:off x="10658617" y="4921243"/>
              <a:ext cx="724467" cy="724467"/>
              <a:chOff x="10687901" y="1855110"/>
              <a:chExt cx="724467" cy="724467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0010819C-A1F0-45F1-91E4-C1C3CCF7DA2A}"/>
                  </a:ext>
                </a:extLst>
              </p:cNvPr>
              <p:cNvSpPr/>
              <p:nvPr/>
            </p:nvSpPr>
            <p:spPr>
              <a:xfrm>
                <a:off x="10687901" y="1855110"/>
                <a:ext cx="724467" cy="72446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AutoShape 9">
                <a:extLst>
                  <a:ext uri="{FF2B5EF4-FFF2-40B4-BE49-F238E27FC236}">
                    <a16:creationId xmlns:a16="http://schemas.microsoft.com/office/drawing/2014/main" id="{05A06649-3089-4EB4-96B8-A73CBF577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2419" y="2052996"/>
                <a:ext cx="315431" cy="32869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6886" y="15360"/>
                    </a:moveTo>
                    <a:cubicBezTo>
                      <a:pt x="16640" y="15125"/>
                      <a:pt x="16246" y="15125"/>
                      <a:pt x="16000" y="15360"/>
                    </a:cubicBezTo>
                    <a:cubicBezTo>
                      <a:pt x="15755" y="15595"/>
                      <a:pt x="15755" y="15973"/>
                      <a:pt x="16000" y="16209"/>
                    </a:cubicBezTo>
                    <a:lnTo>
                      <a:pt x="17552" y="17698"/>
                    </a:lnTo>
                    <a:cubicBezTo>
                      <a:pt x="17673" y="17813"/>
                      <a:pt x="17835" y="17871"/>
                      <a:pt x="17992" y="17871"/>
                    </a:cubicBezTo>
                    <a:cubicBezTo>
                      <a:pt x="18149" y="17871"/>
                      <a:pt x="18312" y="17813"/>
                      <a:pt x="18431" y="17698"/>
                    </a:cubicBezTo>
                    <a:cubicBezTo>
                      <a:pt x="18677" y="17462"/>
                      <a:pt x="18677" y="17085"/>
                      <a:pt x="18431" y="16849"/>
                    </a:cubicBezTo>
                    <a:cubicBezTo>
                      <a:pt x="18431" y="16849"/>
                      <a:pt x="16886" y="15360"/>
                      <a:pt x="16886" y="15360"/>
                    </a:cubicBezTo>
                    <a:close/>
                    <a:moveTo>
                      <a:pt x="4715" y="5368"/>
                    </a:moveTo>
                    <a:cubicBezTo>
                      <a:pt x="4835" y="5484"/>
                      <a:pt x="4997" y="5542"/>
                      <a:pt x="5154" y="5542"/>
                    </a:cubicBezTo>
                    <a:cubicBezTo>
                      <a:pt x="5312" y="5542"/>
                      <a:pt x="5474" y="5484"/>
                      <a:pt x="5594" y="5368"/>
                    </a:cubicBezTo>
                    <a:cubicBezTo>
                      <a:pt x="5840" y="5133"/>
                      <a:pt x="5840" y="4756"/>
                      <a:pt x="5594" y="4520"/>
                    </a:cubicBezTo>
                    <a:lnTo>
                      <a:pt x="4043" y="3031"/>
                    </a:lnTo>
                    <a:cubicBezTo>
                      <a:pt x="3798" y="2796"/>
                      <a:pt x="3404" y="2796"/>
                      <a:pt x="3158" y="3031"/>
                    </a:cubicBezTo>
                    <a:cubicBezTo>
                      <a:pt x="2913" y="3266"/>
                      <a:pt x="2913" y="3644"/>
                      <a:pt x="3158" y="3880"/>
                    </a:cubicBezTo>
                    <a:cubicBezTo>
                      <a:pt x="3158" y="3880"/>
                      <a:pt x="4715" y="5368"/>
                      <a:pt x="4715" y="5368"/>
                    </a:cubicBezTo>
                    <a:close/>
                    <a:moveTo>
                      <a:pt x="16445" y="5546"/>
                    </a:moveTo>
                    <a:cubicBezTo>
                      <a:pt x="16603" y="5546"/>
                      <a:pt x="16765" y="5489"/>
                      <a:pt x="16886" y="5373"/>
                    </a:cubicBezTo>
                    <a:lnTo>
                      <a:pt x="18436" y="3885"/>
                    </a:lnTo>
                    <a:cubicBezTo>
                      <a:pt x="18681" y="3649"/>
                      <a:pt x="18681" y="3271"/>
                      <a:pt x="18436" y="3035"/>
                    </a:cubicBezTo>
                    <a:cubicBezTo>
                      <a:pt x="18191" y="2800"/>
                      <a:pt x="17798" y="2800"/>
                      <a:pt x="17552" y="3035"/>
                    </a:cubicBezTo>
                    <a:lnTo>
                      <a:pt x="16000" y="4524"/>
                    </a:lnTo>
                    <a:cubicBezTo>
                      <a:pt x="15755" y="4760"/>
                      <a:pt x="15755" y="5138"/>
                      <a:pt x="16000" y="5373"/>
                    </a:cubicBezTo>
                    <a:cubicBezTo>
                      <a:pt x="16125" y="5489"/>
                      <a:pt x="16283" y="5546"/>
                      <a:pt x="16445" y="5546"/>
                    </a:cubicBezTo>
                    <a:cubicBezTo>
                      <a:pt x="16445" y="5546"/>
                      <a:pt x="16445" y="5546"/>
                      <a:pt x="16445" y="5546"/>
                    </a:cubicBezTo>
                    <a:close/>
                    <a:moveTo>
                      <a:pt x="4715" y="15360"/>
                    </a:moveTo>
                    <a:lnTo>
                      <a:pt x="3164" y="16849"/>
                    </a:lnTo>
                    <a:cubicBezTo>
                      <a:pt x="2918" y="17085"/>
                      <a:pt x="2918" y="17462"/>
                      <a:pt x="3164" y="17698"/>
                    </a:cubicBezTo>
                    <a:cubicBezTo>
                      <a:pt x="3283" y="17813"/>
                      <a:pt x="3446" y="17871"/>
                      <a:pt x="3603" y="17871"/>
                    </a:cubicBezTo>
                    <a:cubicBezTo>
                      <a:pt x="3760" y="17871"/>
                      <a:pt x="3923" y="17813"/>
                      <a:pt x="4043" y="17698"/>
                    </a:cubicBezTo>
                    <a:lnTo>
                      <a:pt x="5594" y="16209"/>
                    </a:lnTo>
                    <a:cubicBezTo>
                      <a:pt x="5840" y="15973"/>
                      <a:pt x="5840" y="15595"/>
                      <a:pt x="5594" y="15360"/>
                    </a:cubicBezTo>
                    <a:cubicBezTo>
                      <a:pt x="5354" y="15125"/>
                      <a:pt x="4955" y="15125"/>
                      <a:pt x="4715" y="15360"/>
                    </a:cubicBezTo>
                    <a:cubicBezTo>
                      <a:pt x="4715" y="15360"/>
                      <a:pt x="4715" y="15360"/>
                      <a:pt x="4715" y="15360"/>
                    </a:cubicBezTo>
                    <a:close/>
                    <a:moveTo>
                      <a:pt x="20974" y="9764"/>
                    </a:moveTo>
                    <a:lnTo>
                      <a:pt x="18784" y="9764"/>
                    </a:lnTo>
                    <a:cubicBezTo>
                      <a:pt x="18441" y="9764"/>
                      <a:pt x="18158" y="10031"/>
                      <a:pt x="18158" y="10365"/>
                    </a:cubicBezTo>
                    <a:cubicBezTo>
                      <a:pt x="18158" y="10694"/>
                      <a:pt x="18436" y="10964"/>
                      <a:pt x="18784" y="10964"/>
                    </a:cubicBezTo>
                    <a:lnTo>
                      <a:pt x="20974" y="10964"/>
                    </a:lnTo>
                    <a:cubicBezTo>
                      <a:pt x="21317" y="10964"/>
                      <a:pt x="21600" y="10698"/>
                      <a:pt x="21600" y="10365"/>
                    </a:cubicBezTo>
                    <a:cubicBezTo>
                      <a:pt x="21600" y="10036"/>
                      <a:pt x="21321" y="9764"/>
                      <a:pt x="20974" y="9764"/>
                    </a:cubicBezTo>
                    <a:cubicBezTo>
                      <a:pt x="20974" y="9764"/>
                      <a:pt x="20974" y="9764"/>
                      <a:pt x="20974" y="9764"/>
                    </a:cubicBezTo>
                    <a:close/>
                    <a:moveTo>
                      <a:pt x="3441" y="10365"/>
                    </a:moveTo>
                    <a:cubicBezTo>
                      <a:pt x="3441" y="10036"/>
                      <a:pt x="3164" y="9764"/>
                      <a:pt x="2816" y="9764"/>
                    </a:cubicBezTo>
                    <a:lnTo>
                      <a:pt x="625" y="9764"/>
                    </a:lnTo>
                    <a:cubicBezTo>
                      <a:pt x="283" y="9764"/>
                      <a:pt x="0" y="10031"/>
                      <a:pt x="0" y="10365"/>
                    </a:cubicBezTo>
                    <a:cubicBezTo>
                      <a:pt x="0" y="10694"/>
                      <a:pt x="278" y="10964"/>
                      <a:pt x="625" y="10964"/>
                    </a:cubicBezTo>
                    <a:lnTo>
                      <a:pt x="2816" y="10964"/>
                    </a:lnTo>
                    <a:cubicBezTo>
                      <a:pt x="3164" y="10964"/>
                      <a:pt x="3441" y="10698"/>
                      <a:pt x="3441" y="10365"/>
                    </a:cubicBezTo>
                    <a:cubicBezTo>
                      <a:pt x="3441" y="10365"/>
                      <a:pt x="3441" y="10365"/>
                      <a:pt x="3441" y="10365"/>
                    </a:cubicBezTo>
                    <a:close/>
                    <a:moveTo>
                      <a:pt x="10800" y="3302"/>
                    </a:moveTo>
                    <a:cubicBezTo>
                      <a:pt x="11143" y="3302"/>
                      <a:pt x="11425" y="3035"/>
                      <a:pt x="11425" y="2702"/>
                    </a:cubicBezTo>
                    <a:lnTo>
                      <a:pt x="11425" y="600"/>
                    </a:lnTo>
                    <a:cubicBezTo>
                      <a:pt x="11425" y="271"/>
                      <a:pt x="11147" y="0"/>
                      <a:pt x="10800" y="0"/>
                    </a:cubicBezTo>
                    <a:cubicBezTo>
                      <a:pt x="10453" y="0"/>
                      <a:pt x="10175" y="267"/>
                      <a:pt x="10175" y="600"/>
                    </a:cubicBezTo>
                    <a:lnTo>
                      <a:pt x="10175" y="2702"/>
                    </a:lnTo>
                    <a:cubicBezTo>
                      <a:pt x="10175" y="3035"/>
                      <a:pt x="10457" y="3302"/>
                      <a:pt x="10800" y="3302"/>
                    </a:cubicBezTo>
                    <a:cubicBezTo>
                      <a:pt x="10800" y="3302"/>
                      <a:pt x="10800" y="3302"/>
                      <a:pt x="10800" y="3302"/>
                    </a:cubicBezTo>
                    <a:close/>
                    <a:moveTo>
                      <a:pt x="11425" y="7146"/>
                    </a:moveTo>
                    <a:cubicBezTo>
                      <a:pt x="11425" y="6817"/>
                      <a:pt x="11147" y="6547"/>
                      <a:pt x="10800" y="6547"/>
                    </a:cubicBezTo>
                    <a:cubicBezTo>
                      <a:pt x="8595" y="6547"/>
                      <a:pt x="6799" y="8266"/>
                      <a:pt x="6799" y="10386"/>
                    </a:cubicBezTo>
                    <a:cubicBezTo>
                      <a:pt x="6799" y="10715"/>
                      <a:pt x="7077" y="10987"/>
                      <a:pt x="7424" y="10987"/>
                    </a:cubicBezTo>
                    <a:cubicBezTo>
                      <a:pt x="7766" y="10987"/>
                      <a:pt x="8049" y="10720"/>
                      <a:pt x="8049" y="10386"/>
                    </a:cubicBezTo>
                    <a:cubicBezTo>
                      <a:pt x="8049" y="8929"/>
                      <a:pt x="9286" y="7747"/>
                      <a:pt x="10800" y="7747"/>
                    </a:cubicBezTo>
                    <a:cubicBezTo>
                      <a:pt x="11147" y="7747"/>
                      <a:pt x="11425" y="7480"/>
                      <a:pt x="11425" y="7146"/>
                    </a:cubicBezTo>
                    <a:cubicBezTo>
                      <a:pt x="11425" y="7146"/>
                      <a:pt x="11425" y="7146"/>
                      <a:pt x="11425" y="7146"/>
                    </a:cubicBezTo>
                    <a:close/>
                    <a:moveTo>
                      <a:pt x="16343" y="10369"/>
                    </a:moveTo>
                    <a:cubicBezTo>
                      <a:pt x="16343" y="11804"/>
                      <a:pt x="15751" y="13106"/>
                      <a:pt x="14788" y="14062"/>
                    </a:cubicBezTo>
                    <a:cubicBezTo>
                      <a:pt x="14056" y="14791"/>
                      <a:pt x="13583" y="15719"/>
                      <a:pt x="13426" y="16711"/>
                    </a:cubicBezTo>
                    <a:cubicBezTo>
                      <a:pt x="13356" y="17138"/>
                      <a:pt x="12972" y="17453"/>
                      <a:pt x="12517" y="17453"/>
                    </a:cubicBezTo>
                    <a:lnTo>
                      <a:pt x="9077" y="17453"/>
                    </a:lnTo>
                    <a:cubicBezTo>
                      <a:pt x="8628" y="17453"/>
                      <a:pt x="8239" y="17142"/>
                      <a:pt x="8174" y="16716"/>
                    </a:cubicBezTo>
                    <a:cubicBezTo>
                      <a:pt x="8012" y="15724"/>
                      <a:pt x="7535" y="14782"/>
                      <a:pt x="6803" y="14058"/>
                    </a:cubicBezTo>
                    <a:cubicBezTo>
                      <a:pt x="5858" y="13115"/>
                      <a:pt x="5270" y="11836"/>
                      <a:pt x="5256" y="10426"/>
                    </a:cubicBezTo>
                    <a:cubicBezTo>
                      <a:pt x="5224" y="7467"/>
                      <a:pt x="7679" y="5071"/>
                      <a:pt x="10763" y="5049"/>
                    </a:cubicBezTo>
                    <a:cubicBezTo>
                      <a:pt x="13843" y="5026"/>
                      <a:pt x="16343" y="7418"/>
                      <a:pt x="16343" y="10369"/>
                    </a:cubicBezTo>
                    <a:cubicBezTo>
                      <a:pt x="16343" y="10369"/>
                      <a:pt x="16343" y="10369"/>
                      <a:pt x="16343" y="10369"/>
                    </a:cubicBezTo>
                    <a:close/>
                    <a:moveTo>
                      <a:pt x="13366" y="18875"/>
                    </a:moveTo>
                    <a:lnTo>
                      <a:pt x="13366" y="19507"/>
                    </a:lnTo>
                    <a:cubicBezTo>
                      <a:pt x="13366" y="20009"/>
                      <a:pt x="12981" y="20427"/>
                      <a:pt x="12481" y="20498"/>
                    </a:cubicBezTo>
                    <a:lnTo>
                      <a:pt x="12319" y="21071"/>
                    </a:lnTo>
                    <a:cubicBezTo>
                      <a:pt x="12231" y="21382"/>
                      <a:pt x="11938" y="21600"/>
                      <a:pt x="11601" y="21600"/>
                    </a:cubicBezTo>
                    <a:lnTo>
                      <a:pt x="9994" y="21600"/>
                    </a:lnTo>
                    <a:cubicBezTo>
                      <a:pt x="9656" y="21600"/>
                      <a:pt x="9364" y="21382"/>
                      <a:pt x="9276" y="21071"/>
                    </a:cubicBezTo>
                    <a:lnTo>
                      <a:pt x="9119" y="20498"/>
                    </a:lnTo>
                    <a:cubicBezTo>
                      <a:pt x="8614" y="20422"/>
                      <a:pt x="8230" y="20009"/>
                      <a:pt x="8230" y="19502"/>
                    </a:cubicBezTo>
                    <a:lnTo>
                      <a:pt x="8230" y="18871"/>
                    </a:lnTo>
                    <a:cubicBezTo>
                      <a:pt x="8230" y="18534"/>
                      <a:pt x="8512" y="18263"/>
                      <a:pt x="8864" y="18263"/>
                    </a:cubicBezTo>
                    <a:lnTo>
                      <a:pt x="12731" y="18263"/>
                    </a:lnTo>
                    <a:cubicBezTo>
                      <a:pt x="13083" y="18267"/>
                      <a:pt x="13366" y="18538"/>
                      <a:pt x="13366" y="18875"/>
                    </a:cubicBezTo>
                    <a:cubicBezTo>
                      <a:pt x="13366" y="18875"/>
                      <a:pt x="13366" y="18875"/>
                      <a:pt x="13366" y="18875"/>
                    </a:cubicBezTo>
                    <a:close/>
                    <a:moveTo>
                      <a:pt x="13366" y="18875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4A9C8477-EEA6-4862-B3D2-5D9623933187}"/>
                </a:ext>
              </a:extLst>
            </p:cNvPr>
            <p:cNvGrpSpPr/>
            <p:nvPr/>
          </p:nvGrpSpPr>
          <p:grpSpPr>
            <a:xfrm>
              <a:off x="1748725" y="4872272"/>
              <a:ext cx="2044389" cy="972063"/>
              <a:chOff x="1748725" y="1922244"/>
              <a:chExt cx="2044389" cy="972063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71B48DDB-A8A5-4176-9F1E-A93F1DC82D04}"/>
                  </a:ext>
                </a:extLst>
              </p:cNvPr>
              <p:cNvGrpSpPr/>
              <p:nvPr/>
            </p:nvGrpSpPr>
            <p:grpSpPr>
              <a:xfrm>
                <a:off x="1748725" y="1922244"/>
                <a:ext cx="2044389" cy="590199"/>
                <a:chOff x="1912310" y="1922243"/>
                <a:chExt cx="2044389" cy="590199"/>
              </a:xfrm>
            </p:grpSpPr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51FDC54D-66E3-44F4-9184-04EDB52980EE}"/>
                    </a:ext>
                  </a:extLst>
                </p:cNvPr>
                <p:cNvSpPr txBox="1"/>
                <p:nvPr/>
              </p:nvSpPr>
              <p:spPr>
                <a:xfrm>
                  <a:off x="1912310" y="1922243"/>
                  <a:ext cx="204438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500" b="1" dirty="0">
                      <a:solidFill>
                        <a:schemeClr val="bg1"/>
                      </a:solidFill>
                      <a:latin typeface="Montserrat" panose="00000500000000000000" pitchFamily="50" charset="0"/>
                    </a:rPr>
                    <a:t>Creative Template</a:t>
                  </a:r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5958F0D3-1BA2-4BAB-9D6C-810949CFFF61}"/>
                    </a:ext>
                  </a:extLst>
                </p:cNvPr>
                <p:cNvSpPr txBox="1"/>
                <p:nvPr/>
              </p:nvSpPr>
              <p:spPr>
                <a:xfrm>
                  <a:off x="1912310" y="2235443"/>
                  <a:ext cx="1269405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bg1"/>
                      </a:solidFill>
                      <a:latin typeface="Montserrat" panose="00000500000000000000" pitchFamily="50" charset="0"/>
                    </a:rPr>
                    <a:t>Some text</a:t>
                  </a:r>
                </a:p>
              </p:txBody>
            </p:sp>
          </p:grp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775720E6-88DC-4082-9A15-475F34344A9F}"/>
                  </a:ext>
                </a:extLst>
              </p:cNvPr>
              <p:cNvSpPr txBox="1"/>
              <p:nvPr/>
            </p:nvSpPr>
            <p:spPr>
              <a:xfrm>
                <a:off x="1748725" y="2571142"/>
                <a:ext cx="1047411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dirty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January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B8DBCF7E-2B09-4CEC-AFA2-D12ACF3AEF98}"/>
                </a:ext>
              </a:extLst>
            </p:cNvPr>
            <p:cNvGrpSpPr/>
            <p:nvPr/>
          </p:nvGrpSpPr>
          <p:grpSpPr>
            <a:xfrm>
              <a:off x="8398885" y="4872272"/>
              <a:ext cx="2044389" cy="972063"/>
              <a:chOff x="8398885" y="1922244"/>
              <a:chExt cx="2044389" cy="972063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E2D5B3CD-20BE-4F06-8225-28A6AFE3FEA8}"/>
                  </a:ext>
                </a:extLst>
              </p:cNvPr>
              <p:cNvSpPr txBox="1"/>
              <p:nvPr/>
            </p:nvSpPr>
            <p:spPr>
              <a:xfrm>
                <a:off x="8398885" y="1922244"/>
                <a:ext cx="204438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500" b="1" dirty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Creative Template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B9356BAA-91C7-43FC-B86F-3A4A98182A65}"/>
                  </a:ext>
                </a:extLst>
              </p:cNvPr>
              <p:cNvSpPr txBox="1"/>
              <p:nvPr/>
            </p:nvSpPr>
            <p:spPr>
              <a:xfrm>
                <a:off x="9173869" y="2235444"/>
                <a:ext cx="126940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dirty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Some text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A3B74907-9C4C-40DF-BB8A-475D79F0ACB5}"/>
                  </a:ext>
                </a:extLst>
              </p:cNvPr>
              <p:cNvSpPr txBox="1"/>
              <p:nvPr/>
            </p:nvSpPr>
            <p:spPr>
              <a:xfrm>
                <a:off x="9533929" y="2571142"/>
                <a:ext cx="894831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March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3597A106-018D-4133-A5D4-4D5036AFE05C}"/>
                </a:ext>
              </a:extLst>
            </p:cNvPr>
            <p:cNvGrpSpPr/>
            <p:nvPr/>
          </p:nvGrpSpPr>
          <p:grpSpPr>
            <a:xfrm>
              <a:off x="5073805" y="2825944"/>
              <a:ext cx="2044389" cy="950533"/>
              <a:chOff x="5249227" y="4318726"/>
              <a:chExt cx="2044389" cy="950533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4BD12477-D3B0-4975-8831-B2E1D7012B31}"/>
                  </a:ext>
                </a:extLst>
              </p:cNvPr>
              <p:cNvGrpSpPr/>
              <p:nvPr/>
            </p:nvGrpSpPr>
            <p:grpSpPr>
              <a:xfrm>
                <a:off x="5249227" y="4318726"/>
                <a:ext cx="2044389" cy="590199"/>
                <a:chOff x="4972583" y="4567724"/>
                <a:chExt cx="2044389" cy="590199"/>
              </a:xfrm>
            </p:grpSpPr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87DA68A0-388E-4197-99AF-A4AD51A6A507}"/>
                    </a:ext>
                  </a:extLst>
                </p:cNvPr>
                <p:cNvSpPr txBox="1"/>
                <p:nvPr/>
              </p:nvSpPr>
              <p:spPr>
                <a:xfrm>
                  <a:off x="4972583" y="4567724"/>
                  <a:ext cx="2044389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500" b="1" dirty="0">
                      <a:solidFill>
                        <a:schemeClr val="bg1"/>
                      </a:solidFill>
                      <a:latin typeface="Montserrat" panose="00000500000000000000" pitchFamily="50" charset="0"/>
                    </a:rPr>
                    <a:t>Creative Template</a:t>
                  </a:r>
                </a:p>
              </p:txBody>
            </p: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C9A36544-CC6D-4756-BFBF-BF7C5436BD19}"/>
                    </a:ext>
                  </a:extLst>
                </p:cNvPr>
                <p:cNvSpPr txBox="1"/>
                <p:nvPr/>
              </p:nvSpPr>
              <p:spPr>
                <a:xfrm>
                  <a:off x="5360075" y="4880924"/>
                  <a:ext cx="1269405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>
                      <a:solidFill>
                        <a:schemeClr val="bg1"/>
                      </a:solidFill>
                      <a:latin typeface="Montserrat" panose="00000500000000000000" pitchFamily="50" charset="0"/>
                    </a:rPr>
                    <a:t>Some text</a:t>
                  </a:r>
                </a:p>
              </p:txBody>
            </p: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4FAF3A83-0A84-4C11-9149-DC02F26257D1}"/>
                  </a:ext>
                </a:extLst>
              </p:cNvPr>
              <p:cNvSpPr txBox="1"/>
              <p:nvPr/>
            </p:nvSpPr>
            <p:spPr>
              <a:xfrm>
                <a:off x="5962678" y="4946094"/>
                <a:ext cx="615922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chemeClr val="bg1"/>
                    </a:solidFill>
                    <a:latin typeface="Montserrat" panose="00000500000000000000" pitchFamily="50" charset="0"/>
                  </a:rPr>
                  <a:t>May</a:t>
                </a:r>
              </a:p>
            </p:txBody>
          </p:sp>
        </p:grp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6DA6E15-2A7D-4747-8306-E213079E5D0C}"/>
                </a:ext>
              </a:extLst>
            </p:cNvPr>
            <p:cNvCxnSpPr>
              <a:cxnSpLocks/>
            </p:cNvCxnSpPr>
            <p:nvPr/>
          </p:nvCxnSpPr>
          <p:spPr>
            <a:xfrm>
              <a:off x="7371343" y="2279023"/>
              <a:ext cx="0" cy="149725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7D59E521-D9A5-48E0-AA8F-404131783BCB}"/>
                </a:ext>
              </a:extLst>
            </p:cNvPr>
            <p:cNvCxnSpPr>
              <a:cxnSpLocks/>
            </p:cNvCxnSpPr>
            <p:nvPr/>
          </p:nvCxnSpPr>
          <p:spPr>
            <a:xfrm>
              <a:off x="7371343" y="3776280"/>
              <a:ext cx="354828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3F80593C-B33E-4134-901C-45E0C5E4C4B3}"/>
                </a:ext>
              </a:extLst>
            </p:cNvPr>
            <p:cNvCxnSpPr>
              <a:cxnSpLocks/>
            </p:cNvCxnSpPr>
            <p:nvPr/>
          </p:nvCxnSpPr>
          <p:spPr>
            <a:xfrm>
              <a:off x="4820656" y="2279023"/>
              <a:ext cx="0" cy="149725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24EE9B3-D6DF-4855-9A19-317E883B6973}"/>
                </a:ext>
              </a:extLst>
            </p:cNvPr>
            <p:cNvCxnSpPr>
              <a:cxnSpLocks/>
            </p:cNvCxnSpPr>
            <p:nvPr/>
          </p:nvCxnSpPr>
          <p:spPr>
            <a:xfrm>
              <a:off x="4820656" y="2279023"/>
              <a:ext cx="751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FAE99B0F-0337-488B-9E78-EEE351A9E864}"/>
                </a:ext>
              </a:extLst>
            </p:cNvPr>
            <p:cNvCxnSpPr>
              <a:cxnSpLocks/>
            </p:cNvCxnSpPr>
            <p:nvPr/>
          </p:nvCxnSpPr>
          <p:spPr>
            <a:xfrm>
              <a:off x="6619482" y="2279023"/>
              <a:ext cx="75186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A661CF07-91AE-4D61-8F3D-3A1FD9D47D30}"/>
                </a:ext>
              </a:extLst>
            </p:cNvPr>
            <p:cNvCxnSpPr>
              <a:cxnSpLocks/>
            </p:cNvCxnSpPr>
            <p:nvPr/>
          </p:nvCxnSpPr>
          <p:spPr>
            <a:xfrm>
              <a:off x="1171149" y="3877502"/>
              <a:ext cx="1" cy="1043741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F3EB45D2-8C2D-4B77-9835-BCB5C6559356}"/>
              </a:ext>
            </a:extLst>
          </p:cNvPr>
          <p:cNvSpPr/>
          <p:nvPr/>
        </p:nvSpPr>
        <p:spPr>
          <a:xfrm>
            <a:off x="4820656" y="4572000"/>
            <a:ext cx="2550686" cy="228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2102636-B789-4688-A6DF-7E12830006A6}"/>
              </a:ext>
            </a:extLst>
          </p:cNvPr>
          <p:cNvSpPr txBox="1"/>
          <p:nvPr/>
        </p:nvSpPr>
        <p:spPr>
          <a:xfrm>
            <a:off x="5073806" y="4899392"/>
            <a:ext cx="20443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has been the </a:t>
            </a:r>
            <a:r>
              <a:rPr lang="en-US" sz="1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industry'sstandard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dummy text ever since the 1500s, whenanunknownprintertookagalleyoftypeandscrambledittomakeatypespecimen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B3B0460-C34E-4937-BDEE-A3494A78A9D9}"/>
              </a:ext>
            </a:extLst>
          </p:cNvPr>
          <p:cNvSpPr txBox="1"/>
          <p:nvPr/>
        </p:nvSpPr>
        <p:spPr>
          <a:xfrm>
            <a:off x="1171148" y="2242740"/>
            <a:ext cx="3008866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has been the </a:t>
            </a:r>
            <a:r>
              <a:rPr lang="en-US" sz="1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industry'sstandard</a:t>
            </a: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dummy text ever since the 1500s, whenanunknownprintertookagalleyoftypeandscrambledittomakeatypespecimen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BC1934F-12D6-4981-B30F-965266881981}"/>
              </a:ext>
            </a:extLst>
          </p:cNvPr>
          <p:cNvSpPr txBox="1"/>
          <p:nvPr/>
        </p:nvSpPr>
        <p:spPr>
          <a:xfrm>
            <a:off x="8014639" y="2242740"/>
            <a:ext cx="3008866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has been the </a:t>
            </a:r>
            <a:r>
              <a:rPr lang="en-US" sz="1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industry'sstandard</a:t>
            </a:r>
            <a:r>
              <a:rPr lang="en-US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dummy text ever since the 1500s, whenanunknownprintertookagalleyoftypeandscrambledittomakeatypespecimen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0481285-DA78-4E40-BF84-26BABE39E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Our Timeline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5BD8A01-3D77-492C-893B-AB4572A1BC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Lorem ipsum and the </a:t>
            </a:r>
            <a:r>
              <a:rPr lang="en-US" dirty="0" err="1">
                <a:solidFill>
                  <a:schemeClr val="bg1"/>
                </a:solidFill>
              </a:rPr>
              <a:t>mujurity</a:t>
            </a:r>
            <a:r>
              <a:rPr lang="en-US" dirty="0">
                <a:solidFill>
                  <a:schemeClr val="bg1"/>
                </a:solidFill>
              </a:rPr>
              <a:t> and the </a:t>
            </a:r>
            <a:r>
              <a:rPr lang="en-US" dirty="0" err="1">
                <a:solidFill>
                  <a:schemeClr val="bg1"/>
                </a:solidFill>
              </a:rPr>
              <a:t>powerpoint</a:t>
            </a:r>
            <a:r>
              <a:rPr lang="en-US" dirty="0">
                <a:solidFill>
                  <a:schemeClr val="bg1"/>
                </a:solidFill>
              </a:rPr>
              <a:t> and best flyer and dummy to summer and best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27582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C8084A1-A283-4A2F-9AD1-4BC1A62C3AD9}"/>
              </a:ext>
            </a:extLst>
          </p:cNvPr>
          <p:cNvGrpSpPr/>
          <p:nvPr/>
        </p:nvGrpSpPr>
        <p:grpSpPr>
          <a:xfrm>
            <a:off x="0" y="0"/>
            <a:ext cx="12192000" cy="7300612"/>
            <a:chOff x="0" y="0"/>
            <a:chExt cx="12192000" cy="730061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B9E482F-D901-4E4A-91E4-66C80560F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75000"/>
            </a:blip>
            <a:stretch>
              <a:fillRect/>
            </a:stretch>
          </p:blipFill>
          <p:spPr>
            <a:xfrm>
              <a:off x="0" y="0"/>
              <a:ext cx="12192000" cy="730061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15849FD-2CFD-4792-85A4-C02197EE62E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alpha val="75000"/>
                  </a:schemeClr>
                </a:gs>
                <a:gs pos="97000">
                  <a:schemeClr val="tx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60481285-DA78-4E40-BF84-26BABE39E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Our Infographic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5BD8A01-3D77-492C-893B-AB4572A1BC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Lorem ipsum and the </a:t>
            </a:r>
            <a:r>
              <a:rPr lang="en-US" dirty="0" err="1">
                <a:solidFill>
                  <a:schemeClr val="bg1"/>
                </a:solidFill>
              </a:rPr>
              <a:t>mujurity</a:t>
            </a:r>
            <a:r>
              <a:rPr lang="en-US" dirty="0">
                <a:solidFill>
                  <a:schemeClr val="bg1"/>
                </a:solidFill>
              </a:rPr>
              <a:t> and the </a:t>
            </a:r>
            <a:r>
              <a:rPr lang="en-US" dirty="0" err="1">
                <a:solidFill>
                  <a:schemeClr val="bg1"/>
                </a:solidFill>
              </a:rPr>
              <a:t>powerpoint</a:t>
            </a:r>
            <a:r>
              <a:rPr lang="en-US" dirty="0">
                <a:solidFill>
                  <a:schemeClr val="bg1"/>
                </a:solidFill>
              </a:rPr>
              <a:t> and best flyer and dummy to summer and best presentation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F49FFF0-941A-4BC9-85EE-4E157D8CCF12}"/>
              </a:ext>
            </a:extLst>
          </p:cNvPr>
          <p:cNvCxnSpPr>
            <a:cxnSpLocks/>
          </p:cNvCxnSpPr>
          <p:nvPr/>
        </p:nvCxnSpPr>
        <p:spPr>
          <a:xfrm>
            <a:off x="7620000" y="2097881"/>
            <a:ext cx="0" cy="384571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F246122E-EB5B-40F5-9965-B2C3ECC7FEC6}"/>
              </a:ext>
            </a:extLst>
          </p:cNvPr>
          <p:cNvSpPr/>
          <p:nvPr/>
        </p:nvSpPr>
        <p:spPr>
          <a:xfrm>
            <a:off x="8210550" y="2097881"/>
            <a:ext cx="3143250" cy="38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D2B7E38-7D13-4BF1-883B-758492E97DB5}"/>
              </a:ext>
            </a:extLst>
          </p:cNvPr>
          <p:cNvSpPr txBox="1"/>
          <p:nvPr/>
        </p:nvSpPr>
        <p:spPr>
          <a:xfrm>
            <a:off x="8677274" y="2435691"/>
            <a:ext cx="22098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 dirty="0">
                <a:solidFill>
                  <a:schemeClr val="bg1">
                    <a:lumMod val="8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7628AB9-0D98-4399-A79D-64053046FB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4686157"/>
              </p:ext>
            </p:extLst>
          </p:nvPr>
        </p:nvGraphicFramePr>
        <p:xfrm>
          <a:off x="838200" y="2097881"/>
          <a:ext cx="6477000" cy="3845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66096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B18077A-F4A3-447F-B16E-D69EE47874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5DA82F-4DB6-4FE1-B0CE-238E8FB030F4}"/>
              </a:ext>
            </a:extLst>
          </p:cNvPr>
          <p:cNvSpPr txBox="1"/>
          <p:nvPr/>
        </p:nvSpPr>
        <p:spPr>
          <a:xfrm>
            <a:off x="1259828" y="2839124"/>
            <a:ext cx="889382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0"/>
              </a:lnSpc>
            </a:pPr>
            <a:r>
              <a:rPr lang="en-US" sz="30000" b="1" spc="-3000" dirty="0">
                <a:solidFill>
                  <a:schemeClr val="accent4">
                    <a:lumMod val="50000"/>
                    <a:alpha val="20000"/>
                  </a:scheme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END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EED7B3C-1E9D-4655-8075-F5CA2E5CF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952" y="6290064"/>
            <a:ext cx="2938488" cy="27578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E2D00B2-3F0D-48FA-A486-11ACC4FECAFC}"/>
              </a:ext>
            </a:extLst>
          </p:cNvPr>
          <p:cNvSpPr/>
          <p:nvPr/>
        </p:nvSpPr>
        <p:spPr>
          <a:xfrm>
            <a:off x="3086100" y="3010957"/>
            <a:ext cx="647700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100" spc="6000" dirty="0">
                <a:solidFill>
                  <a:schemeClr val="bg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B026AE-ADDA-485A-9846-0DD300E4B445}"/>
              </a:ext>
            </a:extLst>
          </p:cNvPr>
          <p:cNvSpPr txBox="1"/>
          <p:nvPr/>
        </p:nvSpPr>
        <p:spPr>
          <a:xfrm>
            <a:off x="4330992" y="3871407"/>
            <a:ext cx="637288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0"/>
              </a:lnSpc>
            </a:pPr>
            <a:r>
              <a:rPr lang="en-US" sz="8500" b="1" dirty="0">
                <a:solidFill>
                  <a:schemeClr val="accent4">
                    <a:lumMod val="50000"/>
                    <a:alpha val="20000"/>
                  </a:schemeClr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SESSION</a:t>
            </a:r>
          </a:p>
        </p:txBody>
      </p:sp>
    </p:spTree>
    <p:extLst>
      <p:ext uri="{BB962C8B-B14F-4D97-AF65-F5344CB8AC3E}">
        <p14:creationId xmlns:p14="http://schemas.microsoft.com/office/powerpoint/2010/main" val="318169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heme_Master">
  <a:themeElements>
    <a:clrScheme name="Custom 23">
      <a:dk1>
        <a:srgbClr val="000000"/>
      </a:dk1>
      <a:lt1>
        <a:srgbClr val="FFFFFF"/>
      </a:lt1>
      <a:dk2>
        <a:srgbClr val="272E38"/>
      </a:dk2>
      <a:lt2>
        <a:srgbClr val="26313A"/>
      </a:lt2>
      <a:accent1>
        <a:srgbClr val="DB3527"/>
      </a:accent1>
      <a:accent2>
        <a:srgbClr val="FFCB05"/>
      </a:accent2>
      <a:accent3>
        <a:srgbClr val="ED0C6E"/>
      </a:accent3>
      <a:accent4>
        <a:srgbClr val="873035"/>
      </a:accent4>
      <a:accent5>
        <a:srgbClr val="FF4178"/>
      </a:accent5>
      <a:accent6>
        <a:srgbClr val="19164B"/>
      </a:accent6>
      <a:hlink>
        <a:srgbClr val="0A0528"/>
      </a:hlink>
      <a:folHlink>
        <a:srgbClr val="722E79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26403</TotalTime>
  <Words>361</Words>
  <Application>Microsoft Office PowerPoint</Application>
  <PresentationFormat>Widescreen</PresentationFormat>
  <Paragraphs>62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Arial</vt:lpstr>
      <vt:lpstr>Calibri</vt:lpstr>
      <vt:lpstr>Montserrat</vt:lpstr>
      <vt:lpstr>Montserrat </vt:lpstr>
      <vt:lpstr>Montserrat Black</vt:lpstr>
      <vt:lpstr>Montserrat Light</vt:lpstr>
      <vt:lpstr>Montserrat-Regular</vt:lpstr>
      <vt:lpstr>Open Sans</vt:lpstr>
      <vt:lpstr>Open Sans Condensed Light</vt:lpstr>
      <vt:lpstr>Open Sans Extrabold</vt:lpstr>
      <vt:lpstr>PT Sans</vt:lpstr>
      <vt:lpstr>Roboto</vt:lpstr>
      <vt:lpstr>Roboto Slab</vt:lpstr>
      <vt:lpstr>Theme_Master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Timeline</vt:lpstr>
      <vt:lpstr>Our Infographic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Shopon Ahmed</cp:lastModifiedBy>
  <cp:revision>4105</cp:revision>
  <dcterms:created xsi:type="dcterms:W3CDTF">2016-12-30T12:29:18Z</dcterms:created>
  <dcterms:modified xsi:type="dcterms:W3CDTF">2017-08-02T08:16:42Z</dcterms:modified>
</cp:coreProperties>
</file>