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3" r:id="rId4"/>
    <p:sldMasterId id="214748368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Lst>
  <p:sldSz cy="5143500" cx="9144000"/>
  <p:notesSz cx="6858000" cy="9144000"/>
  <p:embeddedFontLst>
    <p:embeddedFont>
      <p:font typeface="Montserrat"/>
      <p:regular r:id="rId49"/>
      <p:bold r:id="rId50"/>
      <p:italic r:id="rId51"/>
      <p:boldItalic r:id="rId52"/>
    </p:embeddedFont>
    <p:embeddedFont>
      <p:font typeface="Montserrat Light"/>
      <p:regular r:id="rId53"/>
      <p:bold r:id="rId54"/>
      <p:italic r:id="rId55"/>
      <p:boldItalic r:id="rId56"/>
    </p:embeddedFont>
    <p:embeddedFont>
      <p:font typeface="Bodoni"/>
      <p:regular r:id="rId57"/>
      <p:bold r:id="rId58"/>
      <p:italic r:id="rId59"/>
      <p:boldItalic r:id="rId60"/>
    </p:embeddedFont>
    <p:embeddedFont>
      <p:font typeface="Montserrat ExtraLight"/>
      <p:regular r:id="rId61"/>
      <p:bold r:id="rId62"/>
      <p:italic r:id="rId63"/>
      <p:boldItalic r:id="rId64"/>
    </p:embeddedFont>
    <p:embeddedFont>
      <p:font typeface="Open Sans"/>
      <p:regular r:id="rId65"/>
      <p:bold r:id="rId66"/>
      <p:italic r:id="rId67"/>
      <p:boldItalic r:id="rId68"/>
    </p:embeddedFont>
    <p:embeddedFont>
      <p:font typeface="Playball"/>
      <p:regular r:id="rId69"/>
    </p:embeddedFont>
    <p:embeddedFont>
      <p:font typeface="Montserrat Thin"/>
      <p:regular r:id="rId70"/>
      <p:bold r:id="rId71"/>
      <p:italic r:id="rId72"/>
      <p:boldItalic r:id="rId7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font" Target="fonts/Montserrat-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font" Target="fonts/MontserratThin-boldItalic.fntdata"/><Relationship Id="rId72" Type="http://schemas.openxmlformats.org/officeDocument/2006/relationships/font" Target="fonts/MontserratThin-italic.fntdata"/><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71" Type="http://schemas.openxmlformats.org/officeDocument/2006/relationships/font" Target="fonts/MontserratThin-bold.fntdata"/><Relationship Id="rId70" Type="http://schemas.openxmlformats.org/officeDocument/2006/relationships/font" Target="fonts/MontserratThin-regular.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MontserratExtraLight-bold.fntdata"/><Relationship Id="rId61" Type="http://schemas.openxmlformats.org/officeDocument/2006/relationships/font" Target="fonts/MontserratExtraLight-regular.fntdata"/><Relationship Id="rId20" Type="http://schemas.openxmlformats.org/officeDocument/2006/relationships/slide" Target="slides/slide14.xml"/><Relationship Id="rId64" Type="http://schemas.openxmlformats.org/officeDocument/2006/relationships/font" Target="fonts/MontserratExtraLight-boldItalic.fntdata"/><Relationship Id="rId63" Type="http://schemas.openxmlformats.org/officeDocument/2006/relationships/font" Target="fonts/MontserratExtraLight-italic.fntdata"/><Relationship Id="rId22" Type="http://schemas.openxmlformats.org/officeDocument/2006/relationships/slide" Target="slides/slide16.xml"/><Relationship Id="rId66" Type="http://schemas.openxmlformats.org/officeDocument/2006/relationships/font" Target="fonts/OpenSans-bold.fntdata"/><Relationship Id="rId21" Type="http://schemas.openxmlformats.org/officeDocument/2006/relationships/slide" Target="slides/slide15.xml"/><Relationship Id="rId65" Type="http://schemas.openxmlformats.org/officeDocument/2006/relationships/font" Target="fonts/OpenSans-regular.fntdata"/><Relationship Id="rId24" Type="http://schemas.openxmlformats.org/officeDocument/2006/relationships/slide" Target="slides/slide18.xml"/><Relationship Id="rId68" Type="http://schemas.openxmlformats.org/officeDocument/2006/relationships/font" Target="fonts/OpenSans-boldItalic.fntdata"/><Relationship Id="rId23" Type="http://schemas.openxmlformats.org/officeDocument/2006/relationships/slide" Target="slides/slide17.xml"/><Relationship Id="rId67" Type="http://schemas.openxmlformats.org/officeDocument/2006/relationships/font" Target="fonts/OpenSans-italic.fntdata"/><Relationship Id="rId60" Type="http://schemas.openxmlformats.org/officeDocument/2006/relationships/font" Target="fonts/Bodoni-boldItalic.fntdata"/><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Playball-regular.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Montserrat-italic.fntdata"/><Relationship Id="rId50" Type="http://schemas.openxmlformats.org/officeDocument/2006/relationships/font" Target="fonts/Montserrat-bold.fntdata"/><Relationship Id="rId53" Type="http://schemas.openxmlformats.org/officeDocument/2006/relationships/font" Target="fonts/MontserratLight-regular.fntdata"/><Relationship Id="rId52" Type="http://schemas.openxmlformats.org/officeDocument/2006/relationships/font" Target="fonts/Montserrat-boldItalic.fntdata"/><Relationship Id="rId11" Type="http://schemas.openxmlformats.org/officeDocument/2006/relationships/slide" Target="slides/slide5.xml"/><Relationship Id="rId55" Type="http://schemas.openxmlformats.org/officeDocument/2006/relationships/font" Target="fonts/MontserratLight-italic.fntdata"/><Relationship Id="rId10" Type="http://schemas.openxmlformats.org/officeDocument/2006/relationships/slide" Target="slides/slide4.xml"/><Relationship Id="rId54" Type="http://schemas.openxmlformats.org/officeDocument/2006/relationships/font" Target="fonts/MontserratLight-bold.fntdata"/><Relationship Id="rId13" Type="http://schemas.openxmlformats.org/officeDocument/2006/relationships/slide" Target="slides/slide7.xml"/><Relationship Id="rId57" Type="http://schemas.openxmlformats.org/officeDocument/2006/relationships/font" Target="fonts/Bodoni-regular.fntdata"/><Relationship Id="rId12" Type="http://schemas.openxmlformats.org/officeDocument/2006/relationships/slide" Target="slides/slide6.xml"/><Relationship Id="rId56" Type="http://schemas.openxmlformats.org/officeDocument/2006/relationships/font" Target="fonts/MontserratLight-boldItalic.fntdata"/><Relationship Id="rId15" Type="http://schemas.openxmlformats.org/officeDocument/2006/relationships/slide" Target="slides/slide9.xml"/><Relationship Id="rId59" Type="http://schemas.openxmlformats.org/officeDocument/2006/relationships/font" Target="fonts/Bodoni-italic.fntdata"/><Relationship Id="rId14" Type="http://schemas.openxmlformats.org/officeDocument/2006/relationships/slide" Target="slides/slide8.xml"/><Relationship Id="rId58" Type="http://schemas.openxmlformats.org/officeDocument/2006/relationships/font" Target="fonts/Bodoni-bold.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 name="Shape 121"/>
        <p:cNvGrpSpPr/>
        <p:nvPr/>
      </p:nvGrpSpPr>
      <p:grpSpPr>
        <a:xfrm>
          <a:off x="0" y="0"/>
          <a:ext cx="0" cy="0"/>
          <a:chOff x="0" y="0"/>
          <a:chExt cx="0" cy="0"/>
        </a:xfrm>
      </p:grpSpPr>
      <p:sp>
        <p:nvSpPr>
          <p:cNvPr id="122" name="Google Shape;122;g5cec003ecb_2_7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g5cec003ecb_2_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Google Shape;209;g5cec003ecb_2_15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g5cec003ecb_2_1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Google Shape;237;g5cec003ecb_2_17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g5cec003ecb_2_1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5cec003ecb_2_18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g5cec003ecb_2_1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Google Shape;286;g5cec003ecb_2_22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g5cec003ecb_2_2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 name="Shape 307"/>
        <p:cNvGrpSpPr/>
        <p:nvPr/>
      </p:nvGrpSpPr>
      <p:grpSpPr>
        <a:xfrm>
          <a:off x="0" y="0"/>
          <a:ext cx="0" cy="0"/>
          <a:chOff x="0" y="0"/>
          <a:chExt cx="0" cy="0"/>
        </a:xfrm>
      </p:grpSpPr>
      <p:sp>
        <p:nvSpPr>
          <p:cNvPr id="308" name="Google Shape;308;g5cec003ecb_2_24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g5cec003ecb_2_2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Google Shape;319;g5cec003ecb_2_25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g5cec003ecb_2_2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Google Shape;333;g5cec003ecb_2_26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g5cec003ecb_2_2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Google Shape;341;g5cec003ecb_2_27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g5cec003ecb_2_2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6" name="Shape 356"/>
        <p:cNvGrpSpPr/>
        <p:nvPr/>
      </p:nvGrpSpPr>
      <p:grpSpPr>
        <a:xfrm>
          <a:off x="0" y="0"/>
          <a:ext cx="0" cy="0"/>
          <a:chOff x="0" y="0"/>
          <a:chExt cx="0" cy="0"/>
        </a:xfrm>
      </p:grpSpPr>
      <p:sp>
        <p:nvSpPr>
          <p:cNvPr id="357" name="Google Shape;357;g5cec003ecb_2_29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g5cec003ecb_2_2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 name="Shape 375"/>
        <p:cNvGrpSpPr/>
        <p:nvPr/>
      </p:nvGrpSpPr>
      <p:grpSpPr>
        <a:xfrm>
          <a:off x="0" y="0"/>
          <a:ext cx="0" cy="0"/>
          <a:chOff x="0" y="0"/>
          <a:chExt cx="0" cy="0"/>
        </a:xfrm>
      </p:grpSpPr>
      <p:sp>
        <p:nvSpPr>
          <p:cNvPr id="376" name="Google Shape;376;g5cec003ecb_2_30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g5cec003ecb_2_3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g5cec003ecb_2_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g5cec003ecb_2_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9" name="Shape 389"/>
        <p:cNvGrpSpPr/>
        <p:nvPr/>
      </p:nvGrpSpPr>
      <p:grpSpPr>
        <a:xfrm>
          <a:off x="0" y="0"/>
          <a:ext cx="0" cy="0"/>
          <a:chOff x="0" y="0"/>
          <a:chExt cx="0" cy="0"/>
        </a:xfrm>
      </p:grpSpPr>
      <p:sp>
        <p:nvSpPr>
          <p:cNvPr id="390" name="Google Shape;390;g5cec003ecb_2_3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g5cec003ecb_2_3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1" name="Shape 411"/>
        <p:cNvGrpSpPr/>
        <p:nvPr/>
      </p:nvGrpSpPr>
      <p:grpSpPr>
        <a:xfrm>
          <a:off x="0" y="0"/>
          <a:ext cx="0" cy="0"/>
          <a:chOff x="0" y="0"/>
          <a:chExt cx="0" cy="0"/>
        </a:xfrm>
      </p:grpSpPr>
      <p:sp>
        <p:nvSpPr>
          <p:cNvPr id="412" name="Google Shape;412;g5cec003ecb_2_34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g5cec003ecb_2_3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3" name="Shape 423"/>
        <p:cNvGrpSpPr/>
        <p:nvPr/>
      </p:nvGrpSpPr>
      <p:grpSpPr>
        <a:xfrm>
          <a:off x="0" y="0"/>
          <a:ext cx="0" cy="0"/>
          <a:chOff x="0" y="0"/>
          <a:chExt cx="0" cy="0"/>
        </a:xfrm>
      </p:grpSpPr>
      <p:sp>
        <p:nvSpPr>
          <p:cNvPr id="424" name="Google Shape;424;g5cec003ecb_2_35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g5cec003ecb_2_3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3" name="Shape 433"/>
        <p:cNvGrpSpPr/>
        <p:nvPr/>
      </p:nvGrpSpPr>
      <p:grpSpPr>
        <a:xfrm>
          <a:off x="0" y="0"/>
          <a:ext cx="0" cy="0"/>
          <a:chOff x="0" y="0"/>
          <a:chExt cx="0" cy="0"/>
        </a:xfrm>
      </p:grpSpPr>
      <p:sp>
        <p:nvSpPr>
          <p:cNvPr id="434" name="Google Shape;434;g5cec003ecb_2_3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g5cec003ecb_2_3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3" name="Shape 443"/>
        <p:cNvGrpSpPr/>
        <p:nvPr/>
      </p:nvGrpSpPr>
      <p:grpSpPr>
        <a:xfrm>
          <a:off x="0" y="0"/>
          <a:ext cx="0" cy="0"/>
          <a:chOff x="0" y="0"/>
          <a:chExt cx="0" cy="0"/>
        </a:xfrm>
      </p:grpSpPr>
      <p:sp>
        <p:nvSpPr>
          <p:cNvPr id="444" name="Google Shape;444;g5cec003ecb_2_3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g5cec003ecb_2_3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0" name="Shape 470"/>
        <p:cNvGrpSpPr/>
        <p:nvPr/>
      </p:nvGrpSpPr>
      <p:grpSpPr>
        <a:xfrm>
          <a:off x="0" y="0"/>
          <a:ext cx="0" cy="0"/>
          <a:chOff x="0" y="0"/>
          <a:chExt cx="0" cy="0"/>
        </a:xfrm>
      </p:grpSpPr>
      <p:sp>
        <p:nvSpPr>
          <p:cNvPr id="471" name="Google Shape;471;g5cec003ecb_2_40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g5cec003ecb_2_4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0" name="Shape 490"/>
        <p:cNvGrpSpPr/>
        <p:nvPr/>
      </p:nvGrpSpPr>
      <p:grpSpPr>
        <a:xfrm>
          <a:off x="0" y="0"/>
          <a:ext cx="0" cy="0"/>
          <a:chOff x="0" y="0"/>
          <a:chExt cx="0" cy="0"/>
        </a:xfrm>
      </p:grpSpPr>
      <p:sp>
        <p:nvSpPr>
          <p:cNvPr id="491" name="Google Shape;491;g5cec003ecb_2_4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g5cec003ecb_2_4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3" name="Shape 503"/>
        <p:cNvGrpSpPr/>
        <p:nvPr/>
      </p:nvGrpSpPr>
      <p:grpSpPr>
        <a:xfrm>
          <a:off x="0" y="0"/>
          <a:ext cx="0" cy="0"/>
          <a:chOff x="0" y="0"/>
          <a:chExt cx="0" cy="0"/>
        </a:xfrm>
      </p:grpSpPr>
      <p:sp>
        <p:nvSpPr>
          <p:cNvPr id="504" name="Google Shape;504;g5cec003ecb_2_43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g5cec003ecb_2_4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7" name="Shape 517"/>
        <p:cNvGrpSpPr/>
        <p:nvPr/>
      </p:nvGrpSpPr>
      <p:grpSpPr>
        <a:xfrm>
          <a:off x="0" y="0"/>
          <a:ext cx="0" cy="0"/>
          <a:chOff x="0" y="0"/>
          <a:chExt cx="0" cy="0"/>
        </a:xfrm>
      </p:grpSpPr>
      <p:sp>
        <p:nvSpPr>
          <p:cNvPr id="518" name="Google Shape;518;g5cec003ecb_2_44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g5cec003ecb_2_4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5" name="Shape 525"/>
        <p:cNvGrpSpPr/>
        <p:nvPr/>
      </p:nvGrpSpPr>
      <p:grpSpPr>
        <a:xfrm>
          <a:off x="0" y="0"/>
          <a:ext cx="0" cy="0"/>
          <a:chOff x="0" y="0"/>
          <a:chExt cx="0" cy="0"/>
        </a:xfrm>
      </p:grpSpPr>
      <p:sp>
        <p:nvSpPr>
          <p:cNvPr id="526" name="Google Shape;526;g5cec003ecb_2_45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g5cec003ecb_2_4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Google Shape;135;g5cec003ecb_2_8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g5cec003ecb_2_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2" name="Shape 542"/>
        <p:cNvGrpSpPr/>
        <p:nvPr/>
      </p:nvGrpSpPr>
      <p:grpSpPr>
        <a:xfrm>
          <a:off x="0" y="0"/>
          <a:ext cx="0" cy="0"/>
          <a:chOff x="0" y="0"/>
          <a:chExt cx="0" cy="0"/>
        </a:xfrm>
      </p:grpSpPr>
      <p:sp>
        <p:nvSpPr>
          <p:cNvPr id="543" name="Google Shape;543;g5cec003ecb_2_46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g5cec003ecb_2_4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8" name="Shape 558"/>
        <p:cNvGrpSpPr/>
        <p:nvPr/>
      </p:nvGrpSpPr>
      <p:grpSpPr>
        <a:xfrm>
          <a:off x="0" y="0"/>
          <a:ext cx="0" cy="0"/>
          <a:chOff x="0" y="0"/>
          <a:chExt cx="0" cy="0"/>
        </a:xfrm>
      </p:grpSpPr>
      <p:sp>
        <p:nvSpPr>
          <p:cNvPr id="559" name="Google Shape;559;g5cec003ecb_2_48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g5cec003ecb_2_4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8" name="Shape 578"/>
        <p:cNvGrpSpPr/>
        <p:nvPr/>
      </p:nvGrpSpPr>
      <p:grpSpPr>
        <a:xfrm>
          <a:off x="0" y="0"/>
          <a:ext cx="0" cy="0"/>
          <a:chOff x="0" y="0"/>
          <a:chExt cx="0" cy="0"/>
        </a:xfrm>
      </p:grpSpPr>
      <p:sp>
        <p:nvSpPr>
          <p:cNvPr id="579" name="Google Shape;579;g5cec003ecb_2_5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g5cec003ecb_2_5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0" name="Shape 590"/>
        <p:cNvGrpSpPr/>
        <p:nvPr/>
      </p:nvGrpSpPr>
      <p:grpSpPr>
        <a:xfrm>
          <a:off x="0" y="0"/>
          <a:ext cx="0" cy="0"/>
          <a:chOff x="0" y="0"/>
          <a:chExt cx="0" cy="0"/>
        </a:xfrm>
      </p:grpSpPr>
      <p:sp>
        <p:nvSpPr>
          <p:cNvPr id="591" name="Google Shape;591;g5cec003ecb_2_51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g5cec003ecb_2_5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0" name="Shape 600"/>
        <p:cNvGrpSpPr/>
        <p:nvPr/>
      </p:nvGrpSpPr>
      <p:grpSpPr>
        <a:xfrm>
          <a:off x="0" y="0"/>
          <a:ext cx="0" cy="0"/>
          <a:chOff x="0" y="0"/>
          <a:chExt cx="0" cy="0"/>
        </a:xfrm>
      </p:grpSpPr>
      <p:sp>
        <p:nvSpPr>
          <p:cNvPr id="601" name="Google Shape;601;g5cec003ecb_2_5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g5cec003ecb_2_5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9" name="Shape 609"/>
        <p:cNvGrpSpPr/>
        <p:nvPr/>
      </p:nvGrpSpPr>
      <p:grpSpPr>
        <a:xfrm>
          <a:off x="0" y="0"/>
          <a:ext cx="0" cy="0"/>
          <a:chOff x="0" y="0"/>
          <a:chExt cx="0" cy="0"/>
        </a:xfrm>
      </p:grpSpPr>
      <p:sp>
        <p:nvSpPr>
          <p:cNvPr id="610" name="Google Shape;610;g5cec003ecb_2_53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g5cec003ecb_2_5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5" name="Shape 615"/>
        <p:cNvGrpSpPr/>
        <p:nvPr/>
      </p:nvGrpSpPr>
      <p:grpSpPr>
        <a:xfrm>
          <a:off x="0" y="0"/>
          <a:ext cx="0" cy="0"/>
          <a:chOff x="0" y="0"/>
          <a:chExt cx="0" cy="0"/>
        </a:xfrm>
      </p:grpSpPr>
      <p:sp>
        <p:nvSpPr>
          <p:cNvPr id="616" name="Google Shape;616;g5cec003ecb_2_54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7" name="Google Shape;617;g5cec003ecb_2_5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9" name="Shape 629"/>
        <p:cNvGrpSpPr/>
        <p:nvPr/>
      </p:nvGrpSpPr>
      <p:grpSpPr>
        <a:xfrm>
          <a:off x="0" y="0"/>
          <a:ext cx="0" cy="0"/>
          <a:chOff x="0" y="0"/>
          <a:chExt cx="0" cy="0"/>
        </a:xfrm>
      </p:grpSpPr>
      <p:sp>
        <p:nvSpPr>
          <p:cNvPr id="630" name="Google Shape;630;g5cec003ecb_2_55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g5cec003ecb_2_5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9" name="Shape 669"/>
        <p:cNvGrpSpPr/>
        <p:nvPr/>
      </p:nvGrpSpPr>
      <p:grpSpPr>
        <a:xfrm>
          <a:off x="0" y="0"/>
          <a:ext cx="0" cy="0"/>
          <a:chOff x="0" y="0"/>
          <a:chExt cx="0" cy="0"/>
        </a:xfrm>
      </p:grpSpPr>
      <p:sp>
        <p:nvSpPr>
          <p:cNvPr id="670" name="Google Shape;670;g5cec003ecb_2_5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g5cec003ecb_2_5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8" name="Shape 708"/>
        <p:cNvGrpSpPr/>
        <p:nvPr/>
      </p:nvGrpSpPr>
      <p:grpSpPr>
        <a:xfrm>
          <a:off x="0" y="0"/>
          <a:ext cx="0" cy="0"/>
          <a:chOff x="0" y="0"/>
          <a:chExt cx="0" cy="0"/>
        </a:xfrm>
      </p:grpSpPr>
      <p:sp>
        <p:nvSpPr>
          <p:cNvPr id="709" name="Google Shape;709;g5cec003ecb_2_63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0" name="Google Shape;710;g5cec003ecb_2_6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g5cec003ecb_2_9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g5cec003ecb_2_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1" name="Shape 761"/>
        <p:cNvGrpSpPr/>
        <p:nvPr/>
      </p:nvGrpSpPr>
      <p:grpSpPr>
        <a:xfrm>
          <a:off x="0" y="0"/>
          <a:ext cx="0" cy="0"/>
          <a:chOff x="0" y="0"/>
          <a:chExt cx="0" cy="0"/>
        </a:xfrm>
      </p:grpSpPr>
      <p:sp>
        <p:nvSpPr>
          <p:cNvPr id="762" name="Google Shape;762;g5cec003ecb_2_68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63" name="Google Shape;763;g5cec003ecb_2_6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6" name="Shape 846"/>
        <p:cNvGrpSpPr/>
        <p:nvPr/>
      </p:nvGrpSpPr>
      <p:grpSpPr>
        <a:xfrm>
          <a:off x="0" y="0"/>
          <a:ext cx="0" cy="0"/>
          <a:chOff x="0" y="0"/>
          <a:chExt cx="0" cy="0"/>
        </a:xfrm>
      </p:grpSpPr>
      <p:sp>
        <p:nvSpPr>
          <p:cNvPr id="847" name="Google Shape;847;g5cec003ecb_2_76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8" name="Google Shape;848;g5cec003ecb_2_7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3" name="Shape 853"/>
        <p:cNvGrpSpPr/>
        <p:nvPr/>
      </p:nvGrpSpPr>
      <p:grpSpPr>
        <a:xfrm>
          <a:off x="0" y="0"/>
          <a:ext cx="0" cy="0"/>
          <a:chOff x="0" y="0"/>
          <a:chExt cx="0" cy="0"/>
        </a:xfrm>
      </p:grpSpPr>
      <p:sp>
        <p:nvSpPr>
          <p:cNvPr id="854" name="Google Shape;854;g5cec003ecb_2_77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g5cec003ecb_2_7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5cec003ecb_2_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g5cec003ecb_2_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Google Shape;166;g5cec003ecb_2_11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g5cec003ecb_2_1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5cec003ecb_2_11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5cec003ecb_2_1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Google Shape;184;g5cec003ecb_2_1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g5cec003ecb_2_1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Google Shape;195;g5cec003ecb_2_13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g5cec003ecb_2_1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Image">
  <p:cSld name="2_Full Image">
    <p:spTree>
      <p:nvGrpSpPr>
        <p:cNvPr id="52" name="Shape 52"/>
        <p:cNvGrpSpPr/>
        <p:nvPr/>
      </p:nvGrpSpPr>
      <p:grpSpPr>
        <a:xfrm>
          <a:off x="0" y="0"/>
          <a:ext cx="0" cy="0"/>
          <a:chOff x="0" y="0"/>
          <a:chExt cx="0" cy="0"/>
        </a:xfrm>
      </p:grpSpPr>
      <p:sp>
        <p:nvSpPr>
          <p:cNvPr id="53" name="Google Shape;53;p14"/>
          <p:cNvSpPr/>
          <p:nvPr>
            <p:ph idx="2" type="pic"/>
          </p:nvPr>
        </p:nvSpPr>
        <p:spPr>
          <a:xfrm>
            <a:off x="0" y="0"/>
            <a:ext cx="9144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Full Image">
  <p:cSld name="5_Full Image">
    <p:spTree>
      <p:nvGrpSpPr>
        <p:cNvPr id="54" name="Shape 54"/>
        <p:cNvGrpSpPr/>
        <p:nvPr/>
      </p:nvGrpSpPr>
      <p:grpSpPr>
        <a:xfrm>
          <a:off x="0" y="0"/>
          <a:ext cx="0" cy="0"/>
          <a:chOff x="0" y="0"/>
          <a:chExt cx="0" cy="0"/>
        </a:xfrm>
      </p:grpSpPr>
      <p:sp>
        <p:nvSpPr>
          <p:cNvPr id="55" name="Google Shape;55;p15"/>
          <p:cNvSpPr/>
          <p:nvPr>
            <p:ph idx="2" type="pic"/>
          </p:nvPr>
        </p:nvSpPr>
        <p:spPr>
          <a:xfrm>
            <a:off x="678657" y="678656"/>
            <a:ext cx="3908651" cy="378618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Full Image">
  <p:cSld name="6_Full Image">
    <p:spTree>
      <p:nvGrpSpPr>
        <p:cNvPr id="56" name="Shape 56"/>
        <p:cNvGrpSpPr/>
        <p:nvPr/>
      </p:nvGrpSpPr>
      <p:grpSpPr>
        <a:xfrm>
          <a:off x="0" y="0"/>
          <a:ext cx="0" cy="0"/>
          <a:chOff x="0" y="0"/>
          <a:chExt cx="0" cy="0"/>
        </a:xfrm>
      </p:grpSpPr>
      <p:sp>
        <p:nvSpPr>
          <p:cNvPr id="57" name="Google Shape;57;p16"/>
          <p:cNvSpPr/>
          <p:nvPr>
            <p:ph idx="2" type="pic"/>
          </p:nvPr>
        </p:nvSpPr>
        <p:spPr>
          <a:xfrm>
            <a:off x="1714499" y="1247775"/>
            <a:ext cx="2376108" cy="22764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Full Image">
  <p:cSld name="7_Full Image">
    <p:spTree>
      <p:nvGrpSpPr>
        <p:cNvPr id="58" name="Shape 58"/>
        <p:cNvGrpSpPr/>
        <p:nvPr/>
      </p:nvGrpSpPr>
      <p:grpSpPr>
        <a:xfrm>
          <a:off x="0" y="0"/>
          <a:ext cx="0" cy="0"/>
          <a:chOff x="0" y="0"/>
          <a:chExt cx="0" cy="0"/>
        </a:xfrm>
      </p:grpSpPr>
      <p:sp>
        <p:nvSpPr>
          <p:cNvPr id="59" name="Google Shape;59;p17"/>
          <p:cNvSpPr/>
          <p:nvPr>
            <p:ph idx="2" type="pic"/>
          </p:nvPr>
        </p:nvSpPr>
        <p:spPr>
          <a:xfrm>
            <a:off x="0" y="0"/>
            <a:ext cx="9144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0" name="Google Shape;60;p17"/>
          <p:cNvSpPr/>
          <p:nvPr>
            <p:ph idx="3" type="pic"/>
          </p:nvPr>
        </p:nvSpPr>
        <p:spPr>
          <a:xfrm>
            <a:off x="3754600" y="1754350"/>
            <a:ext cx="1634799" cy="163479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Full Image">
  <p:cSld name="8_Full Image">
    <p:spTree>
      <p:nvGrpSpPr>
        <p:cNvPr id="61" name="Shape 61"/>
        <p:cNvGrpSpPr/>
        <p:nvPr/>
      </p:nvGrpSpPr>
      <p:grpSpPr>
        <a:xfrm>
          <a:off x="0" y="0"/>
          <a:ext cx="0" cy="0"/>
          <a:chOff x="0" y="0"/>
          <a:chExt cx="0" cy="0"/>
        </a:xfrm>
      </p:grpSpPr>
      <p:sp>
        <p:nvSpPr>
          <p:cNvPr id="62" name="Google Shape;62;p18"/>
          <p:cNvSpPr/>
          <p:nvPr>
            <p:ph idx="2" type="pic"/>
          </p:nvPr>
        </p:nvSpPr>
        <p:spPr>
          <a:xfrm>
            <a:off x="1114425" y="1095375"/>
            <a:ext cx="2952750" cy="2952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Full Image">
  <p:cSld name="3_Full Image">
    <p:spTree>
      <p:nvGrpSpPr>
        <p:cNvPr id="63" name="Shape 63"/>
        <p:cNvGrpSpPr/>
        <p:nvPr/>
      </p:nvGrpSpPr>
      <p:grpSpPr>
        <a:xfrm>
          <a:off x="0" y="0"/>
          <a:ext cx="0" cy="0"/>
          <a:chOff x="0" y="0"/>
          <a:chExt cx="0" cy="0"/>
        </a:xfrm>
      </p:grpSpPr>
      <p:sp>
        <p:nvSpPr>
          <p:cNvPr id="64" name="Google Shape;64;p19"/>
          <p:cNvSpPr/>
          <p:nvPr>
            <p:ph idx="2" type="pic"/>
          </p:nvPr>
        </p:nvSpPr>
        <p:spPr>
          <a:xfrm>
            <a:off x="2990850" y="0"/>
            <a:ext cx="299085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Full Image">
  <p:cSld name="9_Full Image">
    <p:spTree>
      <p:nvGrpSpPr>
        <p:cNvPr id="65" name="Shape 65"/>
        <p:cNvGrpSpPr/>
        <p:nvPr/>
      </p:nvGrpSpPr>
      <p:grpSpPr>
        <a:xfrm>
          <a:off x="0" y="0"/>
          <a:ext cx="0" cy="0"/>
          <a:chOff x="0" y="0"/>
          <a:chExt cx="0" cy="0"/>
        </a:xfrm>
      </p:grpSpPr>
      <p:sp>
        <p:nvSpPr>
          <p:cNvPr id="66" name="Google Shape;66;p20"/>
          <p:cNvSpPr/>
          <p:nvPr>
            <p:ph idx="2" type="pic"/>
          </p:nvPr>
        </p:nvSpPr>
        <p:spPr>
          <a:xfrm>
            <a:off x="981074" y="647699"/>
            <a:ext cx="2247901" cy="290512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7" name="Google Shape;67;p20"/>
          <p:cNvSpPr/>
          <p:nvPr>
            <p:ph idx="3" type="pic"/>
          </p:nvPr>
        </p:nvSpPr>
        <p:spPr>
          <a:xfrm>
            <a:off x="3448049" y="647699"/>
            <a:ext cx="2247901" cy="290512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Full Image">
  <p:cSld name="4_Full Image">
    <p:spTree>
      <p:nvGrpSpPr>
        <p:cNvPr id="68" name="Shape 68"/>
        <p:cNvGrpSpPr/>
        <p:nvPr/>
      </p:nvGrpSpPr>
      <p:grpSpPr>
        <a:xfrm>
          <a:off x="0" y="0"/>
          <a:ext cx="0" cy="0"/>
          <a:chOff x="0" y="0"/>
          <a:chExt cx="0" cy="0"/>
        </a:xfrm>
      </p:grpSpPr>
      <p:sp>
        <p:nvSpPr>
          <p:cNvPr id="69" name="Google Shape;69;p21"/>
          <p:cNvSpPr/>
          <p:nvPr>
            <p:ph idx="2" type="pic"/>
          </p:nvPr>
        </p:nvSpPr>
        <p:spPr>
          <a:xfrm>
            <a:off x="5350669" y="-1"/>
            <a:ext cx="3793331" cy="514350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Full Image">
  <p:cSld name="10_Full Image">
    <p:spTree>
      <p:nvGrpSpPr>
        <p:cNvPr id="70" name="Shape 70"/>
        <p:cNvGrpSpPr/>
        <p:nvPr/>
      </p:nvGrpSpPr>
      <p:grpSpPr>
        <a:xfrm>
          <a:off x="0" y="0"/>
          <a:ext cx="0" cy="0"/>
          <a:chOff x="0" y="0"/>
          <a:chExt cx="0" cy="0"/>
        </a:xfrm>
      </p:grpSpPr>
      <p:sp>
        <p:nvSpPr>
          <p:cNvPr id="71" name="Google Shape;71;p22"/>
          <p:cNvSpPr/>
          <p:nvPr>
            <p:ph idx="2" type="pic"/>
          </p:nvPr>
        </p:nvSpPr>
        <p:spPr>
          <a:xfrm>
            <a:off x="4572000" y="0"/>
            <a:ext cx="4572000" cy="233600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Full Image">
  <p:cSld name="11_Full Image">
    <p:spTree>
      <p:nvGrpSpPr>
        <p:cNvPr id="72" name="Shape 72"/>
        <p:cNvGrpSpPr/>
        <p:nvPr/>
      </p:nvGrpSpPr>
      <p:grpSpPr>
        <a:xfrm>
          <a:off x="0" y="0"/>
          <a:ext cx="0" cy="0"/>
          <a:chOff x="0" y="0"/>
          <a:chExt cx="0" cy="0"/>
        </a:xfrm>
      </p:grpSpPr>
      <p:sp>
        <p:nvSpPr>
          <p:cNvPr id="73" name="Google Shape;73;p23"/>
          <p:cNvSpPr/>
          <p:nvPr>
            <p:ph idx="2" type="pic"/>
          </p:nvPr>
        </p:nvSpPr>
        <p:spPr>
          <a:xfrm>
            <a:off x="1071563" y="935831"/>
            <a:ext cx="2428875" cy="24288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4" name="Google Shape;74;p23"/>
          <p:cNvSpPr/>
          <p:nvPr>
            <p:ph idx="3" type="pic"/>
          </p:nvPr>
        </p:nvSpPr>
        <p:spPr>
          <a:xfrm>
            <a:off x="5643563" y="935831"/>
            <a:ext cx="2428875" cy="24288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Full Image">
  <p:cSld name="15_Full Image">
    <p:spTree>
      <p:nvGrpSpPr>
        <p:cNvPr id="75" name="Shape 75"/>
        <p:cNvGrpSpPr/>
        <p:nvPr/>
      </p:nvGrpSpPr>
      <p:grpSpPr>
        <a:xfrm>
          <a:off x="0" y="0"/>
          <a:ext cx="0" cy="0"/>
          <a:chOff x="0" y="0"/>
          <a:chExt cx="0" cy="0"/>
        </a:xfrm>
      </p:grpSpPr>
      <p:sp>
        <p:nvSpPr>
          <p:cNvPr id="76" name="Google Shape;76;p24"/>
          <p:cNvSpPr/>
          <p:nvPr>
            <p:ph idx="2" type="pic"/>
          </p:nvPr>
        </p:nvSpPr>
        <p:spPr>
          <a:xfrm>
            <a:off x="3533775" y="710854"/>
            <a:ext cx="2076450" cy="20764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Full Image">
  <p:cSld name="16_Full Image">
    <p:spTree>
      <p:nvGrpSpPr>
        <p:cNvPr id="77" name="Shape 77"/>
        <p:cNvGrpSpPr/>
        <p:nvPr/>
      </p:nvGrpSpPr>
      <p:grpSpPr>
        <a:xfrm>
          <a:off x="0" y="0"/>
          <a:ext cx="0" cy="0"/>
          <a:chOff x="0" y="0"/>
          <a:chExt cx="0" cy="0"/>
        </a:xfrm>
      </p:grpSpPr>
      <p:sp>
        <p:nvSpPr>
          <p:cNvPr id="78" name="Google Shape;78;p25"/>
          <p:cNvSpPr/>
          <p:nvPr>
            <p:ph idx="2" type="pic"/>
          </p:nvPr>
        </p:nvSpPr>
        <p:spPr>
          <a:xfrm>
            <a:off x="3684253" y="1509032"/>
            <a:ext cx="1775493" cy="177549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9" name="Google Shape;79;p25"/>
          <p:cNvSpPr/>
          <p:nvPr>
            <p:ph idx="3" type="pic"/>
          </p:nvPr>
        </p:nvSpPr>
        <p:spPr>
          <a:xfrm>
            <a:off x="5996226" y="1509032"/>
            <a:ext cx="1775493" cy="177549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0" name="Google Shape;80;p25"/>
          <p:cNvSpPr/>
          <p:nvPr>
            <p:ph idx="4" type="pic"/>
          </p:nvPr>
        </p:nvSpPr>
        <p:spPr>
          <a:xfrm>
            <a:off x="1372281" y="1509032"/>
            <a:ext cx="1775493" cy="177549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Full Image">
  <p:cSld name="17_Full Image">
    <p:spTree>
      <p:nvGrpSpPr>
        <p:cNvPr id="81" name="Shape 81"/>
        <p:cNvGrpSpPr/>
        <p:nvPr/>
      </p:nvGrpSpPr>
      <p:grpSpPr>
        <a:xfrm>
          <a:off x="0" y="0"/>
          <a:ext cx="0" cy="0"/>
          <a:chOff x="0" y="0"/>
          <a:chExt cx="0" cy="0"/>
        </a:xfrm>
      </p:grpSpPr>
      <p:sp>
        <p:nvSpPr>
          <p:cNvPr id="82" name="Google Shape;82;p26"/>
          <p:cNvSpPr/>
          <p:nvPr>
            <p:ph idx="2" type="pic"/>
          </p:nvPr>
        </p:nvSpPr>
        <p:spPr>
          <a:xfrm>
            <a:off x="2929752" y="1570991"/>
            <a:ext cx="1428750" cy="165906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3" name="Google Shape;83;p26"/>
          <p:cNvSpPr/>
          <p:nvPr>
            <p:ph idx="3" type="pic"/>
          </p:nvPr>
        </p:nvSpPr>
        <p:spPr>
          <a:xfrm>
            <a:off x="4785498" y="1570991"/>
            <a:ext cx="1428750" cy="165906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4" name="Google Shape;84;p26"/>
          <p:cNvSpPr/>
          <p:nvPr>
            <p:ph idx="4" type="pic"/>
          </p:nvPr>
        </p:nvSpPr>
        <p:spPr>
          <a:xfrm>
            <a:off x="6641244" y="1570991"/>
            <a:ext cx="1428750" cy="165906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5" name="Google Shape;85;p26"/>
          <p:cNvSpPr/>
          <p:nvPr>
            <p:ph idx="5" type="pic"/>
          </p:nvPr>
        </p:nvSpPr>
        <p:spPr>
          <a:xfrm>
            <a:off x="1074006" y="1570991"/>
            <a:ext cx="1428750" cy="165906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Full Image">
  <p:cSld name="12_Full Image">
    <p:spTree>
      <p:nvGrpSpPr>
        <p:cNvPr id="86" name="Shape 86"/>
        <p:cNvGrpSpPr/>
        <p:nvPr/>
      </p:nvGrpSpPr>
      <p:grpSpPr>
        <a:xfrm>
          <a:off x="0" y="0"/>
          <a:ext cx="0" cy="0"/>
          <a:chOff x="0" y="0"/>
          <a:chExt cx="0" cy="0"/>
        </a:xfrm>
      </p:grpSpPr>
      <p:sp>
        <p:nvSpPr>
          <p:cNvPr id="87" name="Google Shape;87;p27"/>
          <p:cNvSpPr/>
          <p:nvPr>
            <p:ph idx="2" type="pic"/>
          </p:nvPr>
        </p:nvSpPr>
        <p:spPr>
          <a:xfrm>
            <a:off x="1" y="1378744"/>
            <a:ext cx="2636044" cy="22288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8" name="Google Shape;88;p27"/>
          <p:cNvSpPr/>
          <p:nvPr>
            <p:ph idx="3" type="pic"/>
          </p:nvPr>
        </p:nvSpPr>
        <p:spPr>
          <a:xfrm>
            <a:off x="6507956" y="1378744"/>
            <a:ext cx="2636044" cy="22288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Full Image">
  <p:cSld name="13_Full Image">
    <p:spTree>
      <p:nvGrpSpPr>
        <p:cNvPr id="89" name="Shape 89"/>
        <p:cNvGrpSpPr/>
        <p:nvPr/>
      </p:nvGrpSpPr>
      <p:grpSpPr>
        <a:xfrm>
          <a:off x="0" y="0"/>
          <a:ext cx="0" cy="0"/>
          <a:chOff x="0" y="0"/>
          <a:chExt cx="0" cy="0"/>
        </a:xfrm>
      </p:grpSpPr>
      <p:sp>
        <p:nvSpPr>
          <p:cNvPr id="90" name="Google Shape;90;p28"/>
          <p:cNvSpPr/>
          <p:nvPr>
            <p:ph idx="2" type="pic"/>
          </p:nvPr>
        </p:nvSpPr>
        <p:spPr>
          <a:xfrm>
            <a:off x="0" y="0"/>
            <a:ext cx="9144000" cy="37218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Full Image">
  <p:cSld name="14_Full Image">
    <p:spTree>
      <p:nvGrpSpPr>
        <p:cNvPr id="91" name="Shape 91"/>
        <p:cNvGrpSpPr/>
        <p:nvPr/>
      </p:nvGrpSpPr>
      <p:grpSpPr>
        <a:xfrm>
          <a:off x="0" y="0"/>
          <a:ext cx="0" cy="0"/>
          <a:chOff x="0" y="0"/>
          <a:chExt cx="0" cy="0"/>
        </a:xfrm>
      </p:grpSpPr>
      <p:sp>
        <p:nvSpPr>
          <p:cNvPr id="92" name="Google Shape;92;p29"/>
          <p:cNvSpPr/>
          <p:nvPr>
            <p:ph idx="2" type="pic"/>
          </p:nvPr>
        </p:nvSpPr>
        <p:spPr>
          <a:xfrm>
            <a:off x="1857376" y="635794"/>
            <a:ext cx="2164556" cy="215741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3" name="Google Shape;93;p29"/>
          <p:cNvSpPr/>
          <p:nvPr>
            <p:ph idx="3" type="pic"/>
          </p:nvPr>
        </p:nvSpPr>
        <p:spPr>
          <a:xfrm>
            <a:off x="6979444" y="0"/>
            <a:ext cx="2164556"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4" name="Google Shape;94;p29"/>
          <p:cNvSpPr/>
          <p:nvPr>
            <p:ph idx="4" type="pic"/>
          </p:nvPr>
        </p:nvSpPr>
        <p:spPr>
          <a:xfrm>
            <a:off x="4021931" y="1335881"/>
            <a:ext cx="2957513" cy="295751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Full Image">
  <p:cSld name="18_Full Image">
    <p:spTree>
      <p:nvGrpSpPr>
        <p:cNvPr id="95" name="Shape 95"/>
        <p:cNvGrpSpPr/>
        <p:nvPr/>
      </p:nvGrpSpPr>
      <p:grpSpPr>
        <a:xfrm>
          <a:off x="0" y="0"/>
          <a:ext cx="0" cy="0"/>
          <a:chOff x="0" y="0"/>
          <a:chExt cx="0" cy="0"/>
        </a:xfrm>
      </p:grpSpPr>
      <p:sp>
        <p:nvSpPr>
          <p:cNvPr id="96" name="Google Shape;96;p30"/>
          <p:cNvSpPr/>
          <p:nvPr>
            <p:ph idx="2" type="pic"/>
          </p:nvPr>
        </p:nvSpPr>
        <p:spPr>
          <a:xfrm>
            <a:off x="1103351" y="1471398"/>
            <a:ext cx="2200706" cy="2200704"/>
          </a:xfrm>
          <a:prstGeom prst="ellipse">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lt2"/>
              </a:buClr>
              <a:buSzPts val="900"/>
              <a:buFont typeface="Arial"/>
              <a:buNone/>
              <a:defRPr b="0" i="0" sz="900" u="none" cap="none" strike="noStrike">
                <a:solidFill>
                  <a:schemeClr val="lt2"/>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7" name="Google Shape;97;p30"/>
          <p:cNvSpPr/>
          <p:nvPr>
            <p:ph idx="3" type="pic"/>
          </p:nvPr>
        </p:nvSpPr>
        <p:spPr>
          <a:xfrm>
            <a:off x="3471647" y="1471398"/>
            <a:ext cx="2200706" cy="2200704"/>
          </a:xfrm>
          <a:prstGeom prst="ellipse">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lt2"/>
              </a:buClr>
              <a:buSzPts val="900"/>
              <a:buFont typeface="Arial"/>
              <a:buNone/>
              <a:defRPr b="0" i="0" sz="900" u="none" cap="none" strike="noStrike">
                <a:solidFill>
                  <a:schemeClr val="lt2"/>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8" name="Google Shape;98;p30"/>
          <p:cNvSpPr/>
          <p:nvPr>
            <p:ph idx="4" type="pic"/>
          </p:nvPr>
        </p:nvSpPr>
        <p:spPr>
          <a:xfrm>
            <a:off x="5839943" y="1471398"/>
            <a:ext cx="2200706" cy="2200704"/>
          </a:xfrm>
          <a:prstGeom prst="ellipse">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lt2"/>
              </a:buClr>
              <a:buSzPts val="900"/>
              <a:buFont typeface="Arial"/>
              <a:buNone/>
              <a:defRPr b="0" i="0" sz="900" u="none" cap="none" strike="noStrike">
                <a:solidFill>
                  <a:schemeClr val="lt2"/>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Full Image">
  <p:cSld name="19_Full Image">
    <p:spTree>
      <p:nvGrpSpPr>
        <p:cNvPr id="99" name="Shape 99"/>
        <p:cNvGrpSpPr/>
        <p:nvPr/>
      </p:nvGrpSpPr>
      <p:grpSpPr>
        <a:xfrm>
          <a:off x="0" y="0"/>
          <a:ext cx="0" cy="0"/>
          <a:chOff x="0" y="0"/>
          <a:chExt cx="0" cy="0"/>
        </a:xfrm>
      </p:grpSpPr>
      <p:sp>
        <p:nvSpPr>
          <p:cNvPr id="100" name="Google Shape;100;p31"/>
          <p:cNvSpPr/>
          <p:nvPr>
            <p:ph idx="2" type="pic"/>
          </p:nvPr>
        </p:nvSpPr>
        <p:spPr>
          <a:xfrm>
            <a:off x="2343150" y="619125"/>
            <a:ext cx="1638300" cy="39052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1" name="Google Shape;101;p31"/>
          <p:cNvSpPr/>
          <p:nvPr>
            <p:ph idx="3" type="pic"/>
          </p:nvPr>
        </p:nvSpPr>
        <p:spPr>
          <a:xfrm>
            <a:off x="3981450" y="619125"/>
            <a:ext cx="1638300" cy="39052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2" name="Google Shape;102;p31"/>
          <p:cNvSpPr/>
          <p:nvPr>
            <p:ph idx="4" type="pic"/>
          </p:nvPr>
        </p:nvSpPr>
        <p:spPr>
          <a:xfrm>
            <a:off x="704850" y="619125"/>
            <a:ext cx="1638300" cy="39052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Full Image">
  <p:cSld name="20_Full Image">
    <p:spTree>
      <p:nvGrpSpPr>
        <p:cNvPr id="103" name="Shape 103"/>
        <p:cNvGrpSpPr/>
        <p:nvPr/>
      </p:nvGrpSpPr>
      <p:grpSpPr>
        <a:xfrm>
          <a:off x="0" y="0"/>
          <a:ext cx="0" cy="0"/>
          <a:chOff x="0" y="0"/>
          <a:chExt cx="0" cy="0"/>
        </a:xfrm>
      </p:grpSpPr>
      <p:sp>
        <p:nvSpPr>
          <p:cNvPr id="104" name="Google Shape;104;p32"/>
          <p:cNvSpPr/>
          <p:nvPr>
            <p:ph idx="2" type="pic"/>
          </p:nvPr>
        </p:nvSpPr>
        <p:spPr>
          <a:xfrm>
            <a:off x="3457167" y="1440180"/>
            <a:ext cx="2228850" cy="22288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5" name="Google Shape;105;p32"/>
          <p:cNvSpPr/>
          <p:nvPr>
            <p:ph idx="3" type="pic"/>
          </p:nvPr>
        </p:nvSpPr>
        <p:spPr>
          <a:xfrm>
            <a:off x="6102804" y="1440180"/>
            <a:ext cx="2228850" cy="22288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6" name="Google Shape;106;p32"/>
          <p:cNvSpPr/>
          <p:nvPr>
            <p:ph idx="4" type="pic"/>
          </p:nvPr>
        </p:nvSpPr>
        <p:spPr>
          <a:xfrm>
            <a:off x="811530" y="1440180"/>
            <a:ext cx="2228850" cy="22288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Full Image">
  <p:cSld name="22_Full Image">
    <p:spTree>
      <p:nvGrpSpPr>
        <p:cNvPr id="107" name="Shape 107"/>
        <p:cNvGrpSpPr/>
        <p:nvPr/>
      </p:nvGrpSpPr>
      <p:grpSpPr>
        <a:xfrm>
          <a:off x="0" y="0"/>
          <a:ext cx="0" cy="0"/>
          <a:chOff x="0" y="0"/>
          <a:chExt cx="0" cy="0"/>
        </a:xfrm>
      </p:grpSpPr>
      <p:sp>
        <p:nvSpPr>
          <p:cNvPr id="108" name="Google Shape;108;p33"/>
          <p:cNvSpPr/>
          <p:nvPr>
            <p:ph idx="2" type="pic"/>
          </p:nvPr>
        </p:nvSpPr>
        <p:spPr>
          <a:xfrm>
            <a:off x="3443288" y="933450"/>
            <a:ext cx="1895475" cy="32766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9" name="Google Shape;109;p33"/>
          <p:cNvSpPr/>
          <p:nvPr>
            <p:ph idx="3" type="pic"/>
          </p:nvPr>
        </p:nvSpPr>
        <p:spPr>
          <a:xfrm>
            <a:off x="5510213" y="933450"/>
            <a:ext cx="1895475" cy="32766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0" name="Google Shape;110;p33"/>
          <p:cNvSpPr/>
          <p:nvPr>
            <p:ph idx="4" type="pic"/>
          </p:nvPr>
        </p:nvSpPr>
        <p:spPr>
          <a:xfrm>
            <a:off x="7539038" y="933450"/>
            <a:ext cx="1895475" cy="32766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Full Image">
  <p:cSld name="21_Full Image">
    <p:spTree>
      <p:nvGrpSpPr>
        <p:cNvPr id="111" name="Shape 111"/>
        <p:cNvGrpSpPr/>
        <p:nvPr/>
      </p:nvGrpSpPr>
      <p:grpSpPr>
        <a:xfrm>
          <a:off x="0" y="0"/>
          <a:ext cx="0" cy="0"/>
          <a:chOff x="0" y="0"/>
          <a:chExt cx="0" cy="0"/>
        </a:xfrm>
      </p:grpSpPr>
      <p:sp>
        <p:nvSpPr>
          <p:cNvPr id="112" name="Google Shape;112;p34"/>
          <p:cNvSpPr/>
          <p:nvPr>
            <p:ph idx="2" type="pic"/>
          </p:nvPr>
        </p:nvSpPr>
        <p:spPr>
          <a:xfrm>
            <a:off x="642938" y="0"/>
            <a:ext cx="1466272" cy="327091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3" name="Google Shape;113;p34"/>
          <p:cNvSpPr/>
          <p:nvPr>
            <p:ph idx="3" type="pic"/>
          </p:nvPr>
        </p:nvSpPr>
        <p:spPr>
          <a:xfrm>
            <a:off x="3747985" y="0"/>
            <a:ext cx="1466272" cy="207666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4" name="Google Shape;114;p34"/>
          <p:cNvSpPr/>
          <p:nvPr>
            <p:ph idx="4" type="pic"/>
          </p:nvPr>
        </p:nvSpPr>
        <p:spPr>
          <a:xfrm>
            <a:off x="2195462" y="0"/>
            <a:ext cx="1466272" cy="398083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Full Image">
  <p:cSld name="23_Full Image">
    <p:spTree>
      <p:nvGrpSpPr>
        <p:cNvPr id="115" name="Shape 115"/>
        <p:cNvGrpSpPr/>
        <p:nvPr/>
      </p:nvGrpSpPr>
      <p:grpSpPr>
        <a:xfrm>
          <a:off x="0" y="0"/>
          <a:ext cx="0" cy="0"/>
          <a:chOff x="0" y="0"/>
          <a:chExt cx="0" cy="0"/>
        </a:xfrm>
      </p:grpSpPr>
      <p:sp>
        <p:nvSpPr>
          <p:cNvPr id="116" name="Google Shape;116;p35"/>
          <p:cNvSpPr/>
          <p:nvPr>
            <p:ph idx="2" type="pic"/>
          </p:nvPr>
        </p:nvSpPr>
        <p:spPr>
          <a:xfrm>
            <a:off x="4829175" y="457200"/>
            <a:ext cx="3762375" cy="37623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eneral">
  <p:cSld name="General">
    <p:spTree>
      <p:nvGrpSpPr>
        <p:cNvPr id="117" name="Shape 117"/>
        <p:cNvGrpSpPr/>
        <p:nvPr/>
      </p:nvGrpSpPr>
      <p:grpSpPr>
        <a:xfrm>
          <a:off x="0" y="0"/>
          <a:ext cx="0" cy="0"/>
          <a:chOff x="0" y="0"/>
          <a:chExt cx="0" cy="0"/>
        </a:xfrm>
      </p:grpSpPr>
      <p:sp>
        <p:nvSpPr>
          <p:cNvPr id="118" name="Google Shape;118;p36"/>
          <p:cNvSpPr txBox="1"/>
          <p:nvPr>
            <p:ph type="title"/>
          </p:nvPr>
        </p:nvSpPr>
        <p:spPr>
          <a:xfrm>
            <a:off x="289367" y="273844"/>
            <a:ext cx="8565265" cy="447737"/>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p:cSld name="1_Full Image">
    <p:spTree>
      <p:nvGrpSpPr>
        <p:cNvPr id="119" name="Shape 119"/>
        <p:cNvGrpSpPr/>
        <p:nvPr/>
      </p:nvGrpSpPr>
      <p:grpSpPr>
        <a:xfrm>
          <a:off x="0" y="0"/>
          <a:ext cx="0" cy="0"/>
          <a:chOff x="0" y="0"/>
          <a:chExt cx="0" cy="0"/>
        </a:xfrm>
      </p:grpSpPr>
      <p:sp>
        <p:nvSpPr>
          <p:cNvPr id="120" name="Google Shape;120;p37"/>
          <p:cNvSpPr/>
          <p:nvPr>
            <p:ph idx="2" type="pic"/>
          </p:nvPr>
        </p:nvSpPr>
        <p:spPr>
          <a:xfrm>
            <a:off x="485775" y="485775"/>
            <a:ext cx="8172450" cy="41719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5" Type="http://schemas.openxmlformats.org/officeDocument/2006/relationships/theme" Target="../theme/theme1.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89367" y="273844"/>
            <a:ext cx="8565265" cy="4477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2600"/>
              <a:buFont typeface="Open Sans"/>
              <a:buNone/>
              <a:defRPr b="1" i="0" sz="26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 Id="rId3" Type="http://schemas.openxmlformats.org/officeDocument/2006/relationships/image" Target="../media/image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 Id="rId3" Type="http://schemas.openxmlformats.org/officeDocument/2006/relationships/image" Target="../media/image24.jpg"/><Relationship Id="rId4" Type="http://schemas.openxmlformats.org/officeDocument/2006/relationships/image" Target="../media/image13.jpg"/><Relationship Id="rId5"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2.xml"/><Relationship Id="rId3" Type="http://schemas.openxmlformats.org/officeDocument/2006/relationships/image" Target="../media/image2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 Id="rId3" Type="http://schemas.openxmlformats.org/officeDocument/2006/relationships/image" Target="../media/image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4.xml"/><Relationship Id="rId3" Type="http://schemas.openxmlformats.org/officeDocument/2006/relationships/image" Target="../media/image14.jpg"/><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2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6.xml"/><Relationship Id="rId3" Type="http://schemas.openxmlformats.org/officeDocument/2006/relationships/image" Target="../media/image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 Id="rId3" Type="http://schemas.openxmlformats.org/officeDocument/2006/relationships/image" Target="../media/image5.jpg"/><Relationship Id="rId4" Type="http://schemas.openxmlformats.org/officeDocument/2006/relationships/image" Target="../media/image15.jpg"/><Relationship Id="rId5" Type="http://schemas.openxmlformats.org/officeDocument/2006/relationships/image" Target="../media/image1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8.xml"/><Relationship Id="rId3" Type="http://schemas.openxmlformats.org/officeDocument/2006/relationships/image" Target="../media/image11.jpg"/><Relationship Id="rId4" Type="http://schemas.openxmlformats.org/officeDocument/2006/relationships/image" Target="../media/image12.jpg"/><Relationship Id="rId5" Type="http://schemas.openxmlformats.org/officeDocument/2006/relationships/image" Target="../media/image10.jpg"/><Relationship Id="rId6" Type="http://schemas.openxmlformats.org/officeDocument/2006/relationships/image" Target="../media/image1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2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1.xml"/><Relationship Id="rId3" Type="http://schemas.openxmlformats.org/officeDocument/2006/relationships/image" Target="../media/image24.jpg"/><Relationship Id="rId4" Type="http://schemas.openxmlformats.org/officeDocument/2006/relationships/image" Target="../media/image2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3.xml"/><Relationship Id="rId3" Type="http://schemas.openxmlformats.org/officeDocument/2006/relationships/image" Target="../media/image3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6.xml"/><Relationship Id="rId3" Type="http://schemas.openxmlformats.org/officeDocument/2006/relationships/image" Target="../media/image29.jpg"/><Relationship Id="rId4" Type="http://schemas.openxmlformats.org/officeDocument/2006/relationships/image" Target="../media/image1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26.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9.xml"/><Relationship Id="rId3" Type="http://schemas.openxmlformats.org/officeDocument/2006/relationships/image" Target="../media/image9.jpg"/><Relationship Id="rId4" Type="http://schemas.openxmlformats.org/officeDocument/2006/relationships/image" Target="../media/image32.jpg"/><Relationship Id="rId5" Type="http://schemas.openxmlformats.org/officeDocument/2006/relationships/image" Target="../media/image1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0.xml"/><Relationship Id="rId3" Type="http://schemas.openxmlformats.org/officeDocument/2006/relationships/image" Target="../media/image27.jpg"/><Relationship Id="rId4" Type="http://schemas.openxmlformats.org/officeDocument/2006/relationships/image" Target="../media/image36.jpg"/><Relationship Id="rId5" Type="http://schemas.openxmlformats.org/officeDocument/2006/relationships/image" Target="../media/image2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1.xml"/><Relationship Id="rId3" Type="http://schemas.openxmlformats.org/officeDocument/2006/relationships/image" Target="../media/image30.jpg"/><Relationship Id="rId4" Type="http://schemas.openxmlformats.org/officeDocument/2006/relationships/image" Target="../media/image25.jpg"/><Relationship Id="rId5" Type="http://schemas.openxmlformats.org/officeDocument/2006/relationships/image" Target="../media/image3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2.xml"/><Relationship Id="rId3" Type="http://schemas.openxmlformats.org/officeDocument/2006/relationships/image" Target="../media/image16.jpg"/><Relationship Id="rId4" Type="http://schemas.openxmlformats.org/officeDocument/2006/relationships/image" Target="../media/image30.jpg"/><Relationship Id="rId5" Type="http://schemas.openxmlformats.org/officeDocument/2006/relationships/image" Target="../media/image24.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3.xml"/><Relationship Id="rId3" Type="http://schemas.openxmlformats.org/officeDocument/2006/relationships/image" Target="../media/image33.jpg"/><Relationship Id="rId4" Type="http://schemas.openxmlformats.org/officeDocument/2006/relationships/image" Target="../media/image14.jpg"/><Relationship Id="rId5" Type="http://schemas.openxmlformats.org/officeDocument/2006/relationships/image" Target="../media/image34.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4.xml"/><Relationship Id="rId3" Type="http://schemas.openxmlformats.org/officeDocument/2006/relationships/image" Target="../media/image20.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 Id="rId3" Type="http://schemas.openxmlformats.org/officeDocument/2006/relationships/image" Target="../media/image3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 Id="rId3" Type="http://schemas.openxmlformats.org/officeDocument/2006/relationships/image" Target="../media/image37.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4.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 Id="rId3" Type="http://schemas.openxmlformats.org/officeDocument/2006/relationships/image" Target="../media/image35.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8.jpg"/><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2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 name="Shape 124"/>
        <p:cNvGrpSpPr/>
        <p:nvPr/>
      </p:nvGrpSpPr>
      <p:grpSpPr>
        <a:xfrm>
          <a:off x="0" y="0"/>
          <a:ext cx="0" cy="0"/>
          <a:chOff x="0" y="0"/>
          <a:chExt cx="0" cy="0"/>
        </a:xfrm>
      </p:grpSpPr>
      <p:sp>
        <p:nvSpPr>
          <p:cNvPr id="125" name="Google Shape;125;p38"/>
          <p:cNvSpPr/>
          <p:nvPr/>
        </p:nvSpPr>
        <p:spPr>
          <a:xfrm flipH="1" rot="10800000">
            <a:off x="1733148" y="4017226"/>
            <a:ext cx="5677705" cy="66559"/>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26" name="Google Shape;126;p38"/>
          <p:cNvSpPr/>
          <p:nvPr/>
        </p:nvSpPr>
        <p:spPr>
          <a:xfrm>
            <a:off x="0" y="1"/>
            <a:ext cx="9144000" cy="4021931"/>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27" name="Google Shape;127;p38"/>
          <p:cNvPicPr preferRelativeResize="0"/>
          <p:nvPr/>
        </p:nvPicPr>
        <p:blipFill rotWithShape="1">
          <a:blip r:embed="rId3">
            <a:alphaModFix/>
          </a:blip>
          <a:srcRect b="0" l="0" r="0" t="0"/>
          <a:stretch/>
        </p:blipFill>
        <p:spPr>
          <a:xfrm>
            <a:off x="3133725" y="920235"/>
            <a:ext cx="2876550" cy="2876550"/>
          </a:xfrm>
          <a:prstGeom prst="rect">
            <a:avLst/>
          </a:prstGeom>
          <a:noFill/>
          <a:ln>
            <a:noFill/>
          </a:ln>
        </p:spPr>
      </p:pic>
      <p:sp>
        <p:nvSpPr>
          <p:cNvPr id="128" name="Google Shape;128;p38"/>
          <p:cNvSpPr txBox="1"/>
          <p:nvPr/>
        </p:nvSpPr>
        <p:spPr>
          <a:xfrm>
            <a:off x="1748790" y="4285175"/>
            <a:ext cx="5646420" cy="412805"/>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0" i="0" lang="en" sz="700" u="none" cap="none" strike="noStrike">
                <a:solidFill>
                  <a:srgbClr val="A5A5A5"/>
                </a:solidFill>
                <a:latin typeface="Open Sans"/>
                <a:ea typeface="Open Sans"/>
                <a:cs typeface="Open Sans"/>
                <a:sym typeface="Open Sans"/>
              </a:rPr>
              <a:t>Lorem Ipsum is simply dummy text of the printing and typesetting industry. Lorem Ipsum has been the industry's standard dummy text ever since the 1500s, when an unknown printer took a galley of type and scrambled it to.</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 name="Shape 211"/>
        <p:cNvGrpSpPr/>
        <p:nvPr/>
      </p:nvGrpSpPr>
      <p:grpSpPr>
        <a:xfrm>
          <a:off x="0" y="0"/>
          <a:ext cx="0" cy="0"/>
          <a:chOff x="0" y="0"/>
          <a:chExt cx="0" cy="0"/>
        </a:xfrm>
      </p:grpSpPr>
      <p:sp>
        <p:nvSpPr>
          <p:cNvPr id="212" name="Google Shape;212;p47"/>
          <p:cNvSpPr/>
          <p:nvPr/>
        </p:nvSpPr>
        <p:spPr>
          <a:xfrm>
            <a:off x="0" y="0"/>
            <a:ext cx="2990850" cy="5143500"/>
          </a:xfrm>
          <a:prstGeom prst="rect">
            <a:avLst/>
          </a:prstGeom>
          <a:solidFill>
            <a:srgbClr val="262626">
              <a:alpha val="9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13" name="Google Shape;213;p47"/>
          <p:cNvPicPr preferRelativeResize="0"/>
          <p:nvPr>
            <p:ph idx="2" type="pic"/>
          </p:nvPr>
        </p:nvPicPr>
        <p:blipFill rotWithShape="1">
          <a:blip r:embed="rId3">
            <a:alphaModFix/>
          </a:blip>
          <a:srcRect b="0" l="6384" r="6385" t="0"/>
          <a:stretch/>
        </p:blipFill>
        <p:spPr>
          <a:xfrm>
            <a:off x="2990850" y="0"/>
            <a:ext cx="2990850" cy="5143500"/>
          </a:xfrm>
          <a:prstGeom prst="rect">
            <a:avLst/>
          </a:prstGeom>
          <a:noFill/>
          <a:ln>
            <a:noFill/>
          </a:ln>
        </p:spPr>
      </p:pic>
      <p:sp>
        <p:nvSpPr>
          <p:cNvPr id="214" name="Google Shape;214;p47"/>
          <p:cNvSpPr/>
          <p:nvPr/>
        </p:nvSpPr>
        <p:spPr>
          <a:xfrm>
            <a:off x="7057262" y="1042340"/>
            <a:ext cx="571500" cy="607219"/>
          </a:xfrm>
          <a:prstGeom prst="ellipse">
            <a:avLst/>
          </a:prstGeom>
          <a:solidFill>
            <a:srgbClr val="F15A2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cxnSp>
        <p:nvCxnSpPr>
          <p:cNvPr id="215" name="Google Shape;215;p47"/>
          <p:cNvCxnSpPr/>
          <p:nvPr/>
        </p:nvCxnSpPr>
        <p:spPr>
          <a:xfrm>
            <a:off x="7057262" y="1344325"/>
            <a:ext cx="0" cy="0"/>
          </a:xfrm>
          <a:prstGeom prst="straightConnector1">
            <a:avLst/>
          </a:prstGeom>
          <a:noFill/>
          <a:ln>
            <a:noFill/>
          </a:ln>
        </p:spPr>
      </p:cxnSp>
      <p:cxnSp>
        <p:nvCxnSpPr>
          <p:cNvPr id="216" name="Google Shape;216;p47"/>
          <p:cNvCxnSpPr/>
          <p:nvPr/>
        </p:nvCxnSpPr>
        <p:spPr>
          <a:xfrm>
            <a:off x="7057262" y="1344325"/>
            <a:ext cx="0" cy="0"/>
          </a:xfrm>
          <a:prstGeom prst="straightConnector1">
            <a:avLst/>
          </a:prstGeom>
          <a:noFill/>
          <a:ln>
            <a:noFill/>
          </a:ln>
        </p:spPr>
      </p:cxnSp>
      <p:sp>
        <p:nvSpPr>
          <p:cNvPr id="217" name="Google Shape;217;p47"/>
          <p:cNvSpPr/>
          <p:nvPr/>
        </p:nvSpPr>
        <p:spPr>
          <a:xfrm>
            <a:off x="7256421" y="1006621"/>
            <a:ext cx="567170" cy="232713"/>
          </a:xfrm>
          <a:custGeom>
            <a:rect b="b" l="l" r="r" t="t"/>
            <a:pathLst>
              <a:path extrusionOk="0" h="51" w="131">
                <a:moveTo>
                  <a:pt x="66" y="0"/>
                </a:moveTo>
                <a:cubicBezTo>
                  <a:pt x="30" y="0"/>
                  <a:pt x="0" y="21"/>
                  <a:pt x="0" y="47"/>
                </a:cubicBezTo>
                <a:cubicBezTo>
                  <a:pt x="0" y="49"/>
                  <a:pt x="3" y="51"/>
                  <a:pt x="5" y="51"/>
                </a:cubicBezTo>
                <a:cubicBezTo>
                  <a:pt x="127" y="51"/>
                  <a:pt x="127" y="51"/>
                  <a:pt x="127" y="51"/>
                </a:cubicBezTo>
                <a:cubicBezTo>
                  <a:pt x="129" y="51"/>
                  <a:pt x="131" y="49"/>
                  <a:pt x="131" y="47"/>
                </a:cubicBezTo>
                <a:cubicBezTo>
                  <a:pt x="131" y="46"/>
                  <a:pt x="131" y="46"/>
                  <a:pt x="131" y="46"/>
                </a:cubicBezTo>
                <a:cubicBezTo>
                  <a:pt x="131" y="20"/>
                  <a:pt x="101" y="0"/>
                  <a:pt x="66" y="0"/>
                </a:cubicBezTo>
                <a:close/>
                <a:moveTo>
                  <a:pt x="10" y="42"/>
                </a:moveTo>
                <a:cubicBezTo>
                  <a:pt x="14" y="23"/>
                  <a:pt x="37" y="9"/>
                  <a:pt x="66" y="9"/>
                </a:cubicBezTo>
                <a:cubicBezTo>
                  <a:pt x="94" y="9"/>
                  <a:pt x="118" y="24"/>
                  <a:pt x="121" y="42"/>
                </a:cubicBezTo>
                <a:lnTo>
                  <a:pt x="10" y="42"/>
                </a:lnTo>
                <a:close/>
                <a:moveTo>
                  <a:pt x="10" y="42"/>
                </a:moveTo>
                <a:cubicBezTo>
                  <a:pt x="10" y="42"/>
                  <a:pt x="10" y="42"/>
                  <a:pt x="10" y="42"/>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18" name="Google Shape;218;p47"/>
          <p:cNvSpPr/>
          <p:nvPr/>
        </p:nvSpPr>
        <p:spPr>
          <a:xfrm>
            <a:off x="7217455" y="1262064"/>
            <a:ext cx="649432" cy="41131"/>
          </a:xfrm>
          <a:custGeom>
            <a:rect b="b" l="l" r="r" t="t"/>
            <a:pathLst>
              <a:path extrusionOk="0" h="9" w="150">
                <a:moveTo>
                  <a:pt x="145" y="0"/>
                </a:moveTo>
                <a:cubicBezTo>
                  <a:pt x="4" y="0"/>
                  <a:pt x="4" y="0"/>
                  <a:pt x="4" y="0"/>
                </a:cubicBezTo>
                <a:cubicBezTo>
                  <a:pt x="2" y="0"/>
                  <a:pt x="0" y="2"/>
                  <a:pt x="0" y="5"/>
                </a:cubicBezTo>
                <a:cubicBezTo>
                  <a:pt x="0" y="8"/>
                  <a:pt x="2" y="9"/>
                  <a:pt x="4" y="9"/>
                </a:cubicBezTo>
                <a:cubicBezTo>
                  <a:pt x="145" y="9"/>
                  <a:pt x="145" y="9"/>
                  <a:pt x="145" y="9"/>
                </a:cubicBezTo>
                <a:cubicBezTo>
                  <a:pt x="148" y="9"/>
                  <a:pt x="150" y="8"/>
                  <a:pt x="150" y="5"/>
                </a:cubicBezTo>
                <a:cubicBezTo>
                  <a:pt x="150" y="2"/>
                  <a:pt x="148" y="0"/>
                  <a:pt x="145" y="0"/>
                </a:cubicBezTo>
                <a:close/>
                <a:moveTo>
                  <a:pt x="145" y="0"/>
                </a:moveTo>
                <a:cubicBezTo>
                  <a:pt x="145" y="0"/>
                  <a:pt x="145" y="0"/>
                  <a:pt x="145" y="0"/>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19" name="Google Shape;219;p47"/>
          <p:cNvSpPr/>
          <p:nvPr/>
        </p:nvSpPr>
        <p:spPr>
          <a:xfrm>
            <a:off x="7217455" y="1325925"/>
            <a:ext cx="649432" cy="41131"/>
          </a:xfrm>
          <a:custGeom>
            <a:rect b="b" l="l" r="r" t="t"/>
            <a:pathLst>
              <a:path extrusionOk="0" h="9" w="150">
                <a:moveTo>
                  <a:pt x="145" y="0"/>
                </a:moveTo>
                <a:cubicBezTo>
                  <a:pt x="4" y="0"/>
                  <a:pt x="4" y="0"/>
                  <a:pt x="4" y="0"/>
                </a:cubicBezTo>
                <a:cubicBezTo>
                  <a:pt x="2" y="0"/>
                  <a:pt x="0" y="2"/>
                  <a:pt x="0" y="5"/>
                </a:cubicBezTo>
                <a:cubicBezTo>
                  <a:pt x="0" y="8"/>
                  <a:pt x="2" y="9"/>
                  <a:pt x="4" y="9"/>
                </a:cubicBezTo>
                <a:cubicBezTo>
                  <a:pt x="145" y="9"/>
                  <a:pt x="145" y="9"/>
                  <a:pt x="145" y="9"/>
                </a:cubicBezTo>
                <a:cubicBezTo>
                  <a:pt x="148" y="9"/>
                  <a:pt x="150" y="8"/>
                  <a:pt x="150" y="5"/>
                </a:cubicBezTo>
                <a:cubicBezTo>
                  <a:pt x="150" y="2"/>
                  <a:pt x="148" y="0"/>
                  <a:pt x="145" y="0"/>
                </a:cubicBezTo>
                <a:close/>
                <a:moveTo>
                  <a:pt x="145" y="0"/>
                </a:moveTo>
                <a:cubicBezTo>
                  <a:pt x="145" y="0"/>
                  <a:pt x="145" y="0"/>
                  <a:pt x="145" y="0"/>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20" name="Google Shape;220;p47"/>
          <p:cNvSpPr/>
          <p:nvPr/>
        </p:nvSpPr>
        <p:spPr>
          <a:xfrm>
            <a:off x="7217455" y="1389786"/>
            <a:ext cx="649432" cy="150452"/>
          </a:xfrm>
          <a:custGeom>
            <a:rect b="b" l="l" r="r" t="t"/>
            <a:pathLst>
              <a:path extrusionOk="0" h="33" w="150">
                <a:moveTo>
                  <a:pt x="145" y="0"/>
                </a:moveTo>
                <a:cubicBezTo>
                  <a:pt x="4" y="0"/>
                  <a:pt x="4" y="0"/>
                  <a:pt x="4" y="0"/>
                </a:cubicBezTo>
                <a:cubicBezTo>
                  <a:pt x="2" y="0"/>
                  <a:pt x="0" y="2"/>
                  <a:pt x="0" y="5"/>
                </a:cubicBezTo>
                <a:cubicBezTo>
                  <a:pt x="0" y="8"/>
                  <a:pt x="2" y="10"/>
                  <a:pt x="4" y="10"/>
                </a:cubicBezTo>
                <a:cubicBezTo>
                  <a:pt x="9" y="10"/>
                  <a:pt x="9" y="10"/>
                  <a:pt x="9" y="10"/>
                </a:cubicBezTo>
                <a:cubicBezTo>
                  <a:pt x="9" y="17"/>
                  <a:pt x="9" y="17"/>
                  <a:pt x="9" y="17"/>
                </a:cubicBezTo>
                <a:cubicBezTo>
                  <a:pt x="9" y="25"/>
                  <a:pt x="15" y="33"/>
                  <a:pt x="23" y="33"/>
                </a:cubicBezTo>
                <a:cubicBezTo>
                  <a:pt x="127" y="33"/>
                  <a:pt x="127" y="33"/>
                  <a:pt x="127" y="33"/>
                </a:cubicBezTo>
                <a:cubicBezTo>
                  <a:pt x="134" y="33"/>
                  <a:pt x="140" y="25"/>
                  <a:pt x="140" y="17"/>
                </a:cubicBezTo>
                <a:cubicBezTo>
                  <a:pt x="140" y="10"/>
                  <a:pt x="140" y="10"/>
                  <a:pt x="140" y="10"/>
                </a:cubicBezTo>
                <a:cubicBezTo>
                  <a:pt x="145" y="10"/>
                  <a:pt x="145" y="10"/>
                  <a:pt x="145" y="10"/>
                </a:cubicBezTo>
                <a:cubicBezTo>
                  <a:pt x="148" y="10"/>
                  <a:pt x="150" y="8"/>
                  <a:pt x="150" y="5"/>
                </a:cubicBezTo>
                <a:cubicBezTo>
                  <a:pt x="150" y="2"/>
                  <a:pt x="148" y="0"/>
                  <a:pt x="145" y="0"/>
                </a:cubicBezTo>
                <a:close/>
                <a:moveTo>
                  <a:pt x="131" y="17"/>
                </a:moveTo>
                <a:cubicBezTo>
                  <a:pt x="131" y="20"/>
                  <a:pt x="128" y="24"/>
                  <a:pt x="127" y="24"/>
                </a:cubicBezTo>
                <a:cubicBezTo>
                  <a:pt x="23" y="24"/>
                  <a:pt x="23" y="24"/>
                  <a:pt x="23" y="24"/>
                </a:cubicBezTo>
                <a:cubicBezTo>
                  <a:pt x="21" y="24"/>
                  <a:pt x="19" y="20"/>
                  <a:pt x="19" y="17"/>
                </a:cubicBezTo>
                <a:cubicBezTo>
                  <a:pt x="19" y="10"/>
                  <a:pt x="19" y="10"/>
                  <a:pt x="19" y="10"/>
                </a:cubicBezTo>
                <a:cubicBezTo>
                  <a:pt x="131" y="10"/>
                  <a:pt x="131" y="10"/>
                  <a:pt x="131" y="10"/>
                </a:cubicBezTo>
                <a:lnTo>
                  <a:pt x="131" y="17"/>
                </a:lnTo>
                <a:close/>
                <a:moveTo>
                  <a:pt x="131" y="17"/>
                </a:moveTo>
                <a:cubicBezTo>
                  <a:pt x="131" y="17"/>
                  <a:pt x="131" y="17"/>
                  <a:pt x="131" y="17"/>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grpSp>
        <p:nvGrpSpPr>
          <p:cNvPr id="221" name="Google Shape;221;p47"/>
          <p:cNvGrpSpPr/>
          <p:nvPr/>
        </p:nvGrpSpPr>
        <p:grpSpPr>
          <a:xfrm>
            <a:off x="7057262" y="2962349"/>
            <a:ext cx="809625" cy="716540"/>
            <a:chOff x="9398000" y="2938463"/>
            <a:chExt cx="1187450" cy="1050925"/>
          </a:xfrm>
        </p:grpSpPr>
        <p:sp>
          <p:nvSpPr>
            <p:cNvPr id="222" name="Google Shape;222;p47"/>
            <p:cNvSpPr/>
            <p:nvPr/>
          </p:nvSpPr>
          <p:spPr>
            <a:xfrm>
              <a:off x="9398000" y="3106738"/>
              <a:ext cx="838200" cy="882650"/>
            </a:xfrm>
            <a:prstGeom prst="ellipse">
              <a:avLst/>
            </a:prstGeom>
            <a:solidFill>
              <a:srgbClr val="F4C9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223" name="Google Shape;223;p47"/>
            <p:cNvGrpSpPr/>
            <p:nvPr/>
          </p:nvGrpSpPr>
          <p:grpSpPr>
            <a:xfrm>
              <a:off x="9398000" y="2938463"/>
              <a:ext cx="1187450" cy="1004888"/>
              <a:chOff x="9398000" y="2938463"/>
              <a:chExt cx="1187450" cy="1004888"/>
            </a:xfrm>
          </p:grpSpPr>
          <p:cxnSp>
            <p:nvCxnSpPr>
              <p:cNvPr id="224" name="Google Shape;224;p47"/>
              <p:cNvCxnSpPr/>
              <p:nvPr/>
            </p:nvCxnSpPr>
            <p:spPr>
              <a:xfrm>
                <a:off x="9398000" y="3548063"/>
                <a:ext cx="0" cy="0"/>
              </a:xfrm>
              <a:prstGeom prst="straightConnector1">
                <a:avLst/>
              </a:prstGeom>
              <a:noFill/>
              <a:ln>
                <a:noFill/>
              </a:ln>
            </p:spPr>
          </p:cxnSp>
          <p:cxnSp>
            <p:nvCxnSpPr>
              <p:cNvPr id="225" name="Google Shape;225;p47"/>
              <p:cNvCxnSpPr/>
              <p:nvPr/>
            </p:nvCxnSpPr>
            <p:spPr>
              <a:xfrm>
                <a:off x="9398000" y="3548063"/>
                <a:ext cx="0" cy="0"/>
              </a:xfrm>
              <a:prstGeom prst="straightConnector1">
                <a:avLst/>
              </a:prstGeom>
              <a:noFill/>
              <a:ln>
                <a:noFill/>
              </a:ln>
            </p:spPr>
          </p:cxnSp>
          <p:sp>
            <p:nvSpPr>
              <p:cNvPr id="226" name="Google Shape;226;p47"/>
              <p:cNvSpPr/>
              <p:nvPr/>
            </p:nvSpPr>
            <p:spPr>
              <a:xfrm>
                <a:off x="10058400" y="3481388"/>
                <a:ext cx="317500" cy="334963"/>
              </a:xfrm>
              <a:custGeom>
                <a:rect b="b" l="l" r="r" t="t"/>
                <a:pathLst>
                  <a:path extrusionOk="0" h="50" w="50">
                    <a:moveTo>
                      <a:pt x="25" y="0"/>
                    </a:moveTo>
                    <a:cubicBezTo>
                      <a:pt x="11" y="0"/>
                      <a:pt x="0" y="11"/>
                      <a:pt x="0" y="25"/>
                    </a:cubicBezTo>
                    <a:cubicBezTo>
                      <a:pt x="0" y="39"/>
                      <a:pt x="11" y="50"/>
                      <a:pt x="25" y="50"/>
                    </a:cubicBezTo>
                    <a:cubicBezTo>
                      <a:pt x="39" y="50"/>
                      <a:pt x="50" y="39"/>
                      <a:pt x="50" y="25"/>
                    </a:cubicBezTo>
                    <a:cubicBezTo>
                      <a:pt x="50" y="11"/>
                      <a:pt x="39" y="0"/>
                      <a:pt x="25" y="0"/>
                    </a:cubicBezTo>
                    <a:close/>
                    <a:moveTo>
                      <a:pt x="25" y="46"/>
                    </a:moveTo>
                    <a:cubicBezTo>
                      <a:pt x="14" y="46"/>
                      <a:pt x="4" y="37"/>
                      <a:pt x="4" y="25"/>
                    </a:cubicBezTo>
                    <a:cubicBezTo>
                      <a:pt x="4" y="14"/>
                      <a:pt x="14" y="5"/>
                      <a:pt x="25" y="5"/>
                    </a:cubicBezTo>
                    <a:cubicBezTo>
                      <a:pt x="36" y="5"/>
                      <a:pt x="46" y="14"/>
                      <a:pt x="46" y="25"/>
                    </a:cubicBezTo>
                    <a:cubicBezTo>
                      <a:pt x="46" y="37"/>
                      <a:pt x="36" y="46"/>
                      <a:pt x="25" y="46"/>
                    </a:cubicBezTo>
                    <a:close/>
                    <a:moveTo>
                      <a:pt x="25" y="46"/>
                    </a:moveTo>
                    <a:cubicBezTo>
                      <a:pt x="25" y="46"/>
                      <a:pt x="25" y="46"/>
                      <a:pt x="25" y="46"/>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7" name="Google Shape;227;p47"/>
              <p:cNvSpPr/>
              <p:nvPr/>
            </p:nvSpPr>
            <p:spPr>
              <a:xfrm>
                <a:off x="9848850" y="2938463"/>
                <a:ext cx="736600" cy="1004888"/>
              </a:xfrm>
              <a:custGeom>
                <a:rect b="b" l="l" r="r" t="t"/>
                <a:pathLst>
                  <a:path extrusionOk="0" h="150" w="116">
                    <a:moveTo>
                      <a:pt x="111" y="49"/>
                    </a:moveTo>
                    <a:cubicBezTo>
                      <a:pt x="111" y="49"/>
                      <a:pt x="111" y="49"/>
                      <a:pt x="111" y="49"/>
                    </a:cubicBezTo>
                    <a:cubicBezTo>
                      <a:pt x="116" y="25"/>
                      <a:pt x="116" y="25"/>
                      <a:pt x="116" y="25"/>
                    </a:cubicBezTo>
                    <a:cubicBezTo>
                      <a:pt x="116" y="23"/>
                      <a:pt x="116" y="21"/>
                      <a:pt x="115" y="20"/>
                    </a:cubicBezTo>
                    <a:cubicBezTo>
                      <a:pt x="114" y="19"/>
                      <a:pt x="112" y="18"/>
                      <a:pt x="111" y="17"/>
                    </a:cubicBezTo>
                    <a:cubicBezTo>
                      <a:pt x="102" y="16"/>
                      <a:pt x="102" y="16"/>
                      <a:pt x="102" y="16"/>
                    </a:cubicBezTo>
                    <a:cubicBezTo>
                      <a:pt x="101" y="16"/>
                      <a:pt x="101" y="16"/>
                      <a:pt x="100" y="16"/>
                    </a:cubicBezTo>
                    <a:cubicBezTo>
                      <a:pt x="100" y="16"/>
                      <a:pt x="100" y="16"/>
                      <a:pt x="100" y="16"/>
                    </a:cubicBezTo>
                    <a:cubicBezTo>
                      <a:pt x="100" y="14"/>
                      <a:pt x="100" y="12"/>
                      <a:pt x="99" y="11"/>
                    </a:cubicBezTo>
                    <a:cubicBezTo>
                      <a:pt x="98" y="9"/>
                      <a:pt x="96" y="9"/>
                      <a:pt x="95" y="9"/>
                    </a:cubicBezTo>
                    <a:cubicBezTo>
                      <a:pt x="88" y="8"/>
                      <a:pt x="88" y="8"/>
                      <a:pt x="88" y="8"/>
                    </a:cubicBezTo>
                    <a:cubicBezTo>
                      <a:pt x="89" y="6"/>
                      <a:pt x="88" y="5"/>
                      <a:pt x="87" y="3"/>
                    </a:cubicBezTo>
                    <a:cubicBezTo>
                      <a:pt x="86" y="2"/>
                      <a:pt x="85" y="1"/>
                      <a:pt x="83" y="1"/>
                    </a:cubicBezTo>
                    <a:cubicBezTo>
                      <a:pt x="74" y="0"/>
                      <a:pt x="74" y="0"/>
                      <a:pt x="74" y="0"/>
                    </a:cubicBezTo>
                    <a:cubicBezTo>
                      <a:pt x="73" y="0"/>
                      <a:pt x="71" y="0"/>
                      <a:pt x="70" y="1"/>
                    </a:cubicBezTo>
                    <a:cubicBezTo>
                      <a:pt x="68" y="3"/>
                      <a:pt x="67" y="4"/>
                      <a:pt x="67" y="6"/>
                    </a:cubicBezTo>
                    <a:cubicBezTo>
                      <a:pt x="66" y="14"/>
                      <a:pt x="66" y="14"/>
                      <a:pt x="66" y="14"/>
                    </a:cubicBezTo>
                    <a:cubicBezTo>
                      <a:pt x="66" y="14"/>
                      <a:pt x="66" y="14"/>
                      <a:pt x="66" y="13"/>
                    </a:cubicBezTo>
                    <a:cubicBezTo>
                      <a:pt x="64" y="12"/>
                      <a:pt x="63" y="12"/>
                      <a:pt x="61" y="12"/>
                    </a:cubicBezTo>
                    <a:cubicBezTo>
                      <a:pt x="53" y="12"/>
                      <a:pt x="53" y="12"/>
                      <a:pt x="53" y="12"/>
                    </a:cubicBezTo>
                    <a:cubicBezTo>
                      <a:pt x="51" y="12"/>
                      <a:pt x="50" y="12"/>
                      <a:pt x="49" y="13"/>
                    </a:cubicBezTo>
                    <a:cubicBezTo>
                      <a:pt x="49" y="6"/>
                      <a:pt x="49" y="6"/>
                      <a:pt x="49" y="6"/>
                    </a:cubicBezTo>
                    <a:cubicBezTo>
                      <a:pt x="49" y="4"/>
                      <a:pt x="48" y="3"/>
                      <a:pt x="46" y="1"/>
                    </a:cubicBezTo>
                    <a:cubicBezTo>
                      <a:pt x="45" y="0"/>
                      <a:pt x="43" y="0"/>
                      <a:pt x="42" y="0"/>
                    </a:cubicBezTo>
                    <a:cubicBezTo>
                      <a:pt x="33" y="1"/>
                      <a:pt x="33" y="1"/>
                      <a:pt x="33" y="1"/>
                    </a:cubicBezTo>
                    <a:cubicBezTo>
                      <a:pt x="31" y="1"/>
                      <a:pt x="30" y="2"/>
                      <a:pt x="29" y="3"/>
                    </a:cubicBezTo>
                    <a:cubicBezTo>
                      <a:pt x="28" y="5"/>
                      <a:pt x="27" y="6"/>
                      <a:pt x="28" y="8"/>
                    </a:cubicBezTo>
                    <a:cubicBezTo>
                      <a:pt x="21" y="9"/>
                      <a:pt x="21" y="9"/>
                      <a:pt x="21" y="9"/>
                    </a:cubicBezTo>
                    <a:cubicBezTo>
                      <a:pt x="20" y="9"/>
                      <a:pt x="18" y="9"/>
                      <a:pt x="17" y="11"/>
                    </a:cubicBezTo>
                    <a:cubicBezTo>
                      <a:pt x="16" y="12"/>
                      <a:pt x="15" y="14"/>
                      <a:pt x="16" y="16"/>
                    </a:cubicBezTo>
                    <a:cubicBezTo>
                      <a:pt x="16" y="16"/>
                      <a:pt x="16" y="16"/>
                      <a:pt x="16" y="16"/>
                    </a:cubicBezTo>
                    <a:cubicBezTo>
                      <a:pt x="15" y="16"/>
                      <a:pt x="15" y="16"/>
                      <a:pt x="14" y="16"/>
                    </a:cubicBezTo>
                    <a:cubicBezTo>
                      <a:pt x="5" y="17"/>
                      <a:pt x="5" y="17"/>
                      <a:pt x="5" y="17"/>
                    </a:cubicBezTo>
                    <a:cubicBezTo>
                      <a:pt x="4" y="18"/>
                      <a:pt x="2" y="19"/>
                      <a:pt x="1" y="20"/>
                    </a:cubicBezTo>
                    <a:cubicBezTo>
                      <a:pt x="0" y="21"/>
                      <a:pt x="0" y="23"/>
                      <a:pt x="0" y="25"/>
                    </a:cubicBezTo>
                    <a:cubicBezTo>
                      <a:pt x="5" y="49"/>
                      <a:pt x="5" y="49"/>
                      <a:pt x="5" y="49"/>
                    </a:cubicBezTo>
                    <a:cubicBezTo>
                      <a:pt x="5" y="49"/>
                      <a:pt x="5" y="49"/>
                      <a:pt x="5" y="49"/>
                    </a:cubicBezTo>
                    <a:cubicBezTo>
                      <a:pt x="4" y="49"/>
                      <a:pt x="2" y="50"/>
                      <a:pt x="1" y="51"/>
                    </a:cubicBezTo>
                    <a:cubicBezTo>
                      <a:pt x="1" y="52"/>
                      <a:pt x="0" y="54"/>
                      <a:pt x="0" y="55"/>
                    </a:cubicBezTo>
                    <a:cubicBezTo>
                      <a:pt x="16" y="146"/>
                      <a:pt x="16" y="146"/>
                      <a:pt x="16" y="146"/>
                    </a:cubicBezTo>
                    <a:cubicBezTo>
                      <a:pt x="16" y="149"/>
                      <a:pt x="19" y="150"/>
                      <a:pt x="21" y="150"/>
                    </a:cubicBezTo>
                    <a:cubicBezTo>
                      <a:pt x="95" y="150"/>
                      <a:pt x="95" y="150"/>
                      <a:pt x="95" y="150"/>
                    </a:cubicBezTo>
                    <a:cubicBezTo>
                      <a:pt x="97" y="150"/>
                      <a:pt x="99" y="149"/>
                      <a:pt x="100" y="146"/>
                    </a:cubicBezTo>
                    <a:cubicBezTo>
                      <a:pt x="116" y="55"/>
                      <a:pt x="116" y="55"/>
                      <a:pt x="116" y="55"/>
                    </a:cubicBezTo>
                    <a:cubicBezTo>
                      <a:pt x="116" y="54"/>
                      <a:pt x="115" y="52"/>
                      <a:pt x="115" y="51"/>
                    </a:cubicBezTo>
                    <a:cubicBezTo>
                      <a:pt x="114" y="50"/>
                      <a:pt x="112" y="49"/>
                      <a:pt x="111" y="49"/>
                    </a:cubicBezTo>
                    <a:close/>
                    <a:moveTo>
                      <a:pt x="100" y="22"/>
                    </a:moveTo>
                    <a:cubicBezTo>
                      <a:pt x="100" y="21"/>
                      <a:pt x="101" y="21"/>
                      <a:pt x="102" y="21"/>
                    </a:cubicBezTo>
                    <a:cubicBezTo>
                      <a:pt x="110" y="22"/>
                      <a:pt x="110" y="22"/>
                      <a:pt x="110" y="22"/>
                    </a:cubicBezTo>
                    <a:cubicBezTo>
                      <a:pt x="110" y="22"/>
                      <a:pt x="111" y="22"/>
                      <a:pt x="111" y="22"/>
                    </a:cubicBezTo>
                    <a:cubicBezTo>
                      <a:pt x="111" y="23"/>
                      <a:pt x="111" y="23"/>
                      <a:pt x="111" y="24"/>
                    </a:cubicBezTo>
                    <a:cubicBezTo>
                      <a:pt x="106" y="49"/>
                      <a:pt x="106" y="49"/>
                      <a:pt x="106" y="49"/>
                    </a:cubicBezTo>
                    <a:cubicBezTo>
                      <a:pt x="103" y="49"/>
                      <a:pt x="103" y="49"/>
                      <a:pt x="103" y="49"/>
                    </a:cubicBezTo>
                    <a:cubicBezTo>
                      <a:pt x="105" y="32"/>
                      <a:pt x="105" y="32"/>
                      <a:pt x="105" y="32"/>
                    </a:cubicBezTo>
                    <a:cubicBezTo>
                      <a:pt x="105" y="31"/>
                      <a:pt x="105" y="29"/>
                      <a:pt x="104" y="28"/>
                    </a:cubicBezTo>
                    <a:cubicBezTo>
                      <a:pt x="103" y="26"/>
                      <a:pt x="101" y="26"/>
                      <a:pt x="99" y="26"/>
                    </a:cubicBezTo>
                    <a:cubicBezTo>
                      <a:pt x="99" y="26"/>
                      <a:pt x="99" y="26"/>
                      <a:pt x="99" y="26"/>
                    </a:cubicBezTo>
                    <a:lnTo>
                      <a:pt x="100" y="22"/>
                    </a:lnTo>
                    <a:close/>
                    <a:moveTo>
                      <a:pt x="97" y="30"/>
                    </a:moveTo>
                    <a:cubicBezTo>
                      <a:pt x="99" y="30"/>
                      <a:pt x="99" y="30"/>
                      <a:pt x="99" y="30"/>
                    </a:cubicBezTo>
                    <a:cubicBezTo>
                      <a:pt x="100" y="30"/>
                      <a:pt x="100" y="30"/>
                      <a:pt x="100" y="30"/>
                    </a:cubicBezTo>
                    <a:cubicBezTo>
                      <a:pt x="101" y="31"/>
                      <a:pt x="101" y="31"/>
                      <a:pt x="101" y="32"/>
                    </a:cubicBezTo>
                    <a:cubicBezTo>
                      <a:pt x="98" y="49"/>
                      <a:pt x="98" y="49"/>
                      <a:pt x="98" y="49"/>
                    </a:cubicBezTo>
                    <a:cubicBezTo>
                      <a:pt x="88" y="49"/>
                      <a:pt x="88" y="49"/>
                      <a:pt x="88" y="49"/>
                    </a:cubicBezTo>
                    <a:cubicBezTo>
                      <a:pt x="89" y="42"/>
                      <a:pt x="89" y="42"/>
                      <a:pt x="89" y="42"/>
                    </a:cubicBezTo>
                    <a:cubicBezTo>
                      <a:pt x="90" y="41"/>
                      <a:pt x="89" y="39"/>
                      <a:pt x="88" y="38"/>
                    </a:cubicBezTo>
                    <a:cubicBezTo>
                      <a:pt x="89" y="31"/>
                      <a:pt x="89" y="31"/>
                      <a:pt x="89" y="31"/>
                    </a:cubicBezTo>
                    <a:cubicBezTo>
                      <a:pt x="89" y="31"/>
                      <a:pt x="89" y="30"/>
                      <a:pt x="90" y="30"/>
                    </a:cubicBezTo>
                    <a:cubicBezTo>
                      <a:pt x="90" y="30"/>
                      <a:pt x="91" y="30"/>
                      <a:pt x="91" y="30"/>
                    </a:cubicBezTo>
                    <a:cubicBezTo>
                      <a:pt x="97" y="30"/>
                      <a:pt x="97" y="30"/>
                      <a:pt x="97" y="30"/>
                    </a:cubicBezTo>
                    <a:close/>
                    <a:moveTo>
                      <a:pt x="86" y="13"/>
                    </a:moveTo>
                    <a:cubicBezTo>
                      <a:pt x="86" y="13"/>
                      <a:pt x="86" y="13"/>
                      <a:pt x="86" y="13"/>
                    </a:cubicBezTo>
                    <a:cubicBezTo>
                      <a:pt x="86" y="13"/>
                      <a:pt x="86" y="13"/>
                      <a:pt x="86" y="13"/>
                    </a:cubicBezTo>
                    <a:cubicBezTo>
                      <a:pt x="94" y="13"/>
                      <a:pt x="94" y="13"/>
                      <a:pt x="94" y="13"/>
                    </a:cubicBezTo>
                    <a:cubicBezTo>
                      <a:pt x="95" y="13"/>
                      <a:pt x="95" y="13"/>
                      <a:pt x="95" y="14"/>
                    </a:cubicBezTo>
                    <a:cubicBezTo>
                      <a:pt x="96" y="14"/>
                      <a:pt x="96" y="15"/>
                      <a:pt x="96" y="15"/>
                    </a:cubicBezTo>
                    <a:cubicBezTo>
                      <a:pt x="95" y="21"/>
                      <a:pt x="95" y="21"/>
                      <a:pt x="95" y="21"/>
                    </a:cubicBezTo>
                    <a:cubicBezTo>
                      <a:pt x="95" y="21"/>
                      <a:pt x="95" y="21"/>
                      <a:pt x="95" y="21"/>
                    </a:cubicBezTo>
                    <a:cubicBezTo>
                      <a:pt x="95" y="25"/>
                      <a:pt x="95" y="25"/>
                      <a:pt x="95" y="25"/>
                    </a:cubicBezTo>
                    <a:cubicBezTo>
                      <a:pt x="91" y="25"/>
                      <a:pt x="91" y="25"/>
                      <a:pt x="91" y="25"/>
                    </a:cubicBezTo>
                    <a:cubicBezTo>
                      <a:pt x="88" y="25"/>
                      <a:pt x="85" y="28"/>
                      <a:pt x="85" y="31"/>
                    </a:cubicBezTo>
                    <a:cubicBezTo>
                      <a:pt x="84" y="35"/>
                      <a:pt x="84" y="35"/>
                      <a:pt x="84" y="35"/>
                    </a:cubicBezTo>
                    <a:cubicBezTo>
                      <a:pt x="82" y="35"/>
                      <a:pt x="82" y="35"/>
                      <a:pt x="82" y="35"/>
                    </a:cubicBezTo>
                    <a:cubicBezTo>
                      <a:pt x="84" y="15"/>
                      <a:pt x="84" y="15"/>
                      <a:pt x="84" y="15"/>
                    </a:cubicBezTo>
                    <a:cubicBezTo>
                      <a:pt x="84" y="13"/>
                      <a:pt x="85" y="13"/>
                      <a:pt x="86" y="13"/>
                    </a:cubicBezTo>
                    <a:close/>
                    <a:moveTo>
                      <a:pt x="85" y="42"/>
                    </a:moveTo>
                    <a:cubicBezTo>
                      <a:pt x="84" y="49"/>
                      <a:pt x="84" y="49"/>
                      <a:pt x="84" y="49"/>
                    </a:cubicBezTo>
                    <a:cubicBezTo>
                      <a:pt x="82" y="50"/>
                      <a:pt x="81" y="51"/>
                      <a:pt x="80" y="52"/>
                    </a:cubicBezTo>
                    <a:cubicBezTo>
                      <a:pt x="79" y="57"/>
                      <a:pt x="76" y="61"/>
                      <a:pt x="72" y="64"/>
                    </a:cubicBezTo>
                    <a:cubicBezTo>
                      <a:pt x="71" y="64"/>
                      <a:pt x="71" y="64"/>
                      <a:pt x="70" y="64"/>
                    </a:cubicBezTo>
                    <a:cubicBezTo>
                      <a:pt x="74" y="40"/>
                      <a:pt x="74" y="40"/>
                      <a:pt x="74" y="40"/>
                    </a:cubicBezTo>
                    <a:cubicBezTo>
                      <a:pt x="74" y="39"/>
                      <a:pt x="74" y="39"/>
                      <a:pt x="75" y="39"/>
                    </a:cubicBezTo>
                    <a:cubicBezTo>
                      <a:pt x="75" y="39"/>
                      <a:pt x="75" y="38"/>
                      <a:pt x="76" y="39"/>
                    </a:cubicBezTo>
                    <a:cubicBezTo>
                      <a:pt x="79" y="39"/>
                      <a:pt x="79" y="39"/>
                      <a:pt x="79" y="39"/>
                    </a:cubicBezTo>
                    <a:cubicBezTo>
                      <a:pt x="79" y="39"/>
                      <a:pt x="79" y="39"/>
                      <a:pt x="79" y="39"/>
                    </a:cubicBezTo>
                    <a:cubicBezTo>
                      <a:pt x="84" y="40"/>
                      <a:pt x="84" y="40"/>
                      <a:pt x="84" y="40"/>
                    </a:cubicBezTo>
                    <a:cubicBezTo>
                      <a:pt x="84" y="40"/>
                      <a:pt x="84" y="40"/>
                      <a:pt x="85" y="40"/>
                    </a:cubicBezTo>
                    <a:cubicBezTo>
                      <a:pt x="85" y="41"/>
                      <a:pt x="85" y="41"/>
                      <a:pt x="85" y="42"/>
                    </a:cubicBezTo>
                    <a:close/>
                    <a:moveTo>
                      <a:pt x="67" y="57"/>
                    </a:moveTo>
                    <a:cubicBezTo>
                      <a:pt x="72" y="6"/>
                      <a:pt x="72" y="6"/>
                      <a:pt x="72" y="6"/>
                    </a:cubicBezTo>
                    <a:cubicBezTo>
                      <a:pt x="72" y="6"/>
                      <a:pt x="72" y="5"/>
                      <a:pt x="72" y="5"/>
                    </a:cubicBezTo>
                    <a:cubicBezTo>
                      <a:pt x="73" y="5"/>
                      <a:pt x="73" y="4"/>
                      <a:pt x="74" y="4"/>
                    </a:cubicBezTo>
                    <a:cubicBezTo>
                      <a:pt x="82" y="5"/>
                      <a:pt x="82" y="5"/>
                      <a:pt x="82" y="5"/>
                    </a:cubicBezTo>
                    <a:cubicBezTo>
                      <a:pt x="83" y="5"/>
                      <a:pt x="83" y="6"/>
                      <a:pt x="84" y="6"/>
                    </a:cubicBezTo>
                    <a:cubicBezTo>
                      <a:pt x="84" y="6"/>
                      <a:pt x="84" y="7"/>
                      <a:pt x="84" y="8"/>
                    </a:cubicBezTo>
                    <a:cubicBezTo>
                      <a:pt x="84" y="8"/>
                      <a:pt x="84" y="8"/>
                      <a:pt x="84" y="8"/>
                    </a:cubicBezTo>
                    <a:cubicBezTo>
                      <a:pt x="84" y="8"/>
                      <a:pt x="84" y="8"/>
                      <a:pt x="84" y="8"/>
                    </a:cubicBezTo>
                    <a:cubicBezTo>
                      <a:pt x="84" y="8"/>
                      <a:pt x="84" y="8"/>
                      <a:pt x="84" y="8"/>
                    </a:cubicBezTo>
                    <a:cubicBezTo>
                      <a:pt x="84" y="9"/>
                      <a:pt x="83" y="9"/>
                      <a:pt x="83" y="9"/>
                    </a:cubicBezTo>
                    <a:cubicBezTo>
                      <a:pt x="83" y="9"/>
                      <a:pt x="83" y="9"/>
                      <a:pt x="83" y="9"/>
                    </a:cubicBezTo>
                    <a:cubicBezTo>
                      <a:pt x="83" y="9"/>
                      <a:pt x="83" y="9"/>
                      <a:pt x="82" y="9"/>
                    </a:cubicBezTo>
                    <a:cubicBezTo>
                      <a:pt x="82" y="9"/>
                      <a:pt x="82" y="9"/>
                      <a:pt x="82" y="9"/>
                    </a:cubicBezTo>
                    <a:cubicBezTo>
                      <a:pt x="82" y="9"/>
                      <a:pt x="82" y="9"/>
                      <a:pt x="82" y="9"/>
                    </a:cubicBezTo>
                    <a:cubicBezTo>
                      <a:pt x="82" y="9"/>
                      <a:pt x="82" y="9"/>
                      <a:pt x="82" y="9"/>
                    </a:cubicBezTo>
                    <a:cubicBezTo>
                      <a:pt x="82" y="9"/>
                      <a:pt x="82" y="10"/>
                      <a:pt x="82" y="10"/>
                    </a:cubicBezTo>
                    <a:cubicBezTo>
                      <a:pt x="82" y="10"/>
                      <a:pt x="82" y="10"/>
                      <a:pt x="82" y="10"/>
                    </a:cubicBezTo>
                    <a:cubicBezTo>
                      <a:pt x="81" y="10"/>
                      <a:pt x="81" y="10"/>
                      <a:pt x="81" y="10"/>
                    </a:cubicBezTo>
                    <a:cubicBezTo>
                      <a:pt x="81" y="10"/>
                      <a:pt x="81" y="10"/>
                      <a:pt x="81" y="10"/>
                    </a:cubicBezTo>
                    <a:cubicBezTo>
                      <a:pt x="81" y="10"/>
                      <a:pt x="81" y="10"/>
                      <a:pt x="81" y="10"/>
                    </a:cubicBezTo>
                    <a:cubicBezTo>
                      <a:pt x="81" y="10"/>
                      <a:pt x="81" y="10"/>
                      <a:pt x="81" y="10"/>
                    </a:cubicBezTo>
                    <a:cubicBezTo>
                      <a:pt x="81" y="11"/>
                      <a:pt x="81" y="11"/>
                      <a:pt x="81" y="11"/>
                    </a:cubicBezTo>
                    <a:cubicBezTo>
                      <a:pt x="81" y="11"/>
                      <a:pt x="81" y="11"/>
                      <a:pt x="80" y="11"/>
                    </a:cubicBezTo>
                    <a:cubicBezTo>
                      <a:pt x="80" y="11"/>
                      <a:pt x="80" y="11"/>
                      <a:pt x="80" y="11"/>
                    </a:cubicBezTo>
                    <a:cubicBezTo>
                      <a:pt x="80" y="11"/>
                      <a:pt x="80" y="11"/>
                      <a:pt x="80" y="11"/>
                    </a:cubicBezTo>
                    <a:cubicBezTo>
                      <a:pt x="80" y="11"/>
                      <a:pt x="80" y="11"/>
                      <a:pt x="80" y="11"/>
                    </a:cubicBezTo>
                    <a:cubicBezTo>
                      <a:pt x="80" y="12"/>
                      <a:pt x="80" y="12"/>
                      <a:pt x="80" y="12"/>
                    </a:cubicBezTo>
                    <a:cubicBezTo>
                      <a:pt x="80" y="12"/>
                      <a:pt x="80" y="12"/>
                      <a:pt x="80" y="12"/>
                    </a:cubicBezTo>
                    <a:cubicBezTo>
                      <a:pt x="80" y="12"/>
                      <a:pt x="80" y="12"/>
                      <a:pt x="80" y="12"/>
                    </a:cubicBezTo>
                    <a:cubicBezTo>
                      <a:pt x="80" y="12"/>
                      <a:pt x="80" y="12"/>
                      <a:pt x="80" y="12"/>
                    </a:cubicBezTo>
                    <a:cubicBezTo>
                      <a:pt x="80" y="13"/>
                      <a:pt x="80" y="13"/>
                      <a:pt x="80" y="13"/>
                    </a:cubicBezTo>
                    <a:cubicBezTo>
                      <a:pt x="79" y="13"/>
                      <a:pt x="79" y="13"/>
                      <a:pt x="79" y="13"/>
                    </a:cubicBezTo>
                    <a:cubicBezTo>
                      <a:pt x="79" y="13"/>
                      <a:pt x="79" y="13"/>
                      <a:pt x="79" y="13"/>
                    </a:cubicBezTo>
                    <a:cubicBezTo>
                      <a:pt x="79" y="13"/>
                      <a:pt x="79" y="13"/>
                      <a:pt x="79" y="13"/>
                    </a:cubicBezTo>
                    <a:cubicBezTo>
                      <a:pt x="79" y="14"/>
                      <a:pt x="79" y="14"/>
                      <a:pt x="79" y="14"/>
                    </a:cubicBezTo>
                    <a:cubicBezTo>
                      <a:pt x="79" y="14"/>
                      <a:pt x="79" y="14"/>
                      <a:pt x="79" y="14"/>
                    </a:cubicBezTo>
                    <a:cubicBezTo>
                      <a:pt x="79" y="14"/>
                      <a:pt x="79" y="14"/>
                      <a:pt x="79" y="14"/>
                    </a:cubicBezTo>
                    <a:cubicBezTo>
                      <a:pt x="78" y="34"/>
                      <a:pt x="78" y="34"/>
                      <a:pt x="78" y="34"/>
                    </a:cubicBezTo>
                    <a:cubicBezTo>
                      <a:pt x="76" y="34"/>
                      <a:pt x="76" y="34"/>
                      <a:pt x="76" y="34"/>
                    </a:cubicBezTo>
                    <a:cubicBezTo>
                      <a:pt x="75" y="34"/>
                      <a:pt x="73" y="34"/>
                      <a:pt x="72" y="35"/>
                    </a:cubicBezTo>
                    <a:cubicBezTo>
                      <a:pt x="71" y="36"/>
                      <a:pt x="70" y="38"/>
                      <a:pt x="70" y="39"/>
                    </a:cubicBezTo>
                    <a:cubicBezTo>
                      <a:pt x="67" y="60"/>
                      <a:pt x="67" y="60"/>
                      <a:pt x="67" y="60"/>
                    </a:cubicBezTo>
                    <a:lnTo>
                      <a:pt x="67" y="57"/>
                    </a:lnTo>
                    <a:close/>
                    <a:moveTo>
                      <a:pt x="51" y="17"/>
                    </a:moveTo>
                    <a:cubicBezTo>
                      <a:pt x="52" y="16"/>
                      <a:pt x="52" y="16"/>
                      <a:pt x="53" y="16"/>
                    </a:cubicBezTo>
                    <a:cubicBezTo>
                      <a:pt x="61" y="16"/>
                      <a:pt x="61" y="16"/>
                      <a:pt x="61" y="16"/>
                    </a:cubicBezTo>
                    <a:cubicBezTo>
                      <a:pt x="62" y="16"/>
                      <a:pt x="62" y="16"/>
                      <a:pt x="63" y="17"/>
                    </a:cubicBezTo>
                    <a:cubicBezTo>
                      <a:pt x="63" y="17"/>
                      <a:pt x="63" y="18"/>
                      <a:pt x="63" y="18"/>
                    </a:cubicBezTo>
                    <a:cubicBezTo>
                      <a:pt x="62" y="56"/>
                      <a:pt x="62" y="56"/>
                      <a:pt x="62" y="56"/>
                    </a:cubicBezTo>
                    <a:cubicBezTo>
                      <a:pt x="61" y="40"/>
                      <a:pt x="61" y="40"/>
                      <a:pt x="61" y="40"/>
                    </a:cubicBezTo>
                    <a:cubicBezTo>
                      <a:pt x="61" y="38"/>
                      <a:pt x="61" y="37"/>
                      <a:pt x="59" y="35"/>
                    </a:cubicBezTo>
                    <a:cubicBezTo>
                      <a:pt x="58" y="34"/>
                      <a:pt x="56" y="33"/>
                      <a:pt x="55" y="34"/>
                    </a:cubicBezTo>
                    <a:cubicBezTo>
                      <a:pt x="51" y="34"/>
                      <a:pt x="51" y="34"/>
                      <a:pt x="51" y="34"/>
                    </a:cubicBezTo>
                    <a:cubicBezTo>
                      <a:pt x="51" y="31"/>
                      <a:pt x="51" y="31"/>
                      <a:pt x="51" y="31"/>
                    </a:cubicBezTo>
                    <a:cubicBezTo>
                      <a:pt x="51" y="18"/>
                      <a:pt x="51" y="18"/>
                      <a:pt x="51" y="18"/>
                    </a:cubicBezTo>
                    <a:cubicBezTo>
                      <a:pt x="51" y="18"/>
                      <a:pt x="51" y="17"/>
                      <a:pt x="51" y="17"/>
                    </a:cubicBezTo>
                    <a:close/>
                    <a:moveTo>
                      <a:pt x="55" y="38"/>
                    </a:moveTo>
                    <a:cubicBezTo>
                      <a:pt x="56" y="38"/>
                      <a:pt x="56" y="38"/>
                      <a:pt x="56" y="38"/>
                    </a:cubicBezTo>
                    <a:cubicBezTo>
                      <a:pt x="57" y="39"/>
                      <a:pt x="57" y="39"/>
                      <a:pt x="57" y="40"/>
                    </a:cubicBezTo>
                    <a:cubicBezTo>
                      <a:pt x="58" y="68"/>
                      <a:pt x="58" y="68"/>
                      <a:pt x="58" y="68"/>
                    </a:cubicBezTo>
                    <a:cubicBezTo>
                      <a:pt x="58" y="68"/>
                      <a:pt x="58" y="68"/>
                      <a:pt x="58" y="68"/>
                    </a:cubicBezTo>
                    <a:cubicBezTo>
                      <a:pt x="54" y="68"/>
                      <a:pt x="51" y="67"/>
                      <a:pt x="47" y="65"/>
                    </a:cubicBezTo>
                    <a:cubicBezTo>
                      <a:pt x="45" y="41"/>
                      <a:pt x="45" y="41"/>
                      <a:pt x="45" y="41"/>
                    </a:cubicBezTo>
                    <a:cubicBezTo>
                      <a:pt x="45" y="40"/>
                      <a:pt x="45" y="39"/>
                      <a:pt x="45" y="39"/>
                    </a:cubicBezTo>
                    <a:cubicBezTo>
                      <a:pt x="46" y="39"/>
                      <a:pt x="46" y="38"/>
                      <a:pt x="46" y="38"/>
                    </a:cubicBezTo>
                    <a:lnTo>
                      <a:pt x="55" y="38"/>
                    </a:lnTo>
                    <a:close/>
                    <a:moveTo>
                      <a:pt x="32" y="6"/>
                    </a:moveTo>
                    <a:cubicBezTo>
                      <a:pt x="33" y="6"/>
                      <a:pt x="33" y="5"/>
                      <a:pt x="34" y="5"/>
                    </a:cubicBezTo>
                    <a:cubicBezTo>
                      <a:pt x="42" y="4"/>
                      <a:pt x="42" y="4"/>
                      <a:pt x="42" y="4"/>
                    </a:cubicBezTo>
                    <a:cubicBezTo>
                      <a:pt x="43" y="4"/>
                      <a:pt x="43" y="5"/>
                      <a:pt x="44" y="5"/>
                    </a:cubicBezTo>
                    <a:cubicBezTo>
                      <a:pt x="44" y="5"/>
                      <a:pt x="44" y="6"/>
                      <a:pt x="44" y="6"/>
                    </a:cubicBezTo>
                    <a:cubicBezTo>
                      <a:pt x="47" y="31"/>
                      <a:pt x="47" y="31"/>
                      <a:pt x="47" y="31"/>
                    </a:cubicBezTo>
                    <a:cubicBezTo>
                      <a:pt x="47" y="34"/>
                      <a:pt x="47" y="34"/>
                      <a:pt x="47" y="34"/>
                    </a:cubicBezTo>
                    <a:cubicBezTo>
                      <a:pt x="46" y="34"/>
                      <a:pt x="46" y="34"/>
                      <a:pt x="46" y="34"/>
                    </a:cubicBezTo>
                    <a:cubicBezTo>
                      <a:pt x="45" y="34"/>
                      <a:pt x="43" y="35"/>
                      <a:pt x="42" y="36"/>
                    </a:cubicBezTo>
                    <a:cubicBezTo>
                      <a:pt x="41" y="37"/>
                      <a:pt x="40" y="39"/>
                      <a:pt x="40" y="41"/>
                    </a:cubicBezTo>
                    <a:cubicBezTo>
                      <a:pt x="42" y="53"/>
                      <a:pt x="42" y="53"/>
                      <a:pt x="42" y="53"/>
                    </a:cubicBezTo>
                    <a:cubicBezTo>
                      <a:pt x="39" y="46"/>
                      <a:pt x="39" y="46"/>
                      <a:pt x="39" y="46"/>
                    </a:cubicBezTo>
                    <a:cubicBezTo>
                      <a:pt x="37" y="14"/>
                      <a:pt x="37" y="14"/>
                      <a:pt x="37" y="14"/>
                    </a:cubicBezTo>
                    <a:cubicBezTo>
                      <a:pt x="37" y="14"/>
                      <a:pt x="37" y="14"/>
                      <a:pt x="37" y="14"/>
                    </a:cubicBezTo>
                    <a:cubicBezTo>
                      <a:pt x="37" y="14"/>
                      <a:pt x="37" y="14"/>
                      <a:pt x="37" y="14"/>
                    </a:cubicBezTo>
                    <a:cubicBezTo>
                      <a:pt x="37" y="14"/>
                      <a:pt x="37" y="14"/>
                      <a:pt x="37" y="13"/>
                    </a:cubicBezTo>
                    <a:cubicBezTo>
                      <a:pt x="37" y="13"/>
                      <a:pt x="37" y="13"/>
                      <a:pt x="37" y="13"/>
                    </a:cubicBezTo>
                    <a:cubicBezTo>
                      <a:pt x="37" y="13"/>
                      <a:pt x="37" y="13"/>
                      <a:pt x="36" y="13"/>
                    </a:cubicBezTo>
                    <a:cubicBezTo>
                      <a:pt x="36" y="13"/>
                      <a:pt x="36" y="13"/>
                      <a:pt x="36" y="13"/>
                    </a:cubicBezTo>
                    <a:cubicBezTo>
                      <a:pt x="36" y="13"/>
                      <a:pt x="36" y="13"/>
                      <a:pt x="36" y="12"/>
                    </a:cubicBezTo>
                    <a:cubicBezTo>
                      <a:pt x="36" y="12"/>
                      <a:pt x="36" y="12"/>
                      <a:pt x="36" y="12"/>
                    </a:cubicBezTo>
                    <a:cubicBezTo>
                      <a:pt x="36" y="12"/>
                      <a:pt x="36" y="12"/>
                      <a:pt x="36" y="12"/>
                    </a:cubicBezTo>
                    <a:cubicBezTo>
                      <a:pt x="36" y="12"/>
                      <a:pt x="36" y="12"/>
                      <a:pt x="36" y="12"/>
                    </a:cubicBezTo>
                    <a:cubicBezTo>
                      <a:pt x="36" y="12"/>
                      <a:pt x="36" y="12"/>
                      <a:pt x="36" y="11"/>
                    </a:cubicBezTo>
                    <a:cubicBezTo>
                      <a:pt x="36" y="11"/>
                      <a:pt x="36" y="11"/>
                      <a:pt x="36" y="11"/>
                    </a:cubicBezTo>
                    <a:cubicBezTo>
                      <a:pt x="36" y="11"/>
                      <a:pt x="36" y="11"/>
                      <a:pt x="36" y="11"/>
                    </a:cubicBezTo>
                    <a:cubicBezTo>
                      <a:pt x="36" y="11"/>
                      <a:pt x="36" y="11"/>
                      <a:pt x="36" y="11"/>
                    </a:cubicBezTo>
                    <a:cubicBezTo>
                      <a:pt x="35" y="11"/>
                      <a:pt x="35" y="11"/>
                      <a:pt x="35" y="11"/>
                    </a:cubicBezTo>
                    <a:cubicBezTo>
                      <a:pt x="35" y="11"/>
                      <a:pt x="35" y="11"/>
                      <a:pt x="35" y="11"/>
                    </a:cubicBezTo>
                    <a:cubicBezTo>
                      <a:pt x="35" y="10"/>
                      <a:pt x="35" y="10"/>
                      <a:pt x="35" y="10"/>
                    </a:cubicBezTo>
                    <a:cubicBezTo>
                      <a:pt x="35" y="10"/>
                      <a:pt x="35" y="10"/>
                      <a:pt x="35" y="10"/>
                    </a:cubicBezTo>
                    <a:cubicBezTo>
                      <a:pt x="35" y="10"/>
                      <a:pt x="35" y="10"/>
                      <a:pt x="35" y="10"/>
                    </a:cubicBezTo>
                    <a:cubicBezTo>
                      <a:pt x="35" y="10"/>
                      <a:pt x="35" y="10"/>
                      <a:pt x="35" y="10"/>
                    </a:cubicBezTo>
                    <a:cubicBezTo>
                      <a:pt x="34" y="10"/>
                      <a:pt x="34" y="10"/>
                      <a:pt x="34" y="10"/>
                    </a:cubicBezTo>
                    <a:cubicBezTo>
                      <a:pt x="34" y="10"/>
                      <a:pt x="34" y="10"/>
                      <a:pt x="34" y="9"/>
                    </a:cubicBezTo>
                    <a:cubicBezTo>
                      <a:pt x="34" y="9"/>
                      <a:pt x="34" y="9"/>
                      <a:pt x="34" y="9"/>
                    </a:cubicBezTo>
                    <a:cubicBezTo>
                      <a:pt x="34" y="9"/>
                      <a:pt x="34" y="9"/>
                      <a:pt x="34" y="9"/>
                    </a:cubicBezTo>
                    <a:cubicBezTo>
                      <a:pt x="34" y="9"/>
                      <a:pt x="34" y="9"/>
                      <a:pt x="33" y="9"/>
                    </a:cubicBezTo>
                    <a:cubicBezTo>
                      <a:pt x="33" y="9"/>
                      <a:pt x="33" y="9"/>
                      <a:pt x="33" y="9"/>
                    </a:cubicBezTo>
                    <a:cubicBezTo>
                      <a:pt x="33" y="9"/>
                      <a:pt x="33" y="9"/>
                      <a:pt x="33" y="9"/>
                    </a:cubicBezTo>
                    <a:cubicBezTo>
                      <a:pt x="33" y="9"/>
                      <a:pt x="33" y="9"/>
                      <a:pt x="33" y="9"/>
                    </a:cubicBezTo>
                    <a:cubicBezTo>
                      <a:pt x="33" y="9"/>
                      <a:pt x="33" y="9"/>
                      <a:pt x="33" y="9"/>
                    </a:cubicBezTo>
                    <a:cubicBezTo>
                      <a:pt x="33" y="9"/>
                      <a:pt x="33" y="9"/>
                      <a:pt x="33" y="9"/>
                    </a:cubicBezTo>
                    <a:cubicBezTo>
                      <a:pt x="32" y="8"/>
                      <a:pt x="32" y="8"/>
                      <a:pt x="32" y="8"/>
                    </a:cubicBezTo>
                    <a:cubicBezTo>
                      <a:pt x="32" y="8"/>
                      <a:pt x="32" y="8"/>
                      <a:pt x="32" y="8"/>
                    </a:cubicBezTo>
                    <a:cubicBezTo>
                      <a:pt x="32" y="8"/>
                      <a:pt x="32" y="8"/>
                      <a:pt x="32" y="8"/>
                    </a:cubicBezTo>
                    <a:cubicBezTo>
                      <a:pt x="32" y="7"/>
                      <a:pt x="32" y="6"/>
                      <a:pt x="32" y="6"/>
                    </a:cubicBezTo>
                    <a:close/>
                    <a:moveTo>
                      <a:pt x="21" y="14"/>
                    </a:moveTo>
                    <a:cubicBezTo>
                      <a:pt x="21" y="13"/>
                      <a:pt x="21" y="13"/>
                      <a:pt x="22" y="13"/>
                    </a:cubicBezTo>
                    <a:cubicBezTo>
                      <a:pt x="30" y="13"/>
                      <a:pt x="30" y="13"/>
                      <a:pt x="30" y="13"/>
                    </a:cubicBezTo>
                    <a:cubicBezTo>
                      <a:pt x="30" y="13"/>
                      <a:pt x="30" y="13"/>
                      <a:pt x="30" y="13"/>
                    </a:cubicBezTo>
                    <a:cubicBezTo>
                      <a:pt x="30" y="13"/>
                      <a:pt x="30" y="13"/>
                      <a:pt x="30" y="13"/>
                    </a:cubicBezTo>
                    <a:cubicBezTo>
                      <a:pt x="31" y="12"/>
                      <a:pt x="32" y="13"/>
                      <a:pt x="32" y="15"/>
                    </a:cubicBezTo>
                    <a:cubicBezTo>
                      <a:pt x="34" y="34"/>
                      <a:pt x="34" y="34"/>
                      <a:pt x="34" y="34"/>
                    </a:cubicBezTo>
                    <a:cubicBezTo>
                      <a:pt x="33" y="31"/>
                      <a:pt x="33" y="31"/>
                      <a:pt x="33" y="31"/>
                    </a:cubicBezTo>
                    <a:cubicBezTo>
                      <a:pt x="32" y="30"/>
                      <a:pt x="31" y="28"/>
                      <a:pt x="29" y="28"/>
                    </a:cubicBezTo>
                    <a:cubicBezTo>
                      <a:pt x="29" y="28"/>
                      <a:pt x="29" y="27"/>
                      <a:pt x="29" y="27"/>
                    </a:cubicBezTo>
                    <a:cubicBezTo>
                      <a:pt x="29" y="27"/>
                      <a:pt x="29" y="27"/>
                      <a:pt x="29" y="27"/>
                    </a:cubicBezTo>
                    <a:cubicBezTo>
                      <a:pt x="28" y="27"/>
                      <a:pt x="28" y="27"/>
                      <a:pt x="28" y="27"/>
                    </a:cubicBezTo>
                    <a:cubicBezTo>
                      <a:pt x="28" y="27"/>
                      <a:pt x="28" y="27"/>
                      <a:pt x="28" y="27"/>
                    </a:cubicBezTo>
                    <a:cubicBezTo>
                      <a:pt x="28" y="27"/>
                      <a:pt x="28"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6" y="27"/>
                      <a:pt x="26" y="27"/>
                      <a:pt x="26" y="27"/>
                    </a:cubicBezTo>
                    <a:cubicBezTo>
                      <a:pt x="26" y="27"/>
                      <a:pt x="26" y="27"/>
                      <a:pt x="26" y="27"/>
                    </a:cubicBezTo>
                    <a:cubicBezTo>
                      <a:pt x="26" y="27"/>
                      <a:pt x="26" y="27"/>
                      <a:pt x="26" y="27"/>
                    </a:cubicBezTo>
                    <a:cubicBezTo>
                      <a:pt x="26" y="27"/>
                      <a:pt x="26" y="27"/>
                      <a:pt x="25" y="27"/>
                    </a:cubicBezTo>
                    <a:cubicBezTo>
                      <a:pt x="25" y="27"/>
                      <a:pt x="25" y="27"/>
                      <a:pt x="25" y="27"/>
                    </a:cubicBezTo>
                    <a:cubicBezTo>
                      <a:pt x="25" y="27"/>
                      <a:pt x="25" y="27"/>
                      <a:pt x="25" y="27"/>
                    </a:cubicBezTo>
                    <a:cubicBezTo>
                      <a:pt x="25" y="27"/>
                      <a:pt x="24" y="27"/>
                      <a:pt x="24" y="28"/>
                    </a:cubicBezTo>
                    <a:cubicBezTo>
                      <a:pt x="22" y="29"/>
                      <a:pt x="22" y="29"/>
                      <a:pt x="22" y="29"/>
                    </a:cubicBezTo>
                    <a:cubicBezTo>
                      <a:pt x="21" y="25"/>
                      <a:pt x="21" y="25"/>
                      <a:pt x="21" y="25"/>
                    </a:cubicBezTo>
                    <a:cubicBezTo>
                      <a:pt x="20" y="15"/>
                      <a:pt x="20" y="15"/>
                      <a:pt x="20" y="15"/>
                    </a:cubicBezTo>
                    <a:cubicBezTo>
                      <a:pt x="20" y="15"/>
                      <a:pt x="20" y="14"/>
                      <a:pt x="21" y="14"/>
                    </a:cubicBezTo>
                    <a:close/>
                    <a:moveTo>
                      <a:pt x="18" y="35"/>
                    </a:moveTo>
                    <a:cubicBezTo>
                      <a:pt x="19" y="34"/>
                      <a:pt x="19" y="34"/>
                      <a:pt x="19" y="34"/>
                    </a:cubicBezTo>
                    <a:cubicBezTo>
                      <a:pt x="21" y="34"/>
                      <a:pt x="21" y="34"/>
                      <a:pt x="21" y="34"/>
                    </a:cubicBezTo>
                    <a:cubicBezTo>
                      <a:pt x="21" y="34"/>
                      <a:pt x="21" y="34"/>
                      <a:pt x="21" y="34"/>
                    </a:cubicBezTo>
                    <a:cubicBezTo>
                      <a:pt x="26" y="32"/>
                      <a:pt x="26" y="32"/>
                      <a:pt x="26" y="32"/>
                    </a:cubicBezTo>
                    <a:cubicBezTo>
                      <a:pt x="27" y="31"/>
                      <a:pt x="27" y="32"/>
                      <a:pt x="27" y="32"/>
                    </a:cubicBezTo>
                    <a:cubicBezTo>
                      <a:pt x="28" y="32"/>
                      <a:pt x="28" y="32"/>
                      <a:pt x="29" y="33"/>
                    </a:cubicBezTo>
                    <a:cubicBezTo>
                      <a:pt x="39" y="59"/>
                      <a:pt x="39" y="59"/>
                      <a:pt x="39" y="59"/>
                    </a:cubicBezTo>
                    <a:cubicBezTo>
                      <a:pt x="38" y="57"/>
                      <a:pt x="37" y="55"/>
                      <a:pt x="36" y="52"/>
                    </a:cubicBezTo>
                    <a:cubicBezTo>
                      <a:pt x="35" y="51"/>
                      <a:pt x="33" y="49"/>
                      <a:pt x="31" y="49"/>
                    </a:cubicBezTo>
                    <a:cubicBezTo>
                      <a:pt x="23" y="49"/>
                      <a:pt x="23" y="49"/>
                      <a:pt x="23" y="49"/>
                    </a:cubicBezTo>
                    <a:cubicBezTo>
                      <a:pt x="17" y="37"/>
                      <a:pt x="17" y="37"/>
                      <a:pt x="17" y="37"/>
                    </a:cubicBezTo>
                    <a:cubicBezTo>
                      <a:pt x="17" y="37"/>
                      <a:pt x="17" y="36"/>
                      <a:pt x="17" y="36"/>
                    </a:cubicBezTo>
                    <a:cubicBezTo>
                      <a:pt x="17" y="36"/>
                      <a:pt x="17" y="36"/>
                      <a:pt x="17" y="35"/>
                    </a:cubicBezTo>
                    <a:cubicBezTo>
                      <a:pt x="18" y="35"/>
                      <a:pt x="18" y="35"/>
                      <a:pt x="18" y="35"/>
                    </a:cubicBezTo>
                    <a:close/>
                    <a:moveTo>
                      <a:pt x="5" y="24"/>
                    </a:moveTo>
                    <a:cubicBezTo>
                      <a:pt x="5" y="23"/>
                      <a:pt x="5" y="23"/>
                      <a:pt x="5" y="22"/>
                    </a:cubicBezTo>
                    <a:cubicBezTo>
                      <a:pt x="5" y="22"/>
                      <a:pt x="5" y="22"/>
                      <a:pt x="6" y="22"/>
                    </a:cubicBezTo>
                    <a:cubicBezTo>
                      <a:pt x="14" y="21"/>
                      <a:pt x="14" y="21"/>
                      <a:pt x="14" y="21"/>
                    </a:cubicBezTo>
                    <a:cubicBezTo>
                      <a:pt x="15" y="21"/>
                      <a:pt x="16" y="21"/>
                      <a:pt x="16" y="22"/>
                    </a:cubicBezTo>
                    <a:cubicBezTo>
                      <a:pt x="17" y="26"/>
                      <a:pt x="17" y="26"/>
                      <a:pt x="17" y="26"/>
                    </a:cubicBezTo>
                    <a:cubicBezTo>
                      <a:pt x="17" y="30"/>
                      <a:pt x="17" y="30"/>
                      <a:pt x="17" y="30"/>
                    </a:cubicBezTo>
                    <a:cubicBezTo>
                      <a:pt x="16" y="31"/>
                      <a:pt x="16" y="31"/>
                      <a:pt x="16" y="31"/>
                    </a:cubicBezTo>
                    <a:cubicBezTo>
                      <a:pt x="15" y="31"/>
                      <a:pt x="14" y="33"/>
                      <a:pt x="13" y="34"/>
                    </a:cubicBezTo>
                    <a:cubicBezTo>
                      <a:pt x="12" y="36"/>
                      <a:pt x="13" y="38"/>
                      <a:pt x="13" y="39"/>
                    </a:cubicBezTo>
                    <a:cubicBezTo>
                      <a:pt x="18" y="49"/>
                      <a:pt x="18" y="49"/>
                      <a:pt x="18" y="49"/>
                    </a:cubicBezTo>
                    <a:cubicBezTo>
                      <a:pt x="10" y="49"/>
                      <a:pt x="10" y="49"/>
                      <a:pt x="10" y="49"/>
                    </a:cubicBezTo>
                    <a:lnTo>
                      <a:pt x="5" y="24"/>
                    </a:lnTo>
                    <a:close/>
                    <a:moveTo>
                      <a:pt x="111" y="54"/>
                    </a:moveTo>
                    <a:cubicBezTo>
                      <a:pt x="104" y="95"/>
                      <a:pt x="104" y="95"/>
                      <a:pt x="104" y="95"/>
                    </a:cubicBezTo>
                    <a:cubicBezTo>
                      <a:pt x="90" y="95"/>
                      <a:pt x="90" y="95"/>
                      <a:pt x="90" y="95"/>
                    </a:cubicBezTo>
                    <a:cubicBezTo>
                      <a:pt x="89" y="95"/>
                      <a:pt x="88" y="96"/>
                      <a:pt x="88" y="97"/>
                    </a:cubicBezTo>
                    <a:cubicBezTo>
                      <a:pt x="88" y="98"/>
                      <a:pt x="89" y="99"/>
                      <a:pt x="90" y="99"/>
                    </a:cubicBezTo>
                    <a:cubicBezTo>
                      <a:pt x="104" y="99"/>
                      <a:pt x="104" y="99"/>
                      <a:pt x="104" y="99"/>
                    </a:cubicBezTo>
                    <a:cubicBezTo>
                      <a:pt x="101" y="112"/>
                      <a:pt x="101" y="112"/>
                      <a:pt x="101" y="112"/>
                    </a:cubicBezTo>
                    <a:cubicBezTo>
                      <a:pt x="90" y="112"/>
                      <a:pt x="90" y="112"/>
                      <a:pt x="90" y="112"/>
                    </a:cubicBezTo>
                    <a:cubicBezTo>
                      <a:pt x="89" y="112"/>
                      <a:pt x="88" y="113"/>
                      <a:pt x="88" y="115"/>
                    </a:cubicBezTo>
                    <a:cubicBezTo>
                      <a:pt x="88" y="116"/>
                      <a:pt x="89" y="117"/>
                      <a:pt x="90" y="117"/>
                    </a:cubicBezTo>
                    <a:cubicBezTo>
                      <a:pt x="101" y="117"/>
                      <a:pt x="101" y="117"/>
                      <a:pt x="101" y="117"/>
                    </a:cubicBezTo>
                    <a:cubicBezTo>
                      <a:pt x="96" y="145"/>
                      <a:pt x="96" y="145"/>
                      <a:pt x="96" y="145"/>
                    </a:cubicBezTo>
                    <a:cubicBezTo>
                      <a:pt x="96" y="146"/>
                      <a:pt x="95" y="146"/>
                      <a:pt x="95" y="146"/>
                    </a:cubicBezTo>
                    <a:cubicBezTo>
                      <a:pt x="21" y="146"/>
                      <a:pt x="21" y="146"/>
                      <a:pt x="21" y="146"/>
                    </a:cubicBezTo>
                    <a:cubicBezTo>
                      <a:pt x="21" y="146"/>
                      <a:pt x="20" y="146"/>
                      <a:pt x="20" y="145"/>
                    </a:cubicBezTo>
                    <a:cubicBezTo>
                      <a:pt x="15" y="117"/>
                      <a:pt x="15" y="117"/>
                      <a:pt x="15" y="117"/>
                    </a:cubicBezTo>
                    <a:cubicBezTo>
                      <a:pt x="26" y="117"/>
                      <a:pt x="26" y="117"/>
                      <a:pt x="26" y="117"/>
                    </a:cubicBezTo>
                    <a:cubicBezTo>
                      <a:pt x="27" y="117"/>
                      <a:pt x="28" y="116"/>
                      <a:pt x="28" y="115"/>
                    </a:cubicBezTo>
                    <a:cubicBezTo>
                      <a:pt x="28" y="113"/>
                      <a:pt x="27" y="112"/>
                      <a:pt x="26" y="112"/>
                    </a:cubicBezTo>
                    <a:cubicBezTo>
                      <a:pt x="15" y="112"/>
                      <a:pt x="15" y="112"/>
                      <a:pt x="15" y="112"/>
                    </a:cubicBezTo>
                    <a:cubicBezTo>
                      <a:pt x="12" y="99"/>
                      <a:pt x="12" y="99"/>
                      <a:pt x="12" y="99"/>
                    </a:cubicBezTo>
                    <a:cubicBezTo>
                      <a:pt x="26" y="99"/>
                      <a:pt x="26" y="99"/>
                      <a:pt x="26" y="99"/>
                    </a:cubicBezTo>
                    <a:cubicBezTo>
                      <a:pt x="27" y="99"/>
                      <a:pt x="28" y="98"/>
                      <a:pt x="28" y="97"/>
                    </a:cubicBezTo>
                    <a:cubicBezTo>
                      <a:pt x="28" y="96"/>
                      <a:pt x="27" y="95"/>
                      <a:pt x="26" y="95"/>
                    </a:cubicBezTo>
                    <a:cubicBezTo>
                      <a:pt x="12" y="95"/>
                      <a:pt x="12" y="95"/>
                      <a:pt x="12" y="95"/>
                    </a:cubicBezTo>
                    <a:cubicBezTo>
                      <a:pt x="5" y="54"/>
                      <a:pt x="5" y="54"/>
                      <a:pt x="5" y="54"/>
                    </a:cubicBezTo>
                    <a:cubicBezTo>
                      <a:pt x="5" y="54"/>
                      <a:pt x="5" y="54"/>
                      <a:pt x="5" y="54"/>
                    </a:cubicBezTo>
                    <a:cubicBezTo>
                      <a:pt x="5" y="54"/>
                      <a:pt x="5" y="54"/>
                      <a:pt x="5" y="54"/>
                    </a:cubicBezTo>
                    <a:cubicBezTo>
                      <a:pt x="31" y="54"/>
                      <a:pt x="31" y="54"/>
                      <a:pt x="31" y="54"/>
                    </a:cubicBezTo>
                    <a:cubicBezTo>
                      <a:pt x="31" y="54"/>
                      <a:pt x="31" y="54"/>
                      <a:pt x="31" y="54"/>
                    </a:cubicBezTo>
                    <a:cubicBezTo>
                      <a:pt x="34" y="59"/>
                      <a:pt x="37" y="64"/>
                      <a:pt x="42" y="67"/>
                    </a:cubicBezTo>
                    <a:cubicBezTo>
                      <a:pt x="47" y="70"/>
                      <a:pt x="52" y="72"/>
                      <a:pt x="58" y="72"/>
                    </a:cubicBezTo>
                    <a:cubicBezTo>
                      <a:pt x="58" y="72"/>
                      <a:pt x="59" y="72"/>
                      <a:pt x="59" y="72"/>
                    </a:cubicBezTo>
                    <a:cubicBezTo>
                      <a:pt x="59" y="72"/>
                      <a:pt x="59" y="72"/>
                      <a:pt x="59" y="72"/>
                    </a:cubicBezTo>
                    <a:cubicBezTo>
                      <a:pt x="59" y="72"/>
                      <a:pt x="60" y="72"/>
                      <a:pt x="60" y="72"/>
                    </a:cubicBezTo>
                    <a:cubicBezTo>
                      <a:pt x="61" y="72"/>
                      <a:pt x="62" y="72"/>
                      <a:pt x="64" y="72"/>
                    </a:cubicBezTo>
                    <a:cubicBezTo>
                      <a:pt x="64" y="72"/>
                      <a:pt x="64" y="72"/>
                      <a:pt x="64" y="72"/>
                    </a:cubicBezTo>
                    <a:cubicBezTo>
                      <a:pt x="67" y="71"/>
                      <a:pt x="71" y="69"/>
                      <a:pt x="74" y="67"/>
                    </a:cubicBezTo>
                    <a:cubicBezTo>
                      <a:pt x="79" y="64"/>
                      <a:pt x="82" y="59"/>
                      <a:pt x="84" y="54"/>
                    </a:cubicBezTo>
                    <a:cubicBezTo>
                      <a:pt x="85" y="54"/>
                      <a:pt x="85" y="54"/>
                      <a:pt x="85" y="54"/>
                    </a:cubicBezTo>
                    <a:cubicBezTo>
                      <a:pt x="111" y="54"/>
                      <a:pt x="111" y="54"/>
                      <a:pt x="111" y="54"/>
                    </a:cubicBezTo>
                    <a:cubicBezTo>
                      <a:pt x="111" y="54"/>
                      <a:pt x="111" y="54"/>
                      <a:pt x="111" y="54"/>
                    </a:cubicBezTo>
                    <a:cubicBezTo>
                      <a:pt x="111" y="54"/>
                      <a:pt x="111" y="54"/>
                      <a:pt x="111" y="54"/>
                    </a:cubicBezTo>
                    <a:close/>
                    <a:moveTo>
                      <a:pt x="111" y="54"/>
                    </a:moveTo>
                    <a:cubicBezTo>
                      <a:pt x="111" y="54"/>
                      <a:pt x="111" y="54"/>
                      <a:pt x="111" y="54"/>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228" name="Google Shape;228;p47"/>
          <p:cNvGrpSpPr/>
          <p:nvPr/>
        </p:nvGrpSpPr>
        <p:grpSpPr>
          <a:xfrm>
            <a:off x="6581872" y="1860560"/>
            <a:ext cx="1851325" cy="688201"/>
            <a:chOff x="8775829" y="2533707"/>
            <a:chExt cx="2468434" cy="917602"/>
          </a:xfrm>
        </p:grpSpPr>
        <p:sp>
          <p:nvSpPr>
            <p:cNvPr id="229" name="Google Shape;229;p47"/>
            <p:cNvSpPr txBox="1"/>
            <p:nvPr/>
          </p:nvSpPr>
          <p:spPr>
            <a:xfrm>
              <a:off x="8775829" y="2805170"/>
              <a:ext cx="2468434" cy="646139"/>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rgbClr val="A5A5A5"/>
                  </a:solidFill>
                  <a:latin typeface="Open Sans"/>
                  <a:ea typeface="Open Sans"/>
                  <a:cs typeface="Open Sans"/>
                  <a:sym typeface="Open Sans"/>
                </a:rPr>
                <a:t>Lorem Ipsum is simply dummy text of the print typesetting industry. Ipsum has been the industry’s dummy ever since the 1500s</a:t>
              </a:r>
              <a:endParaRPr sz="1100"/>
            </a:p>
          </p:txBody>
        </p:sp>
        <p:sp>
          <p:nvSpPr>
            <p:cNvPr id="230" name="Google Shape;230;p47"/>
            <p:cNvSpPr txBox="1"/>
            <p:nvPr/>
          </p:nvSpPr>
          <p:spPr>
            <a:xfrm>
              <a:off x="8875842" y="2533707"/>
              <a:ext cx="2268408" cy="302840"/>
            </a:xfrm>
            <a:prstGeom prst="rect">
              <a:avLst/>
            </a:prstGeom>
            <a:noFill/>
            <a:ln>
              <a:noFill/>
            </a:ln>
          </p:spPr>
          <p:txBody>
            <a:bodyPr anchorCtr="0" anchor="t" bIns="34275" lIns="68575" spcFirstLastPara="1" rIns="68575" wrap="square" tIns="34275">
              <a:noAutofit/>
            </a:bodyPr>
            <a:lstStyle/>
            <a:p>
              <a:pPr indent="0" lvl="0" marL="0" marR="0" rtl="0" algn="ctr">
                <a:lnSpc>
                  <a:spcPct val="88235"/>
                </a:lnSpc>
                <a:spcBef>
                  <a:spcPts val="0"/>
                </a:spcBef>
                <a:spcAft>
                  <a:spcPts val="0"/>
                </a:spcAft>
                <a:buNone/>
              </a:pPr>
              <a:r>
                <a:rPr b="1" lang="en" sz="1300">
                  <a:solidFill>
                    <a:srgbClr val="A5A5A5"/>
                  </a:solidFill>
                  <a:latin typeface="Open Sans"/>
                  <a:ea typeface="Open Sans"/>
                  <a:cs typeface="Open Sans"/>
                  <a:sym typeface="Open Sans"/>
                </a:rPr>
                <a:t>Simple Text 01</a:t>
              </a:r>
              <a:endParaRPr sz="1100"/>
            </a:p>
          </p:txBody>
        </p:sp>
      </p:grpSp>
      <p:grpSp>
        <p:nvGrpSpPr>
          <p:cNvPr id="231" name="Google Shape;231;p47"/>
          <p:cNvGrpSpPr/>
          <p:nvPr/>
        </p:nvGrpSpPr>
        <p:grpSpPr>
          <a:xfrm>
            <a:off x="6581872" y="3910817"/>
            <a:ext cx="1851325" cy="688201"/>
            <a:chOff x="8775829" y="2533707"/>
            <a:chExt cx="2468434" cy="917602"/>
          </a:xfrm>
        </p:grpSpPr>
        <p:sp>
          <p:nvSpPr>
            <p:cNvPr id="232" name="Google Shape;232;p47"/>
            <p:cNvSpPr txBox="1"/>
            <p:nvPr/>
          </p:nvSpPr>
          <p:spPr>
            <a:xfrm>
              <a:off x="8775829" y="2805170"/>
              <a:ext cx="2468434" cy="646139"/>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rgbClr val="A5A5A5"/>
                  </a:solidFill>
                  <a:latin typeface="Open Sans"/>
                  <a:ea typeface="Open Sans"/>
                  <a:cs typeface="Open Sans"/>
                  <a:sym typeface="Open Sans"/>
                </a:rPr>
                <a:t>Lorem Ipsum is simply dummy text of the print typesetting industry. Ipsum has been the industry’s dummy ever since the 1500s</a:t>
              </a:r>
              <a:endParaRPr sz="1100"/>
            </a:p>
          </p:txBody>
        </p:sp>
        <p:sp>
          <p:nvSpPr>
            <p:cNvPr id="233" name="Google Shape;233;p47"/>
            <p:cNvSpPr txBox="1"/>
            <p:nvPr/>
          </p:nvSpPr>
          <p:spPr>
            <a:xfrm>
              <a:off x="8875842" y="2533707"/>
              <a:ext cx="2268408" cy="302840"/>
            </a:xfrm>
            <a:prstGeom prst="rect">
              <a:avLst/>
            </a:prstGeom>
            <a:noFill/>
            <a:ln>
              <a:noFill/>
            </a:ln>
          </p:spPr>
          <p:txBody>
            <a:bodyPr anchorCtr="0" anchor="t" bIns="34275" lIns="68575" spcFirstLastPara="1" rIns="68575" wrap="square" tIns="34275">
              <a:noAutofit/>
            </a:bodyPr>
            <a:lstStyle/>
            <a:p>
              <a:pPr indent="0" lvl="0" marL="0" marR="0" rtl="0" algn="ctr">
                <a:lnSpc>
                  <a:spcPct val="88235"/>
                </a:lnSpc>
                <a:spcBef>
                  <a:spcPts val="0"/>
                </a:spcBef>
                <a:spcAft>
                  <a:spcPts val="0"/>
                </a:spcAft>
                <a:buNone/>
              </a:pPr>
              <a:r>
                <a:rPr b="1" lang="en" sz="1300">
                  <a:solidFill>
                    <a:srgbClr val="A5A5A5"/>
                  </a:solidFill>
                  <a:latin typeface="Open Sans"/>
                  <a:ea typeface="Open Sans"/>
                  <a:cs typeface="Open Sans"/>
                  <a:sym typeface="Open Sans"/>
                </a:rPr>
                <a:t>Simple Text 01</a:t>
              </a:r>
              <a:endParaRPr sz="1100"/>
            </a:p>
          </p:txBody>
        </p:sp>
      </p:grpSp>
      <p:sp>
        <p:nvSpPr>
          <p:cNvPr id="234" name="Google Shape;234;p47"/>
          <p:cNvSpPr txBox="1"/>
          <p:nvPr/>
        </p:nvSpPr>
        <p:spPr>
          <a:xfrm>
            <a:off x="416053" y="1641421"/>
            <a:ext cx="2198370" cy="1031051"/>
          </a:xfrm>
          <a:prstGeom prst="rect">
            <a:avLst/>
          </a:prstGeom>
          <a:noFill/>
          <a:ln>
            <a:noFill/>
          </a:ln>
        </p:spPr>
        <p:txBody>
          <a:bodyPr anchorCtr="0" anchor="t" bIns="34275" lIns="68575" spcFirstLastPara="1" rIns="68575" wrap="square" tIns="34275">
            <a:noAutofit/>
          </a:bodyPr>
          <a:lstStyle/>
          <a:p>
            <a:pPr indent="0" lvl="0" marL="0" marR="0" rtl="0" algn="l">
              <a:lnSpc>
                <a:spcPct val="113636"/>
              </a:lnSpc>
              <a:spcBef>
                <a:spcPts val="0"/>
              </a:spcBef>
              <a:spcAft>
                <a:spcPts val="0"/>
              </a:spcAft>
              <a:buNone/>
            </a:pPr>
            <a:r>
              <a:rPr lang="en" sz="3300">
                <a:solidFill>
                  <a:schemeClr val="lt1"/>
                </a:solidFill>
                <a:latin typeface="Open Sans"/>
                <a:ea typeface="Open Sans"/>
                <a:cs typeface="Open Sans"/>
                <a:sym typeface="Open Sans"/>
              </a:rPr>
              <a:t>Title Text</a:t>
            </a:r>
            <a:endParaRPr sz="1100"/>
          </a:p>
          <a:p>
            <a:pPr indent="0" lvl="0" marL="0" marR="0" rtl="0" algn="l">
              <a:lnSpc>
                <a:spcPct val="125000"/>
              </a:lnSpc>
              <a:spcBef>
                <a:spcPts val="0"/>
              </a:spcBef>
              <a:spcAft>
                <a:spcPts val="0"/>
              </a:spcAft>
              <a:buNone/>
            </a:pPr>
            <a:r>
              <a:rPr lang="en" sz="3000">
                <a:solidFill>
                  <a:schemeClr val="lt1"/>
                </a:solidFill>
                <a:latin typeface="Open Sans"/>
                <a:ea typeface="Open Sans"/>
                <a:cs typeface="Open Sans"/>
                <a:sym typeface="Open Sans"/>
              </a:rPr>
              <a:t>&amp; Photo</a:t>
            </a:r>
            <a:endParaRPr sz="1100"/>
          </a:p>
        </p:txBody>
      </p:sp>
      <p:sp>
        <p:nvSpPr>
          <p:cNvPr id="235" name="Google Shape;235;p47"/>
          <p:cNvSpPr txBox="1"/>
          <p:nvPr/>
        </p:nvSpPr>
        <p:spPr>
          <a:xfrm>
            <a:off x="416054" y="2955071"/>
            <a:ext cx="2081293" cy="1361383"/>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chemeClr val="lt1"/>
                </a:solidFill>
                <a:latin typeface="Open Sans"/>
                <a:ea typeface="Open Sans"/>
                <a:cs typeface="Open Sans"/>
                <a:sym typeface="Open Sans"/>
              </a:rPr>
              <a:t>Man wherein seas our creeping. Very. Make from for seas place and won't appear him, were they. Fifth you'll, man wherein seas our creeping. Very. Make from for seas place and won't appear him, were they.</a:t>
            </a:r>
            <a:endParaRPr sz="1100"/>
          </a:p>
          <a:p>
            <a:pPr indent="0" lvl="0" marL="0" marR="0" rtl="0" algn="l">
              <a:lnSpc>
                <a:spcPct val="188888"/>
              </a:lnSpc>
              <a:spcBef>
                <a:spcPts val="0"/>
              </a:spcBef>
              <a:spcAft>
                <a:spcPts val="0"/>
              </a:spcAft>
              <a:buNone/>
            </a:pPr>
            <a:r>
              <a:t/>
            </a:r>
            <a:endParaRPr sz="700">
              <a:solidFill>
                <a:schemeClr val="lt1"/>
              </a:solidFill>
              <a:latin typeface="Open Sans"/>
              <a:ea typeface="Open Sans"/>
              <a:cs typeface="Open Sans"/>
              <a:sym typeface="Open Sans"/>
            </a:endParaRPr>
          </a:p>
          <a:p>
            <a:pPr indent="0" lvl="0" marL="0" marR="0" rtl="0" algn="l">
              <a:lnSpc>
                <a:spcPct val="170000"/>
              </a:lnSpc>
              <a:spcBef>
                <a:spcPts val="0"/>
              </a:spcBef>
              <a:spcAft>
                <a:spcPts val="0"/>
              </a:spcAft>
              <a:buNone/>
            </a:pPr>
            <a:r>
              <a:rPr b="1" lang="en" sz="800">
                <a:solidFill>
                  <a:schemeClr val="lt1"/>
                </a:solidFill>
                <a:latin typeface="Open Sans"/>
                <a:ea typeface="Open Sans"/>
                <a:cs typeface="Open Sans"/>
                <a:sym typeface="Open Sans"/>
              </a:rPr>
              <a:t>Abundantly is fish evening let hath I to be  gretae gathered fly.</a:t>
            </a:r>
            <a:endParaRPr sz="11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pic>
        <p:nvPicPr>
          <p:cNvPr id="240" name="Google Shape;240;p48"/>
          <p:cNvPicPr preferRelativeResize="0"/>
          <p:nvPr>
            <p:ph idx="2" type="pic"/>
          </p:nvPr>
        </p:nvPicPr>
        <p:blipFill rotWithShape="1">
          <a:blip r:embed="rId3">
            <a:alphaModFix/>
          </a:blip>
          <a:srcRect b="6921" l="0" r="0" t="6921"/>
          <a:stretch/>
        </p:blipFill>
        <p:spPr>
          <a:xfrm>
            <a:off x="981074" y="647699"/>
            <a:ext cx="2247901" cy="2905126"/>
          </a:xfrm>
          <a:prstGeom prst="rect">
            <a:avLst/>
          </a:prstGeom>
          <a:noFill/>
          <a:ln>
            <a:noFill/>
          </a:ln>
        </p:spPr>
      </p:pic>
      <p:pic>
        <p:nvPicPr>
          <p:cNvPr id="241" name="Google Shape;241;p48"/>
          <p:cNvPicPr preferRelativeResize="0"/>
          <p:nvPr>
            <p:ph idx="3" type="pic"/>
          </p:nvPr>
        </p:nvPicPr>
        <p:blipFill rotWithShape="1">
          <a:blip r:embed="rId4">
            <a:alphaModFix/>
          </a:blip>
          <a:srcRect b="0" l="24292" r="24291" t="0"/>
          <a:stretch/>
        </p:blipFill>
        <p:spPr>
          <a:xfrm>
            <a:off x="3448049" y="647699"/>
            <a:ext cx="2247901" cy="2905126"/>
          </a:xfrm>
          <a:prstGeom prst="rect">
            <a:avLst/>
          </a:prstGeom>
          <a:noFill/>
          <a:ln>
            <a:noFill/>
          </a:ln>
        </p:spPr>
      </p:pic>
      <p:sp>
        <p:nvSpPr>
          <p:cNvPr id="242" name="Google Shape;242;p48"/>
          <p:cNvSpPr txBox="1"/>
          <p:nvPr/>
        </p:nvSpPr>
        <p:spPr>
          <a:xfrm>
            <a:off x="5964555" y="1923832"/>
            <a:ext cx="2143601" cy="915635"/>
          </a:xfrm>
          <a:prstGeom prst="rect">
            <a:avLst/>
          </a:prstGeom>
          <a:noFill/>
          <a:ln>
            <a:noFill/>
          </a:ln>
        </p:spPr>
        <p:txBody>
          <a:bodyPr anchorCtr="0" anchor="t" bIns="34275" lIns="68575" spcFirstLastPara="1" rIns="68575" wrap="square" tIns="34275">
            <a:noAutofit/>
          </a:bodyPr>
          <a:lstStyle/>
          <a:p>
            <a:pPr indent="0" lvl="0" marL="0" marR="0" rtl="0" algn="l">
              <a:lnSpc>
                <a:spcPct val="118918"/>
              </a:lnSpc>
              <a:spcBef>
                <a:spcPts val="0"/>
              </a:spcBef>
              <a:spcAft>
                <a:spcPts val="0"/>
              </a:spcAft>
              <a:buNone/>
            </a:pPr>
            <a:r>
              <a:rPr lang="en" sz="2800">
                <a:solidFill>
                  <a:srgbClr val="A5A5A5"/>
                </a:solidFill>
                <a:latin typeface="Open Sans"/>
                <a:ea typeface="Open Sans"/>
                <a:cs typeface="Open Sans"/>
                <a:sym typeface="Open Sans"/>
              </a:rPr>
              <a:t>Title text to</a:t>
            </a:r>
            <a:endParaRPr sz="1100"/>
          </a:p>
          <a:p>
            <a:pPr indent="0" lvl="0" marL="0" marR="0" rtl="0" algn="l">
              <a:lnSpc>
                <a:spcPct val="118918"/>
              </a:lnSpc>
              <a:spcBef>
                <a:spcPts val="0"/>
              </a:spcBef>
              <a:spcAft>
                <a:spcPts val="0"/>
              </a:spcAft>
              <a:buNone/>
            </a:pPr>
            <a:r>
              <a:rPr lang="en" sz="2800">
                <a:solidFill>
                  <a:srgbClr val="A5A5A5"/>
                </a:solidFill>
                <a:latin typeface="Open Sans"/>
                <a:ea typeface="Open Sans"/>
                <a:cs typeface="Open Sans"/>
                <a:sym typeface="Open Sans"/>
              </a:rPr>
              <a:t>&amp; photo</a:t>
            </a:r>
            <a:endParaRPr sz="1100"/>
          </a:p>
        </p:txBody>
      </p:sp>
      <p:sp>
        <p:nvSpPr>
          <p:cNvPr id="243" name="Google Shape;243;p48"/>
          <p:cNvSpPr txBox="1"/>
          <p:nvPr/>
        </p:nvSpPr>
        <p:spPr>
          <a:xfrm>
            <a:off x="5964557" y="3039908"/>
            <a:ext cx="2081293" cy="1361383"/>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rgbClr val="A5A5A5"/>
                </a:solidFill>
                <a:latin typeface="Open Sans"/>
                <a:ea typeface="Open Sans"/>
                <a:cs typeface="Open Sans"/>
                <a:sym typeface="Open Sans"/>
              </a:rPr>
              <a:t>Man wherein seas our creeping. Very. Make from for seas place and won't appear him, were they. Fifth you'll, man wherein seas our creeping. Very. Make from for seas place and won't appear him, were they.</a:t>
            </a:r>
            <a:endParaRPr sz="1100"/>
          </a:p>
          <a:p>
            <a:pPr indent="0" lvl="0" marL="0" marR="0" rtl="0" algn="l">
              <a:lnSpc>
                <a:spcPct val="188888"/>
              </a:lnSpc>
              <a:spcBef>
                <a:spcPts val="0"/>
              </a:spcBef>
              <a:spcAft>
                <a:spcPts val="0"/>
              </a:spcAft>
              <a:buNone/>
            </a:pPr>
            <a:r>
              <a:t/>
            </a:r>
            <a:endParaRPr sz="700">
              <a:solidFill>
                <a:srgbClr val="A5A5A5"/>
              </a:solidFill>
              <a:latin typeface="Open Sans"/>
              <a:ea typeface="Open Sans"/>
              <a:cs typeface="Open Sans"/>
              <a:sym typeface="Open Sans"/>
            </a:endParaRPr>
          </a:p>
          <a:p>
            <a:pPr indent="0" lvl="0" marL="0" marR="0" rtl="0" algn="l">
              <a:lnSpc>
                <a:spcPct val="170000"/>
              </a:lnSpc>
              <a:spcBef>
                <a:spcPts val="0"/>
              </a:spcBef>
              <a:spcAft>
                <a:spcPts val="0"/>
              </a:spcAft>
              <a:buNone/>
            </a:pPr>
            <a:r>
              <a:rPr b="1" lang="en" sz="800">
                <a:solidFill>
                  <a:srgbClr val="A5A5A5"/>
                </a:solidFill>
                <a:latin typeface="Open Sans"/>
                <a:ea typeface="Open Sans"/>
                <a:cs typeface="Open Sans"/>
                <a:sym typeface="Open Sans"/>
              </a:rPr>
              <a:t>Abundantly is fish evening let hath I to be  gretae gathered fly.</a:t>
            </a:r>
            <a:endParaRPr sz="1100"/>
          </a:p>
        </p:txBody>
      </p:sp>
      <p:sp>
        <p:nvSpPr>
          <p:cNvPr id="244" name="Google Shape;244;p48"/>
          <p:cNvSpPr txBox="1"/>
          <p:nvPr/>
        </p:nvSpPr>
        <p:spPr>
          <a:xfrm>
            <a:off x="981074" y="4021090"/>
            <a:ext cx="2081293" cy="380201"/>
          </a:xfrm>
          <a:prstGeom prst="rect">
            <a:avLst/>
          </a:prstGeom>
          <a:noFill/>
          <a:ln>
            <a:noFill/>
          </a:ln>
        </p:spPr>
        <p:txBody>
          <a:bodyPr anchorCtr="0" anchor="t" bIns="34275" lIns="68575" spcFirstLastPara="1" rIns="68575" wrap="square" tIns="34275">
            <a:noAutofit/>
          </a:bodyPr>
          <a:lstStyle/>
          <a:p>
            <a:pPr indent="0" lvl="0" marL="0" marR="0" rtl="0" algn="l">
              <a:lnSpc>
                <a:spcPct val="170000"/>
              </a:lnSpc>
              <a:spcBef>
                <a:spcPts val="0"/>
              </a:spcBef>
              <a:spcAft>
                <a:spcPts val="0"/>
              </a:spcAft>
              <a:buNone/>
            </a:pPr>
            <a:r>
              <a:rPr b="1" lang="en" sz="800">
                <a:solidFill>
                  <a:srgbClr val="A5A5A5"/>
                </a:solidFill>
                <a:latin typeface="Open Sans"/>
                <a:ea typeface="Open Sans"/>
                <a:cs typeface="Open Sans"/>
                <a:sym typeface="Open Sans"/>
              </a:rPr>
              <a:t>Abundantly is fish evening let hath I to be  gretae gathered fly.</a:t>
            </a:r>
            <a:endParaRPr sz="1100"/>
          </a:p>
        </p:txBody>
      </p:sp>
      <p:pic>
        <p:nvPicPr>
          <p:cNvPr id="245" name="Google Shape;245;p48"/>
          <p:cNvPicPr preferRelativeResize="0"/>
          <p:nvPr/>
        </p:nvPicPr>
        <p:blipFill rotWithShape="1">
          <a:blip r:embed="rId5">
            <a:alphaModFix/>
          </a:blip>
          <a:srcRect b="0" l="0" r="0" t="0"/>
          <a:stretch/>
        </p:blipFill>
        <p:spPr>
          <a:xfrm>
            <a:off x="6010274" y="467052"/>
            <a:ext cx="1304927" cy="130492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Google Shape;250;p49"/>
          <p:cNvSpPr/>
          <p:nvPr/>
        </p:nvSpPr>
        <p:spPr>
          <a:xfrm flipH="1">
            <a:off x="-2" y="0"/>
            <a:ext cx="5350668"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51" name="Google Shape;251;p49"/>
          <p:cNvPicPr preferRelativeResize="0"/>
          <p:nvPr>
            <p:ph idx="2" type="pic"/>
          </p:nvPr>
        </p:nvPicPr>
        <p:blipFill rotWithShape="1">
          <a:blip r:embed="rId3">
            <a:alphaModFix/>
          </a:blip>
          <a:srcRect b="0" l="25370" r="25370" t="0"/>
          <a:stretch/>
        </p:blipFill>
        <p:spPr>
          <a:xfrm>
            <a:off x="5350669" y="-1"/>
            <a:ext cx="3793331" cy="5143501"/>
          </a:xfrm>
          <a:prstGeom prst="rect">
            <a:avLst/>
          </a:prstGeom>
          <a:noFill/>
          <a:ln>
            <a:noFill/>
          </a:ln>
        </p:spPr>
      </p:pic>
      <p:grpSp>
        <p:nvGrpSpPr>
          <p:cNvPr id="252" name="Google Shape;252;p49"/>
          <p:cNvGrpSpPr/>
          <p:nvPr/>
        </p:nvGrpSpPr>
        <p:grpSpPr>
          <a:xfrm>
            <a:off x="3599155" y="884042"/>
            <a:ext cx="833056" cy="642938"/>
            <a:chOff x="4760774" y="1104036"/>
            <a:chExt cx="1110741" cy="857251"/>
          </a:xfrm>
        </p:grpSpPr>
        <p:sp>
          <p:nvSpPr>
            <p:cNvPr id="253" name="Google Shape;253;p49"/>
            <p:cNvSpPr/>
            <p:nvPr/>
          </p:nvSpPr>
          <p:spPr>
            <a:xfrm>
              <a:off x="4760774" y="1151661"/>
              <a:ext cx="784052" cy="809626"/>
            </a:xfrm>
            <a:prstGeom prst="ellipse">
              <a:avLst/>
            </a:prstGeom>
            <a:solidFill>
              <a:srgbClr val="F15A2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grpSp>
          <p:nvGrpSpPr>
            <p:cNvPr id="254" name="Google Shape;254;p49"/>
            <p:cNvGrpSpPr/>
            <p:nvPr/>
          </p:nvGrpSpPr>
          <p:grpSpPr>
            <a:xfrm>
              <a:off x="4760774" y="1104036"/>
              <a:ext cx="1110741" cy="711489"/>
              <a:chOff x="4760774" y="1104036"/>
              <a:chExt cx="1110741" cy="711489"/>
            </a:xfrm>
          </p:grpSpPr>
          <p:cxnSp>
            <p:nvCxnSpPr>
              <p:cNvPr id="255" name="Google Shape;255;p49"/>
              <p:cNvCxnSpPr/>
              <p:nvPr/>
            </p:nvCxnSpPr>
            <p:spPr>
              <a:xfrm>
                <a:off x="4760774" y="1554309"/>
                <a:ext cx="0" cy="0"/>
              </a:xfrm>
              <a:prstGeom prst="straightConnector1">
                <a:avLst/>
              </a:prstGeom>
              <a:noFill/>
              <a:ln>
                <a:noFill/>
              </a:ln>
            </p:spPr>
          </p:cxnSp>
          <p:cxnSp>
            <p:nvCxnSpPr>
              <p:cNvPr id="256" name="Google Shape;256;p49"/>
              <p:cNvCxnSpPr/>
              <p:nvPr/>
            </p:nvCxnSpPr>
            <p:spPr>
              <a:xfrm>
                <a:off x="4760774" y="1554309"/>
                <a:ext cx="0" cy="0"/>
              </a:xfrm>
              <a:prstGeom prst="straightConnector1">
                <a:avLst/>
              </a:prstGeom>
              <a:noFill/>
              <a:ln>
                <a:noFill/>
              </a:ln>
            </p:spPr>
          </p:cxnSp>
          <p:sp>
            <p:nvSpPr>
              <p:cNvPr id="257" name="Google Shape;257;p49"/>
              <p:cNvSpPr/>
              <p:nvPr/>
            </p:nvSpPr>
            <p:spPr>
              <a:xfrm>
                <a:off x="5034004" y="1104036"/>
                <a:ext cx="778113" cy="310285"/>
              </a:xfrm>
              <a:custGeom>
                <a:rect b="b" l="l" r="r" t="t"/>
                <a:pathLst>
                  <a:path extrusionOk="0" h="51" w="131">
                    <a:moveTo>
                      <a:pt x="66" y="0"/>
                    </a:moveTo>
                    <a:cubicBezTo>
                      <a:pt x="30" y="0"/>
                      <a:pt x="0" y="21"/>
                      <a:pt x="0" y="47"/>
                    </a:cubicBezTo>
                    <a:cubicBezTo>
                      <a:pt x="0" y="49"/>
                      <a:pt x="3" y="51"/>
                      <a:pt x="5" y="51"/>
                    </a:cubicBezTo>
                    <a:cubicBezTo>
                      <a:pt x="127" y="51"/>
                      <a:pt x="127" y="51"/>
                      <a:pt x="127" y="51"/>
                    </a:cubicBezTo>
                    <a:cubicBezTo>
                      <a:pt x="129" y="51"/>
                      <a:pt x="131" y="49"/>
                      <a:pt x="131" y="47"/>
                    </a:cubicBezTo>
                    <a:cubicBezTo>
                      <a:pt x="131" y="46"/>
                      <a:pt x="131" y="46"/>
                      <a:pt x="131" y="46"/>
                    </a:cubicBezTo>
                    <a:cubicBezTo>
                      <a:pt x="131" y="20"/>
                      <a:pt x="101" y="0"/>
                      <a:pt x="66" y="0"/>
                    </a:cubicBezTo>
                    <a:close/>
                    <a:moveTo>
                      <a:pt x="10" y="42"/>
                    </a:moveTo>
                    <a:cubicBezTo>
                      <a:pt x="14" y="23"/>
                      <a:pt x="37" y="9"/>
                      <a:pt x="66" y="9"/>
                    </a:cubicBezTo>
                    <a:cubicBezTo>
                      <a:pt x="94" y="9"/>
                      <a:pt x="118" y="24"/>
                      <a:pt x="121" y="42"/>
                    </a:cubicBezTo>
                    <a:lnTo>
                      <a:pt x="10" y="42"/>
                    </a:lnTo>
                    <a:close/>
                    <a:moveTo>
                      <a:pt x="10" y="42"/>
                    </a:moveTo>
                    <a:cubicBezTo>
                      <a:pt x="10" y="42"/>
                      <a:pt x="10" y="42"/>
                      <a:pt x="10" y="42"/>
                    </a:cubicBezTo>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58" name="Google Shape;258;p49"/>
              <p:cNvSpPr/>
              <p:nvPr/>
            </p:nvSpPr>
            <p:spPr>
              <a:xfrm>
                <a:off x="4980546" y="1444627"/>
                <a:ext cx="890969" cy="54841"/>
              </a:xfrm>
              <a:custGeom>
                <a:rect b="b" l="l" r="r" t="t"/>
                <a:pathLst>
                  <a:path extrusionOk="0" h="9" w="150">
                    <a:moveTo>
                      <a:pt x="145" y="0"/>
                    </a:moveTo>
                    <a:cubicBezTo>
                      <a:pt x="4" y="0"/>
                      <a:pt x="4" y="0"/>
                      <a:pt x="4" y="0"/>
                    </a:cubicBezTo>
                    <a:cubicBezTo>
                      <a:pt x="2" y="0"/>
                      <a:pt x="0" y="2"/>
                      <a:pt x="0" y="5"/>
                    </a:cubicBezTo>
                    <a:cubicBezTo>
                      <a:pt x="0" y="8"/>
                      <a:pt x="2" y="9"/>
                      <a:pt x="4" y="9"/>
                    </a:cubicBezTo>
                    <a:cubicBezTo>
                      <a:pt x="145" y="9"/>
                      <a:pt x="145" y="9"/>
                      <a:pt x="145" y="9"/>
                    </a:cubicBezTo>
                    <a:cubicBezTo>
                      <a:pt x="148" y="9"/>
                      <a:pt x="150" y="8"/>
                      <a:pt x="150" y="5"/>
                    </a:cubicBezTo>
                    <a:cubicBezTo>
                      <a:pt x="150" y="2"/>
                      <a:pt x="148" y="0"/>
                      <a:pt x="145" y="0"/>
                    </a:cubicBezTo>
                    <a:close/>
                    <a:moveTo>
                      <a:pt x="145" y="0"/>
                    </a:moveTo>
                    <a:cubicBezTo>
                      <a:pt x="145" y="0"/>
                      <a:pt x="145" y="0"/>
                      <a:pt x="145" y="0"/>
                    </a:cubicBezTo>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59" name="Google Shape;259;p49"/>
              <p:cNvSpPr/>
              <p:nvPr/>
            </p:nvSpPr>
            <p:spPr>
              <a:xfrm>
                <a:off x="4980546" y="1529775"/>
                <a:ext cx="890969" cy="54841"/>
              </a:xfrm>
              <a:custGeom>
                <a:rect b="b" l="l" r="r" t="t"/>
                <a:pathLst>
                  <a:path extrusionOk="0" h="9" w="150">
                    <a:moveTo>
                      <a:pt x="145" y="0"/>
                    </a:moveTo>
                    <a:cubicBezTo>
                      <a:pt x="4" y="0"/>
                      <a:pt x="4" y="0"/>
                      <a:pt x="4" y="0"/>
                    </a:cubicBezTo>
                    <a:cubicBezTo>
                      <a:pt x="2" y="0"/>
                      <a:pt x="0" y="2"/>
                      <a:pt x="0" y="5"/>
                    </a:cubicBezTo>
                    <a:cubicBezTo>
                      <a:pt x="0" y="8"/>
                      <a:pt x="2" y="9"/>
                      <a:pt x="4" y="9"/>
                    </a:cubicBezTo>
                    <a:cubicBezTo>
                      <a:pt x="145" y="9"/>
                      <a:pt x="145" y="9"/>
                      <a:pt x="145" y="9"/>
                    </a:cubicBezTo>
                    <a:cubicBezTo>
                      <a:pt x="148" y="9"/>
                      <a:pt x="150" y="8"/>
                      <a:pt x="150" y="5"/>
                    </a:cubicBezTo>
                    <a:cubicBezTo>
                      <a:pt x="150" y="2"/>
                      <a:pt x="148" y="0"/>
                      <a:pt x="145" y="0"/>
                    </a:cubicBezTo>
                    <a:close/>
                    <a:moveTo>
                      <a:pt x="145" y="0"/>
                    </a:moveTo>
                    <a:cubicBezTo>
                      <a:pt x="145" y="0"/>
                      <a:pt x="145" y="0"/>
                      <a:pt x="145" y="0"/>
                    </a:cubicBezTo>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60" name="Google Shape;260;p49"/>
              <p:cNvSpPr/>
              <p:nvPr/>
            </p:nvSpPr>
            <p:spPr>
              <a:xfrm>
                <a:off x="4980546" y="1614922"/>
                <a:ext cx="890969" cy="200603"/>
              </a:xfrm>
              <a:custGeom>
                <a:rect b="b" l="l" r="r" t="t"/>
                <a:pathLst>
                  <a:path extrusionOk="0" h="33" w="150">
                    <a:moveTo>
                      <a:pt x="145" y="0"/>
                    </a:moveTo>
                    <a:cubicBezTo>
                      <a:pt x="4" y="0"/>
                      <a:pt x="4" y="0"/>
                      <a:pt x="4" y="0"/>
                    </a:cubicBezTo>
                    <a:cubicBezTo>
                      <a:pt x="2" y="0"/>
                      <a:pt x="0" y="2"/>
                      <a:pt x="0" y="5"/>
                    </a:cubicBezTo>
                    <a:cubicBezTo>
                      <a:pt x="0" y="8"/>
                      <a:pt x="2" y="10"/>
                      <a:pt x="4" y="10"/>
                    </a:cubicBezTo>
                    <a:cubicBezTo>
                      <a:pt x="9" y="10"/>
                      <a:pt x="9" y="10"/>
                      <a:pt x="9" y="10"/>
                    </a:cubicBezTo>
                    <a:cubicBezTo>
                      <a:pt x="9" y="17"/>
                      <a:pt x="9" y="17"/>
                      <a:pt x="9" y="17"/>
                    </a:cubicBezTo>
                    <a:cubicBezTo>
                      <a:pt x="9" y="25"/>
                      <a:pt x="15" y="33"/>
                      <a:pt x="23" y="33"/>
                    </a:cubicBezTo>
                    <a:cubicBezTo>
                      <a:pt x="127" y="33"/>
                      <a:pt x="127" y="33"/>
                      <a:pt x="127" y="33"/>
                    </a:cubicBezTo>
                    <a:cubicBezTo>
                      <a:pt x="134" y="33"/>
                      <a:pt x="140" y="25"/>
                      <a:pt x="140" y="17"/>
                    </a:cubicBezTo>
                    <a:cubicBezTo>
                      <a:pt x="140" y="10"/>
                      <a:pt x="140" y="10"/>
                      <a:pt x="140" y="10"/>
                    </a:cubicBezTo>
                    <a:cubicBezTo>
                      <a:pt x="145" y="10"/>
                      <a:pt x="145" y="10"/>
                      <a:pt x="145" y="10"/>
                    </a:cubicBezTo>
                    <a:cubicBezTo>
                      <a:pt x="148" y="10"/>
                      <a:pt x="150" y="8"/>
                      <a:pt x="150" y="5"/>
                    </a:cubicBezTo>
                    <a:cubicBezTo>
                      <a:pt x="150" y="2"/>
                      <a:pt x="148" y="0"/>
                      <a:pt x="145" y="0"/>
                    </a:cubicBezTo>
                    <a:close/>
                    <a:moveTo>
                      <a:pt x="131" y="17"/>
                    </a:moveTo>
                    <a:cubicBezTo>
                      <a:pt x="131" y="20"/>
                      <a:pt x="128" y="24"/>
                      <a:pt x="127" y="24"/>
                    </a:cubicBezTo>
                    <a:cubicBezTo>
                      <a:pt x="23" y="24"/>
                      <a:pt x="23" y="24"/>
                      <a:pt x="23" y="24"/>
                    </a:cubicBezTo>
                    <a:cubicBezTo>
                      <a:pt x="21" y="24"/>
                      <a:pt x="19" y="20"/>
                      <a:pt x="19" y="17"/>
                    </a:cubicBezTo>
                    <a:cubicBezTo>
                      <a:pt x="19" y="10"/>
                      <a:pt x="19" y="10"/>
                      <a:pt x="19" y="10"/>
                    </a:cubicBezTo>
                    <a:cubicBezTo>
                      <a:pt x="131" y="10"/>
                      <a:pt x="131" y="10"/>
                      <a:pt x="131" y="10"/>
                    </a:cubicBezTo>
                    <a:lnTo>
                      <a:pt x="131" y="17"/>
                    </a:lnTo>
                    <a:close/>
                    <a:moveTo>
                      <a:pt x="131" y="17"/>
                    </a:moveTo>
                    <a:cubicBezTo>
                      <a:pt x="131" y="17"/>
                      <a:pt x="131" y="17"/>
                      <a:pt x="131" y="17"/>
                    </a:cubicBezTo>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grpSp>
      </p:grpSp>
      <p:grpSp>
        <p:nvGrpSpPr>
          <p:cNvPr id="261" name="Google Shape;261;p49"/>
          <p:cNvGrpSpPr/>
          <p:nvPr/>
        </p:nvGrpSpPr>
        <p:grpSpPr>
          <a:xfrm>
            <a:off x="3599155" y="3577922"/>
            <a:ext cx="833056" cy="716540"/>
            <a:chOff x="4760774" y="3711674"/>
            <a:chExt cx="1110742" cy="955386"/>
          </a:xfrm>
        </p:grpSpPr>
        <p:sp>
          <p:nvSpPr>
            <p:cNvPr id="262" name="Google Shape;262;p49"/>
            <p:cNvSpPr/>
            <p:nvPr/>
          </p:nvSpPr>
          <p:spPr>
            <a:xfrm>
              <a:off x="4760774" y="3864651"/>
              <a:ext cx="784052" cy="802409"/>
            </a:xfrm>
            <a:prstGeom prst="ellipse">
              <a:avLst/>
            </a:prstGeom>
            <a:solidFill>
              <a:srgbClr val="F4C9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263" name="Google Shape;263;p49"/>
            <p:cNvGrpSpPr/>
            <p:nvPr/>
          </p:nvGrpSpPr>
          <p:grpSpPr>
            <a:xfrm>
              <a:off x="4760774" y="3711674"/>
              <a:ext cx="1110741" cy="913534"/>
              <a:chOff x="9398000" y="2938463"/>
              <a:chExt cx="1187450" cy="1004888"/>
            </a:xfrm>
          </p:grpSpPr>
          <p:cxnSp>
            <p:nvCxnSpPr>
              <p:cNvPr id="264" name="Google Shape;264;p49"/>
              <p:cNvCxnSpPr/>
              <p:nvPr/>
            </p:nvCxnSpPr>
            <p:spPr>
              <a:xfrm>
                <a:off x="9398000" y="3548063"/>
                <a:ext cx="0" cy="0"/>
              </a:xfrm>
              <a:prstGeom prst="straightConnector1">
                <a:avLst/>
              </a:prstGeom>
              <a:solidFill>
                <a:srgbClr val="F2F2F2"/>
              </a:solidFill>
              <a:ln>
                <a:noFill/>
              </a:ln>
            </p:spPr>
          </p:cxnSp>
          <p:cxnSp>
            <p:nvCxnSpPr>
              <p:cNvPr id="265" name="Google Shape;265;p49"/>
              <p:cNvCxnSpPr/>
              <p:nvPr/>
            </p:nvCxnSpPr>
            <p:spPr>
              <a:xfrm>
                <a:off x="9398000" y="3548063"/>
                <a:ext cx="0" cy="0"/>
              </a:xfrm>
              <a:prstGeom prst="straightConnector1">
                <a:avLst/>
              </a:prstGeom>
              <a:solidFill>
                <a:srgbClr val="F2F2F2"/>
              </a:solidFill>
              <a:ln>
                <a:noFill/>
              </a:ln>
            </p:spPr>
          </p:cxnSp>
          <p:sp>
            <p:nvSpPr>
              <p:cNvPr id="266" name="Google Shape;266;p49"/>
              <p:cNvSpPr/>
              <p:nvPr/>
            </p:nvSpPr>
            <p:spPr>
              <a:xfrm>
                <a:off x="10058400" y="3481388"/>
                <a:ext cx="317500" cy="334963"/>
              </a:xfrm>
              <a:custGeom>
                <a:rect b="b" l="l" r="r" t="t"/>
                <a:pathLst>
                  <a:path extrusionOk="0" h="50" w="50">
                    <a:moveTo>
                      <a:pt x="25" y="0"/>
                    </a:moveTo>
                    <a:cubicBezTo>
                      <a:pt x="11" y="0"/>
                      <a:pt x="0" y="11"/>
                      <a:pt x="0" y="25"/>
                    </a:cubicBezTo>
                    <a:cubicBezTo>
                      <a:pt x="0" y="39"/>
                      <a:pt x="11" y="50"/>
                      <a:pt x="25" y="50"/>
                    </a:cubicBezTo>
                    <a:cubicBezTo>
                      <a:pt x="39" y="50"/>
                      <a:pt x="50" y="39"/>
                      <a:pt x="50" y="25"/>
                    </a:cubicBezTo>
                    <a:cubicBezTo>
                      <a:pt x="50" y="11"/>
                      <a:pt x="39" y="0"/>
                      <a:pt x="25" y="0"/>
                    </a:cubicBezTo>
                    <a:close/>
                    <a:moveTo>
                      <a:pt x="25" y="46"/>
                    </a:moveTo>
                    <a:cubicBezTo>
                      <a:pt x="14" y="46"/>
                      <a:pt x="4" y="37"/>
                      <a:pt x="4" y="25"/>
                    </a:cubicBezTo>
                    <a:cubicBezTo>
                      <a:pt x="4" y="14"/>
                      <a:pt x="14" y="5"/>
                      <a:pt x="25" y="5"/>
                    </a:cubicBezTo>
                    <a:cubicBezTo>
                      <a:pt x="36" y="5"/>
                      <a:pt x="46" y="14"/>
                      <a:pt x="46" y="25"/>
                    </a:cubicBezTo>
                    <a:cubicBezTo>
                      <a:pt x="46" y="37"/>
                      <a:pt x="36" y="46"/>
                      <a:pt x="25" y="46"/>
                    </a:cubicBezTo>
                    <a:close/>
                    <a:moveTo>
                      <a:pt x="25" y="46"/>
                    </a:moveTo>
                    <a:cubicBezTo>
                      <a:pt x="25" y="46"/>
                      <a:pt x="25" y="46"/>
                      <a:pt x="25" y="46"/>
                    </a:cubicBezTo>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7" name="Google Shape;267;p49"/>
              <p:cNvSpPr/>
              <p:nvPr/>
            </p:nvSpPr>
            <p:spPr>
              <a:xfrm>
                <a:off x="9848850" y="2938463"/>
                <a:ext cx="736600" cy="1004888"/>
              </a:xfrm>
              <a:custGeom>
                <a:rect b="b" l="l" r="r" t="t"/>
                <a:pathLst>
                  <a:path extrusionOk="0" h="150" w="116">
                    <a:moveTo>
                      <a:pt x="111" y="49"/>
                    </a:moveTo>
                    <a:cubicBezTo>
                      <a:pt x="111" y="49"/>
                      <a:pt x="111" y="49"/>
                      <a:pt x="111" y="49"/>
                    </a:cubicBezTo>
                    <a:cubicBezTo>
                      <a:pt x="116" y="25"/>
                      <a:pt x="116" y="25"/>
                      <a:pt x="116" y="25"/>
                    </a:cubicBezTo>
                    <a:cubicBezTo>
                      <a:pt x="116" y="23"/>
                      <a:pt x="116" y="21"/>
                      <a:pt x="115" y="20"/>
                    </a:cubicBezTo>
                    <a:cubicBezTo>
                      <a:pt x="114" y="19"/>
                      <a:pt x="112" y="18"/>
                      <a:pt x="111" y="17"/>
                    </a:cubicBezTo>
                    <a:cubicBezTo>
                      <a:pt x="102" y="16"/>
                      <a:pt x="102" y="16"/>
                      <a:pt x="102" y="16"/>
                    </a:cubicBezTo>
                    <a:cubicBezTo>
                      <a:pt x="101" y="16"/>
                      <a:pt x="101" y="16"/>
                      <a:pt x="100" y="16"/>
                    </a:cubicBezTo>
                    <a:cubicBezTo>
                      <a:pt x="100" y="16"/>
                      <a:pt x="100" y="16"/>
                      <a:pt x="100" y="16"/>
                    </a:cubicBezTo>
                    <a:cubicBezTo>
                      <a:pt x="100" y="14"/>
                      <a:pt x="100" y="12"/>
                      <a:pt x="99" y="11"/>
                    </a:cubicBezTo>
                    <a:cubicBezTo>
                      <a:pt x="98" y="9"/>
                      <a:pt x="96" y="9"/>
                      <a:pt x="95" y="9"/>
                    </a:cubicBezTo>
                    <a:cubicBezTo>
                      <a:pt x="88" y="8"/>
                      <a:pt x="88" y="8"/>
                      <a:pt x="88" y="8"/>
                    </a:cubicBezTo>
                    <a:cubicBezTo>
                      <a:pt x="89" y="6"/>
                      <a:pt x="88" y="5"/>
                      <a:pt x="87" y="3"/>
                    </a:cubicBezTo>
                    <a:cubicBezTo>
                      <a:pt x="86" y="2"/>
                      <a:pt x="85" y="1"/>
                      <a:pt x="83" y="1"/>
                    </a:cubicBezTo>
                    <a:cubicBezTo>
                      <a:pt x="74" y="0"/>
                      <a:pt x="74" y="0"/>
                      <a:pt x="74" y="0"/>
                    </a:cubicBezTo>
                    <a:cubicBezTo>
                      <a:pt x="73" y="0"/>
                      <a:pt x="71" y="0"/>
                      <a:pt x="70" y="1"/>
                    </a:cubicBezTo>
                    <a:cubicBezTo>
                      <a:pt x="68" y="3"/>
                      <a:pt x="67" y="4"/>
                      <a:pt x="67" y="6"/>
                    </a:cubicBezTo>
                    <a:cubicBezTo>
                      <a:pt x="66" y="14"/>
                      <a:pt x="66" y="14"/>
                      <a:pt x="66" y="14"/>
                    </a:cubicBezTo>
                    <a:cubicBezTo>
                      <a:pt x="66" y="14"/>
                      <a:pt x="66" y="14"/>
                      <a:pt x="66" y="13"/>
                    </a:cubicBezTo>
                    <a:cubicBezTo>
                      <a:pt x="64" y="12"/>
                      <a:pt x="63" y="12"/>
                      <a:pt x="61" y="12"/>
                    </a:cubicBezTo>
                    <a:cubicBezTo>
                      <a:pt x="53" y="12"/>
                      <a:pt x="53" y="12"/>
                      <a:pt x="53" y="12"/>
                    </a:cubicBezTo>
                    <a:cubicBezTo>
                      <a:pt x="51" y="12"/>
                      <a:pt x="50" y="12"/>
                      <a:pt x="49" y="13"/>
                    </a:cubicBezTo>
                    <a:cubicBezTo>
                      <a:pt x="49" y="6"/>
                      <a:pt x="49" y="6"/>
                      <a:pt x="49" y="6"/>
                    </a:cubicBezTo>
                    <a:cubicBezTo>
                      <a:pt x="49" y="4"/>
                      <a:pt x="48" y="3"/>
                      <a:pt x="46" y="1"/>
                    </a:cubicBezTo>
                    <a:cubicBezTo>
                      <a:pt x="45" y="0"/>
                      <a:pt x="43" y="0"/>
                      <a:pt x="42" y="0"/>
                    </a:cubicBezTo>
                    <a:cubicBezTo>
                      <a:pt x="33" y="1"/>
                      <a:pt x="33" y="1"/>
                      <a:pt x="33" y="1"/>
                    </a:cubicBezTo>
                    <a:cubicBezTo>
                      <a:pt x="31" y="1"/>
                      <a:pt x="30" y="2"/>
                      <a:pt x="29" y="3"/>
                    </a:cubicBezTo>
                    <a:cubicBezTo>
                      <a:pt x="28" y="5"/>
                      <a:pt x="27" y="6"/>
                      <a:pt x="28" y="8"/>
                    </a:cubicBezTo>
                    <a:cubicBezTo>
                      <a:pt x="21" y="9"/>
                      <a:pt x="21" y="9"/>
                      <a:pt x="21" y="9"/>
                    </a:cubicBezTo>
                    <a:cubicBezTo>
                      <a:pt x="20" y="9"/>
                      <a:pt x="18" y="9"/>
                      <a:pt x="17" y="11"/>
                    </a:cubicBezTo>
                    <a:cubicBezTo>
                      <a:pt x="16" y="12"/>
                      <a:pt x="15" y="14"/>
                      <a:pt x="16" y="16"/>
                    </a:cubicBezTo>
                    <a:cubicBezTo>
                      <a:pt x="16" y="16"/>
                      <a:pt x="16" y="16"/>
                      <a:pt x="16" y="16"/>
                    </a:cubicBezTo>
                    <a:cubicBezTo>
                      <a:pt x="15" y="16"/>
                      <a:pt x="15" y="16"/>
                      <a:pt x="14" y="16"/>
                    </a:cubicBezTo>
                    <a:cubicBezTo>
                      <a:pt x="5" y="17"/>
                      <a:pt x="5" y="17"/>
                      <a:pt x="5" y="17"/>
                    </a:cubicBezTo>
                    <a:cubicBezTo>
                      <a:pt x="4" y="18"/>
                      <a:pt x="2" y="19"/>
                      <a:pt x="1" y="20"/>
                    </a:cubicBezTo>
                    <a:cubicBezTo>
                      <a:pt x="0" y="21"/>
                      <a:pt x="0" y="23"/>
                      <a:pt x="0" y="25"/>
                    </a:cubicBezTo>
                    <a:cubicBezTo>
                      <a:pt x="5" y="49"/>
                      <a:pt x="5" y="49"/>
                      <a:pt x="5" y="49"/>
                    </a:cubicBezTo>
                    <a:cubicBezTo>
                      <a:pt x="5" y="49"/>
                      <a:pt x="5" y="49"/>
                      <a:pt x="5" y="49"/>
                    </a:cubicBezTo>
                    <a:cubicBezTo>
                      <a:pt x="4" y="49"/>
                      <a:pt x="2" y="50"/>
                      <a:pt x="1" y="51"/>
                    </a:cubicBezTo>
                    <a:cubicBezTo>
                      <a:pt x="1" y="52"/>
                      <a:pt x="0" y="54"/>
                      <a:pt x="0" y="55"/>
                    </a:cubicBezTo>
                    <a:cubicBezTo>
                      <a:pt x="16" y="146"/>
                      <a:pt x="16" y="146"/>
                      <a:pt x="16" y="146"/>
                    </a:cubicBezTo>
                    <a:cubicBezTo>
                      <a:pt x="16" y="149"/>
                      <a:pt x="19" y="150"/>
                      <a:pt x="21" y="150"/>
                    </a:cubicBezTo>
                    <a:cubicBezTo>
                      <a:pt x="95" y="150"/>
                      <a:pt x="95" y="150"/>
                      <a:pt x="95" y="150"/>
                    </a:cubicBezTo>
                    <a:cubicBezTo>
                      <a:pt x="97" y="150"/>
                      <a:pt x="99" y="149"/>
                      <a:pt x="100" y="146"/>
                    </a:cubicBezTo>
                    <a:cubicBezTo>
                      <a:pt x="116" y="55"/>
                      <a:pt x="116" y="55"/>
                      <a:pt x="116" y="55"/>
                    </a:cubicBezTo>
                    <a:cubicBezTo>
                      <a:pt x="116" y="54"/>
                      <a:pt x="115" y="52"/>
                      <a:pt x="115" y="51"/>
                    </a:cubicBezTo>
                    <a:cubicBezTo>
                      <a:pt x="114" y="50"/>
                      <a:pt x="112" y="49"/>
                      <a:pt x="111" y="49"/>
                    </a:cubicBezTo>
                    <a:close/>
                    <a:moveTo>
                      <a:pt x="100" y="22"/>
                    </a:moveTo>
                    <a:cubicBezTo>
                      <a:pt x="100" y="21"/>
                      <a:pt x="101" y="21"/>
                      <a:pt x="102" y="21"/>
                    </a:cubicBezTo>
                    <a:cubicBezTo>
                      <a:pt x="110" y="22"/>
                      <a:pt x="110" y="22"/>
                      <a:pt x="110" y="22"/>
                    </a:cubicBezTo>
                    <a:cubicBezTo>
                      <a:pt x="110" y="22"/>
                      <a:pt x="111" y="22"/>
                      <a:pt x="111" y="22"/>
                    </a:cubicBezTo>
                    <a:cubicBezTo>
                      <a:pt x="111" y="23"/>
                      <a:pt x="111" y="23"/>
                      <a:pt x="111" y="24"/>
                    </a:cubicBezTo>
                    <a:cubicBezTo>
                      <a:pt x="106" y="49"/>
                      <a:pt x="106" y="49"/>
                      <a:pt x="106" y="49"/>
                    </a:cubicBezTo>
                    <a:cubicBezTo>
                      <a:pt x="103" y="49"/>
                      <a:pt x="103" y="49"/>
                      <a:pt x="103" y="49"/>
                    </a:cubicBezTo>
                    <a:cubicBezTo>
                      <a:pt x="105" y="32"/>
                      <a:pt x="105" y="32"/>
                      <a:pt x="105" y="32"/>
                    </a:cubicBezTo>
                    <a:cubicBezTo>
                      <a:pt x="105" y="31"/>
                      <a:pt x="105" y="29"/>
                      <a:pt x="104" y="28"/>
                    </a:cubicBezTo>
                    <a:cubicBezTo>
                      <a:pt x="103" y="26"/>
                      <a:pt x="101" y="26"/>
                      <a:pt x="99" y="26"/>
                    </a:cubicBezTo>
                    <a:cubicBezTo>
                      <a:pt x="99" y="26"/>
                      <a:pt x="99" y="26"/>
                      <a:pt x="99" y="26"/>
                    </a:cubicBezTo>
                    <a:lnTo>
                      <a:pt x="100" y="22"/>
                    </a:lnTo>
                    <a:close/>
                    <a:moveTo>
                      <a:pt x="97" y="30"/>
                    </a:moveTo>
                    <a:cubicBezTo>
                      <a:pt x="99" y="30"/>
                      <a:pt x="99" y="30"/>
                      <a:pt x="99" y="30"/>
                    </a:cubicBezTo>
                    <a:cubicBezTo>
                      <a:pt x="100" y="30"/>
                      <a:pt x="100" y="30"/>
                      <a:pt x="100" y="30"/>
                    </a:cubicBezTo>
                    <a:cubicBezTo>
                      <a:pt x="101" y="31"/>
                      <a:pt x="101" y="31"/>
                      <a:pt x="101" y="32"/>
                    </a:cubicBezTo>
                    <a:cubicBezTo>
                      <a:pt x="98" y="49"/>
                      <a:pt x="98" y="49"/>
                      <a:pt x="98" y="49"/>
                    </a:cubicBezTo>
                    <a:cubicBezTo>
                      <a:pt x="88" y="49"/>
                      <a:pt x="88" y="49"/>
                      <a:pt x="88" y="49"/>
                    </a:cubicBezTo>
                    <a:cubicBezTo>
                      <a:pt x="89" y="42"/>
                      <a:pt x="89" y="42"/>
                      <a:pt x="89" y="42"/>
                    </a:cubicBezTo>
                    <a:cubicBezTo>
                      <a:pt x="90" y="41"/>
                      <a:pt x="89" y="39"/>
                      <a:pt x="88" y="38"/>
                    </a:cubicBezTo>
                    <a:cubicBezTo>
                      <a:pt x="89" y="31"/>
                      <a:pt x="89" y="31"/>
                      <a:pt x="89" y="31"/>
                    </a:cubicBezTo>
                    <a:cubicBezTo>
                      <a:pt x="89" y="31"/>
                      <a:pt x="89" y="30"/>
                      <a:pt x="90" y="30"/>
                    </a:cubicBezTo>
                    <a:cubicBezTo>
                      <a:pt x="90" y="30"/>
                      <a:pt x="91" y="30"/>
                      <a:pt x="91" y="30"/>
                    </a:cubicBezTo>
                    <a:cubicBezTo>
                      <a:pt x="97" y="30"/>
                      <a:pt x="97" y="30"/>
                      <a:pt x="97" y="30"/>
                    </a:cubicBezTo>
                    <a:close/>
                    <a:moveTo>
                      <a:pt x="86" y="13"/>
                    </a:moveTo>
                    <a:cubicBezTo>
                      <a:pt x="86" y="13"/>
                      <a:pt x="86" y="13"/>
                      <a:pt x="86" y="13"/>
                    </a:cubicBezTo>
                    <a:cubicBezTo>
                      <a:pt x="86" y="13"/>
                      <a:pt x="86" y="13"/>
                      <a:pt x="86" y="13"/>
                    </a:cubicBezTo>
                    <a:cubicBezTo>
                      <a:pt x="94" y="13"/>
                      <a:pt x="94" y="13"/>
                      <a:pt x="94" y="13"/>
                    </a:cubicBezTo>
                    <a:cubicBezTo>
                      <a:pt x="95" y="13"/>
                      <a:pt x="95" y="13"/>
                      <a:pt x="95" y="14"/>
                    </a:cubicBezTo>
                    <a:cubicBezTo>
                      <a:pt x="96" y="14"/>
                      <a:pt x="96" y="15"/>
                      <a:pt x="96" y="15"/>
                    </a:cubicBezTo>
                    <a:cubicBezTo>
                      <a:pt x="95" y="21"/>
                      <a:pt x="95" y="21"/>
                      <a:pt x="95" y="21"/>
                    </a:cubicBezTo>
                    <a:cubicBezTo>
                      <a:pt x="95" y="21"/>
                      <a:pt x="95" y="21"/>
                      <a:pt x="95" y="21"/>
                    </a:cubicBezTo>
                    <a:cubicBezTo>
                      <a:pt x="95" y="25"/>
                      <a:pt x="95" y="25"/>
                      <a:pt x="95" y="25"/>
                    </a:cubicBezTo>
                    <a:cubicBezTo>
                      <a:pt x="91" y="25"/>
                      <a:pt x="91" y="25"/>
                      <a:pt x="91" y="25"/>
                    </a:cubicBezTo>
                    <a:cubicBezTo>
                      <a:pt x="88" y="25"/>
                      <a:pt x="85" y="28"/>
                      <a:pt x="85" y="31"/>
                    </a:cubicBezTo>
                    <a:cubicBezTo>
                      <a:pt x="84" y="35"/>
                      <a:pt x="84" y="35"/>
                      <a:pt x="84" y="35"/>
                    </a:cubicBezTo>
                    <a:cubicBezTo>
                      <a:pt x="82" y="35"/>
                      <a:pt x="82" y="35"/>
                      <a:pt x="82" y="35"/>
                    </a:cubicBezTo>
                    <a:cubicBezTo>
                      <a:pt x="84" y="15"/>
                      <a:pt x="84" y="15"/>
                      <a:pt x="84" y="15"/>
                    </a:cubicBezTo>
                    <a:cubicBezTo>
                      <a:pt x="84" y="13"/>
                      <a:pt x="85" y="13"/>
                      <a:pt x="86" y="13"/>
                    </a:cubicBezTo>
                    <a:close/>
                    <a:moveTo>
                      <a:pt x="85" y="42"/>
                    </a:moveTo>
                    <a:cubicBezTo>
                      <a:pt x="84" y="49"/>
                      <a:pt x="84" y="49"/>
                      <a:pt x="84" y="49"/>
                    </a:cubicBezTo>
                    <a:cubicBezTo>
                      <a:pt x="82" y="50"/>
                      <a:pt x="81" y="51"/>
                      <a:pt x="80" y="52"/>
                    </a:cubicBezTo>
                    <a:cubicBezTo>
                      <a:pt x="79" y="57"/>
                      <a:pt x="76" y="61"/>
                      <a:pt x="72" y="64"/>
                    </a:cubicBezTo>
                    <a:cubicBezTo>
                      <a:pt x="71" y="64"/>
                      <a:pt x="71" y="64"/>
                      <a:pt x="70" y="64"/>
                    </a:cubicBezTo>
                    <a:cubicBezTo>
                      <a:pt x="74" y="40"/>
                      <a:pt x="74" y="40"/>
                      <a:pt x="74" y="40"/>
                    </a:cubicBezTo>
                    <a:cubicBezTo>
                      <a:pt x="74" y="39"/>
                      <a:pt x="74" y="39"/>
                      <a:pt x="75" y="39"/>
                    </a:cubicBezTo>
                    <a:cubicBezTo>
                      <a:pt x="75" y="39"/>
                      <a:pt x="75" y="38"/>
                      <a:pt x="76" y="39"/>
                    </a:cubicBezTo>
                    <a:cubicBezTo>
                      <a:pt x="79" y="39"/>
                      <a:pt x="79" y="39"/>
                      <a:pt x="79" y="39"/>
                    </a:cubicBezTo>
                    <a:cubicBezTo>
                      <a:pt x="79" y="39"/>
                      <a:pt x="79" y="39"/>
                      <a:pt x="79" y="39"/>
                    </a:cubicBezTo>
                    <a:cubicBezTo>
                      <a:pt x="84" y="40"/>
                      <a:pt x="84" y="40"/>
                      <a:pt x="84" y="40"/>
                    </a:cubicBezTo>
                    <a:cubicBezTo>
                      <a:pt x="84" y="40"/>
                      <a:pt x="84" y="40"/>
                      <a:pt x="85" y="40"/>
                    </a:cubicBezTo>
                    <a:cubicBezTo>
                      <a:pt x="85" y="41"/>
                      <a:pt x="85" y="41"/>
                      <a:pt x="85" y="42"/>
                    </a:cubicBezTo>
                    <a:close/>
                    <a:moveTo>
                      <a:pt x="67" y="57"/>
                    </a:moveTo>
                    <a:cubicBezTo>
                      <a:pt x="72" y="6"/>
                      <a:pt x="72" y="6"/>
                      <a:pt x="72" y="6"/>
                    </a:cubicBezTo>
                    <a:cubicBezTo>
                      <a:pt x="72" y="6"/>
                      <a:pt x="72" y="5"/>
                      <a:pt x="72" y="5"/>
                    </a:cubicBezTo>
                    <a:cubicBezTo>
                      <a:pt x="73" y="5"/>
                      <a:pt x="73" y="4"/>
                      <a:pt x="74" y="4"/>
                    </a:cubicBezTo>
                    <a:cubicBezTo>
                      <a:pt x="82" y="5"/>
                      <a:pt x="82" y="5"/>
                      <a:pt x="82" y="5"/>
                    </a:cubicBezTo>
                    <a:cubicBezTo>
                      <a:pt x="83" y="5"/>
                      <a:pt x="83" y="6"/>
                      <a:pt x="84" y="6"/>
                    </a:cubicBezTo>
                    <a:cubicBezTo>
                      <a:pt x="84" y="6"/>
                      <a:pt x="84" y="7"/>
                      <a:pt x="84" y="8"/>
                    </a:cubicBezTo>
                    <a:cubicBezTo>
                      <a:pt x="84" y="8"/>
                      <a:pt x="84" y="8"/>
                      <a:pt x="84" y="8"/>
                    </a:cubicBezTo>
                    <a:cubicBezTo>
                      <a:pt x="84" y="8"/>
                      <a:pt x="84" y="8"/>
                      <a:pt x="84" y="8"/>
                    </a:cubicBezTo>
                    <a:cubicBezTo>
                      <a:pt x="84" y="8"/>
                      <a:pt x="84" y="8"/>
                      <a:pt x="84" y="8"/>
                    </a:cubicBezTo>
                    <a:cubicBezTo>
                      <a:pt x="84" y="9"/>
                      <a:pt x="83" y="9"/>
                      <a:pt x="83" y="9"/>
                    </a:cubicBezTo>
                    <a:cubicBezTo>
                      <a:pt x="83" y="9"/>
                      <a:pt x="83" y="9"/>
                      <a:pt x="83" y="9"/>
                    </a:cubicBezTo>
                    <a:cubicBezTo>
                      <a:pt x="83" y="9"/>
                      <a:pt x="83" y="9"/>
                      <a:pt x="82" y="9"/>
                    </a:cubicBezTo>
                    <a:cubicBezTo>
                      <a:pt x="82" y="9"/>
                      <a:pt x="82" y="9"/>
                      <a:pt x="82" y="9"/>
                    </a:cubicBezTo>
                    <a:cubicBezTo>
                      <a:pt x="82" y="9"/>
                      <a:pt x="82" y="9"/>
                      <a:pt x="82" y="9"/>
                    </a:cubicBezTo>
                    <a:cubicBezTo>
                      <a:pt x="82" y="9"/>
                      <a:pt x="82" y="9"/>
                      <a:pt x="82" y="9"/>
                    </a:cubicBezTo>
                    <a:cubicBezTo>
                      <a:pt x="82" y="9"/>
                      <a:pt x="82" y="10"/>
                      <a:pt x="82" y="10"/>
                    </a:cubicBezTo>
                    <a:cubicBezTo>
                      <a:pt x="82" y="10"/>
                      <a:pt x="82" y="10"/>
                      <a:pt x="82" y="10"/>
                    </a:cubicBezTo>
                    <a:cubicBezTo>
                      <a:pt x="81" y="10"/>
                      <a:pt x="81" y="10"/>
                      <a:pt x="81" y="10"/>
                    </a:cubicBezTo>
                    <a:cubicBezTo>
                      <a:pt x="81" y="10"/>
                      <a:pt x="81" y="10"/>
                      <a:pt x="81" y="10"/>
                    </a:cubicBezTo>
                    <a:cubicBezTo>
                      <a:pt x="81" y="10"/>
                      <a:pt x="81" y="10"/>
                      <a:pt x="81" y="10"/>
                    </a:cubicBezTo>
                    <a:cubicBezTo>
                      <a:pt x="81" y="10"/>
                      <a:pt x="81" y="10"/>
                      <a:pt x="81" y="10"/>
                    </a:cubicBezTo>
                    <a:cubicBezTo>
                      <a:pt x="81" y="11"/>
                      <a:pt x="81" y="11"/>
                      <a:pt x="81" y="11"/>
                    </a:cubicBezTo>
                    <a:cubicBezTo>
                      <a:pt x="81" y="11"/>
                      <a:pt x="81" y="11"/>
                      <a:pt x="80" y="11"/>
                    </a:cubicBezTo>
                    <a:cubicBezTo>
                      <a:pt x="80" y="11"/>
                      <a:pt x="80" y="11"/>
                      <a:pt x="80" y="11"/>
                    </a:cubicBezTo>
                    <a:cubicBezTo>
                      <a:pt x="80" y="11"/>
                      <a:pt x="80" y="11"/>
                      <a:pt x="80" y="11"/>
                    </a:cubicBezTo>
                    <a:cubicBezTo>
                      <a:pt x="80" y="11"/>
                      <a:pt x="80" y="11"/>
                      <a:pt x="80" y="11"/>
                    </a:cubicBezTo>
                    <a:cubicBezTo>
                      <a:pt x="80" y="12"/>
                      <a:pt x="80" y="12"/>
                      <a:pt x="80" y="12"/>
                    </a:cubicBezTo>
                    <a:cubicBezTo>
                      <a:pt x="80" y="12"/>
                      <a:pt x="80" y="12"/>
                      <a:pt x="80" y="12"/>
                    </a:cubicBezTo>
                    <a:cubicBezTo>
                      <a:pt x="80" y="12"/>
                      <a:pt x="80" y="12"/>
                      <a:pt x="80" y="12"/>
                    </a:cubicBezTo>
                    <a:cubicBezTo>
                      <a:pt x="80" y="12"/>
                      <a:pt x="80" y="12"/>
                      <a:pt x="80" y="12"/>
                    </a:cubicBezTo>
                    <a:cubicBezTo>
                      <a:pt x="80" y="13"/>
                      <a:pt x="80" y="13"/>
                      <a:pt x="80" y="13"/>
                    </a:cubicBezTo>
                    <a:cubicBezTo>
                      <a:pt x="79" y="13"/>
                      <a:pt x="79" y="13"/>
                      <a:pt x="79" y="13"/>
                    </a:cubicBezTo>
                    <a:cubicBezTo>
                      <a:pt x="79" y="13"/>
                      <a:pt x="79" y="13"/>
                      <a:pt x="79" y="13"/>
                    </a:cubicBezTo>
                    <a:cubicBezTo>
                      <a:pt x="79" y="13"/>
                      <a:pt x="79" y="13"/>
                      <a:pt x="79" y="13"/>
                    </a:cubicBezTo>
                    <a:cubicBezTo>
                      <a:pt x="79" y="14"/>
                      <a:pt x="79" y="14"/>
                      <a:pt x="79" y="14"/>
                    </a:cubicBezTo>
                    <a:cubicBezTo>
                      <a:pt x="79" y="14"/>
                      <a:pt x="79" y="14"/>
                      <a:pt x="79" y="14"/>
                    </a:cubicBezTo>
                    <a:cubicBezTo>
                      <a:pt x="79" y="14"/>
                      <a:pt x="79" y="14"/>
                      <a:pt x="79" y="14"/>
                    </a:cubicBezTo>
                    <a:cubicBezTo>
                      <a:pt x="78" y="34"/>
                      <a:pt x="78" y="34"/>
                      <a:pt x="78" y="34"/>
                    </a:cubicBezTo>
                    <a:cubicBezTo>
                      <a:pt x="76" y="34"/>
                      <a:pt x="76" y="34"/>
                      <a:pt x="76" y="34"/>
                    </a:cubicBezTo>
                    <a:cubicBezTo>
                      <a:pt x="75" y="34"/>
                      <a:pt x="73" y="34"/>
                      <a:pt x="72" y="35"/>
                    </a:cubicBezTo>
                    <a:cubicBezTo>
                      <a:pt x="71" y="36"/>
                      <a:pt x="70" y="38"/>
                      <a:pt x="70" y="39"/>
                    </a:cubicBezTo>
                    <a:cubicBezTo>
                      <a:pt x="67" y="60"/>
                      <a:pt x="67" y="60"/>
                      <a:pt x="67" y="60"/>
                    </a:cubicBezTo>
                    <a:lnTo>
                      <a:pt x="67" y="57"/>
                    </a:lnTo>
                    <a:close/>
                    <a:moveTo>
                      <a:pt x="51" y="17"/>
                    </a:moveTo>
                    <a:cubicBezTo>
                      <a:pt x="52" y="16"/>
                      <a:pt x="52" y="16"/>
                      <a:pt x="53" y="16"/>
                    </a:cubicBezTo>
                    <a:cubicBezTo>
                      <a:pt x="61" y="16"/>
                      <a:pt x="61" y="16"/>
                      <a:pt x="61" y="16"/>
                    </a:cubicBezTo>
                    <a:cubicBezTo>
                      <a:pt x="62" y="16"/>
                      <a:pt x="62" y="16"/>
                      <a:pt x="63" y="17"/>
                    </a:cubicBezTo>
                    <a:cubicBezTo>
                      <a:pt x="63" y="17"/>
                      <a:pt x="63" y="18"/>
                      <a:pt x="63" y="18"/>
                    </a:cubicBezTo>
                    <a:cubicBezTo>
                      <a:pt x="62" y="56"/>
                      <a:pt x="62" y="56"/>
                      <a:pt x="62" y="56"/>
                    </a:cubicBezTo>
                    <a:cubicBezTo>
                      <a:pt x="61" y="40"/>
                      <a:pt x="61" y="40"/>
                      <a:pt x="61" y="40"/>
                    </a:cubicBezTo>
                    <a:cubicBezTo>
                      <a:pt x="61" y="38"/>
                      <a:pt x="61" y="37"/>
                      <a:pt x="59" y="35"/>
                    </a:cubicBezTo>
                    <a:cubicBezTo>
                      <a:pt x="58" y="34"/>
                      <a:pt x="56" y="33"/>
                      <a:pt x="55" y="34"/>
                    </a:cubicBezTo>
                    <a:cubicBezTo>
                      <a:pt x="51" y="34"/>
                      <a:pt x="51" y="34"/>
                      <a:pt x="51" y="34"/>
                    </a:cubicBezTo>
                    <a:cubicBezTo>
                      <a:pt x="51" y="31"/>
                      <a:pt x="51" y="31"/>
                      <a:pt x="51" y="31"/>
                    </a:cubicBezTo>
                    <a:cubicBezTo>
                      <a:pt x="51" y="18"/>
                      <a:pt x="51" y="18"/>
                      <a:pt x="51" y="18"/>
                    </a:cubicBezTo>
                    <a:cubicBezTo>
                      <a:pt x="51" y="18"/>
                      <a:pt x="51" y="17"/>
                      <a:pt x="51" y="17"/>
                    </a:cubicBezTo>
                    <a:close/>
                    <a:moveTo>
                      <a:pt x="55" y="38"/>
                    </a:moveTo>
                    <a:cubicBezTo>
                      <a:pt x="56" y="38"/>
                      <a:pt x="56" y="38"/>
                      <a:pt x="56" y="38"/>
                    </a:cubicBezTo>
                    <a:cubicBezTo>
                      <a:pt x="57" y="39"/>
                      <a:pt x="57" y="39"/>
                      <a:pt x="57" y="40"/>
                    </a:cubicBezTo>
                    <a:cubicBezTo>
                      <a:pt x="58" y="68"/>
                      <a:pt x="58" y="68"/>
                      <a:pt x="58" y="68"/>
                    </a:cubicBezTo>
                    <a:cubicBezTo>
                      <a:pt x="58" y="68"/>
                      <a:pt x="58" y="68"/>
                      <a:pt x="58" y="68"/>
                    </a:cubicBezTo>
                    <a:cubicBezTo>
                      <a:pt x="54" y="68"/>
                      <a:pt x="51" y="67"/>
                      <a:pt x="47" y="65"/>
                    </a:cubicBezTo>
                    <a:cubicBezTo>
                      <a:pt x="45" y="41"/>
                      <a:pt x="45" y="41"/>
                      <a:pt x="45" y="41"/>
                    </a:cubicBezTo>
                    <a:cubicBezTo>
                      <a:pt x="45" y="40"/>
                      <a:pt x="45" y="39"/>
                      <a:pt x="45" y="39"/>
                    </a:cubicBezTo>
                    <a:cubicBezTo>
                      <a:pt x="46" y="39"/>
                      <a:pt x="46" y="38"/>
                      <a:pt x="46" y="38"/>
                    </a:cubicBezTo>
                    <a:lnTo>
                      <a:pt x="55" y="38"/>
                    </a:lnTo>
                    <a:close/>
                    <a:moveTo>
                      <a:pt x="32" y="6"/>
                    </a:moveTo>
                    <a:cubicBezTo>
                      <a:pt x="33" y="6"/>
                      <a:pt x="33" y="5"/>
                      <a:pt x="34" y="5"/>
                    </a:cubicBezTo>
                    <a:cubicBezTo>
                      <a:pt x="42" y="4"/>
                      <a:pt x="42" y="4"/>
                      <a:pt x="42" y="4"/>
                    </a:cubicBezTo>
                    <a:cubicBezTo>
                      <a:pt x="43" y="4"/>
                      <a:pt x="43" y="5"/>
                      <a:pt x="44" y="5"/>
                    </a:cubicBezTo>
                    <a:cubicBezTo>
                      <a:pt x="44" y="5"/>
                      <a:pt x="44" y="6"/>
                      <a:pt x="44" y="6"/>
                    </a:cubicBezTo>
                    <a:cubicBezTo>
                      <a:pt x="47" y="31"/>
                      <a:pt x="47" y="31"/>
                      <a:pt x="47" y="31"/>
                    </a:cubicBezTo>
                    <a:cubicBezTo>
                      <a:pt x="47" y="34"/>
                      <a:pt x="47" y="34"/>
                      <a:pt x="47" y="34"/>
                    </a:cubicBezTo>
                    <a:cubicBezTo>
                      <a:pt x="46" y="34"/>
                      <a:pt x="46" y="34"/>
                      <a:pt x="46" y="34"/>
                    </a:cubicBezTo>
                    <a:cubicBezTo>
                      <a:pt x="45" y="34"/>
                      <a:pt x="43" y="35"/>
                      <a:pt x="42" y="36"/>
                    </a:cubicBezTo>
                    <a:cubicBezTo>
                      <a:pt x="41" y="37"/>
                      <a:pt x="40" y="39"/>
                      <a:pt x="40" y="41"/>
                    </a:cubicBezTo>
                    <a:cubicBezTo>
                      <a:pt x="42" y="53"/>
                      <a:pt x="42" y="53"/>
                      <a:pt x="42" y="53"/>
                    </a:cubicBezTo>
                    <a:cubicBezTo>
                      <a:pt x="39" y="46"/>
                      <a:pt x="39" y="46"/>
                      <a:pt x="39" y="46"/>
                    </a:cubicBezTo>
                    <a:cubicBezTo>
                      <a:pt x="37" y="14"/>
                      <a:pt x="37" y="14"/>
                      <a:pt x="37" y="14"/>
                    </a:cubicBezTo>
                    <a:cubicBezTo>
                      <a:pt x="37" y="14"/>
                      <a:pt x="37" y="14"/>
                      <a:pt x="37" y="14"/>
                    </a:cubicBezTo>
                    <a:cubicBezTo>
                      <a:pt x="37" y="14"/>
                      <a:pt x="37" y="14"/>
                      <a:pt x="37" y="14"/>
                    </a:cubicBezTo>
                    <a:cubicBezTo>
                      <a:pt x="37" y="14"/>
                      <a:pt x="37" y="14"/>
                      <a:pt x="37" y="13"/>
                    </a:cubicBezTo>
                    <a:cubicBezTo>
                      <a:pt x="37" y="13"/>
                      <a:pt x="37" y="13"/>
                      <a:pt x="37" y="13"/>
                    </a:cubicBezTo>
                    <a:cubicBezTo>
                      <a:pt x="37" y="13"/>
                      <a:pt x="37" y="13"/>
                      <a:pt x="36" y="13"/>
                    </a:cubicBezTo>
                    <a:cubicBezTo>
                      <a:pt x="36" y="13"/>
                      <a:pt x="36" y="13"/>
                      <a:pt x="36" y="13"/>
                    </a:cubicBezTo>
                    <a:cubicBezTo>
                      <a:pt x="36" y="13"/>
                      <a:pt x="36" y="13"/>
                      <a:pt x="36" y="12"/>
                    </a:cubicBezTo>
                    <a:cubicBezTo>
                      <a:pt x="36" y="12"/>
                      <a:pt x="36" y="12"/>
                      <a:pt x="36" y="12"/>
                    </a:cubicBezTo>
                    <a:cubicBezTo>
                      <a:pt x="36" y="12"/>
                      <a:pt x="36" y="12"/>
                      <a:pt x="36" y="12"/>
                    </a:cubicBezTo>
                    <a:cubicBezTo>
                      <a:pt x="36" y="12"/>
                      <a:pt x="36" y="12"/>
                      <a:pt x="36" y="12"/>
                    </a:cubicBezTo>
                    <a:cubicBezTo>
                      <a:pt x="36" y="12"/>
                      <a:pt x="36" y="12"/>
                      <a:pt x="36" y="11"/>
                    </a:cubicBezTo>
                    <a:cubicBezTo>
                      <a:pt x="36" y="11"/>
                      <a:pt x="36" y="11"/>
                      <a:pt x="36" y="11"/>
                    </a:cubicBezTo>
                    <a:cubicBezTo>
                      <a:pt x="36" y="11"/>
                      <a:pt x="36" y="11"/>
                      <a:pt x="36" y="11"/>
                    </a:cubicBezTo>
                    <a:cubicBezTo>
                      <a:pt x="36" y="11"/>
                      <a:pt x="36" y="11"/>
                      <a:pt x="36" y="11"/>
                    </a:cubicBezTo>
                    <a:cubicBezTo>
                      <a:pt x="35" y="11"/>
                      <a:pt x="35" y="11"/>
                      <a:pt x="35" y="11"/>
                    </a:cubicBezTo>
                    <a:cubicBezTo>
                      <a:pt x="35" y="11"/>
                      <a:pt x="35" y="11"/>
                      <a:pt x="35" y="11"/>
                    </a:cubicBezTo>
                    <a:cubicBezTo>
                      <a:pt x="35" y="10"/>
                      <a:pt x="35" y="10"/>
                      <a:pt x="35" y="10"/>
                    </a:cubicBezTo>
                    <a:cubicBezTo>
                      <a:pt x="35" y="10"/>
                      <a:pt x="35" y="10"/>
                      <a:pt x="35" y="10"/>
                    </a:cubicBezTo>
                    <a:cubicBezTo>
                      <a:pt x="35" y="10"/>
                      <a:pt x="35" y="10"/>
                      <a:pt x="35" y="10"/>
                    </a:cubicBezTo>
                    <a:cubicBezTo>
                      <a:pt x="35" y="10"/>
                      <a:pt x="35" y="10"/>
                      <a:pt x="35" y="10"/>
                    </a:cubicBezTo>
                    <a:cubicBezTo>
                      <a:pt x="34" y="10"/>
                      <a:pt x="34" y="10"/>
                      <a:pt x="34" y="10"/>
                    </a:cubicBezTo>
                    <a:cubicBezTo>
                      <a:pt x="34" y="10"/>
                      <a:pt x="34" y="10"/>
                      <a:pt x="34" y="9"/>
                    </a:cubicBezTo>
                    <a:cubicBezTo>
                      <a:pt x="34" y="9"/>
                      <a:pt x="34" y="9"/>
                      <a:pt x="34" y="9"/>
                    </a:cubicBezTo>
                    <a:cubicBezTo>
                      <a:pt x="34" y="9"/>
                      <a:pt x="34" y="9"/>
                      <a:pt x="34" y="9"/>
                    </a:cubicBezTo>
                    <a:cubicBezTo>
                      <a:pt x="34" y="9"/>
                      <a:pt x="34" y="9"/>
                      <a:pt x="33" y="9"/>
                    </a:cubicBezTo>
                    <a:cubicBezTo>
                      <a:pt x="33" y="9"/>
                      <a:pt x="33" y="9"/>
                      <a:pt x="33" y="9"/>
                    </a:cubicBezTo>
                    <a:cubicBezTo>
                      <a:pt x="33" y="9"/>
                      <a:pt x="33" y="9"/>
                      <a:pt x="33" y="9"/>
                    </a:cubicBezTo>
                    <a:cubicBezTo>
                      <a:pt x="33" y="9"/>
                      <a:pt x="33" y="9"/>
                      <a:pt x="33" y="9"/>
                    </a:cubicBezTo>
                    <a:cubicBezTo>
                      <a:pt x="33" y="9"/>
                      <a:pt x="33" y="9"/>
                      <a:pt x="33" y="9"/>
                    </a:cubicBezTo>
                    <a:cubicBezTo>
                      <a:pt x="33" y="9"/>
                      <a:pt x="33" y="9"/>
                      <a:pt x="33" y="9"/>
                    </a:cubicBezTo>
                    <a:cubicBezTo>
                      <a:pt x="32" y="8"/>
                      <a:pt x="32" y="8"/>
                      <a:pt x="32" y="8"/>
                    </a:cubicBezTo>
                    <a:cubicBezTo>
                      <a:pt x="32" y="8"/>
                      <a:pt x="32" y="8"/>
                      <a:pt x="32" y="8"/>
                    </a:cubicBezTo>
                    <a:cubicBezTo>
                      <a:pt x="32" y="8"/>
                      <a:pt x="32" y="8"/>
                      <a:pt x="32" y="8"/>
                    </a:cubicBezTo>
                    <a:cubicBezTo>
                      <a:pt x="32" y="7"/>
                      <a:pt x="32" y="6"/>
                      <a:pt x="32" y="6"/>
                    </a:cubicBezTo>
                    <a:close/>
                    <a:moveTo>
                      <a:pt x="21" y="14"/>
                    </a:moveTo>
                    <a:cubicBezTo>
                      <a:pt x="21" y="13"/>
                      <a:pt x="21" y="13"/>
                      <a:pt x="22" y="13"/>
                    </a:cubicBezTo>
                    <a:cubicBezTo>
                      <a:pt x="30" y="13"/>
                      <a:pt x="30" y="13"/>
                      <a:pt x="30" y="13"/>
                    </a:cubicBezTo>
                    <a:cubicBezTo>
                      <a:pt x="30" y="13"/>
                      <a:pt x="30" y="13"/>
                      <a:pt x="30" y="13"/>
                    </a:cubicBezTo>
                    <a:cubicBezTo>
                      <a:pt x="30" y="13"/>
                      <a:pt x="30" y="13"/>
                      <a:pt x="30" y="13"/>
                    </a:cubicBezTo>
                    <a:cubicBezTo>
                      <a:pt x="31" y="12"/>
                      <a:pt x="32" y="13"/>
                      <a:pt x="32" y="15"/>
                    </a:cubicBezTo>
                    <a:cubicBezTo>
                      <a:pt x="34" y="34"/>
                      <a:pt x="34" y="34"/>
                      <a:pt x="34" y="34"/>
                    </a:cubicBezTo>
                    <a:cubicBezTo>
                      <a:pt x="33" y="31"/>
                      <a:pt x="33" y="31"/>
                      <a:pt x="33" y="31"/>
                    </a:cubicBezTo>
                    <a:cubicBezTo>
                      <a:pt x="32" y="30"/>
                      <a:pt x="31" y="28"/>
                      <a:pt x="29" y="28"/>
                    </a:cubicBezTo>
                    <a:cubicBezTo>
                      <a:pt x="29" y="28"/>
                      <a:pt x="29" y="27"/>
                      <a:pt x="29" y="27"/>
                    </a:cubicBezTo>
                    <a:cubicBezTo>
                      <a:pt x="29" y="27"/>
                      <a:pt x="29" y="27"/>
                      <a:pt x="29" y="27"/>
                    </a:cubicBezTo>
                    <a:cubicBezTo>
                      <a:pt x="28" y="27"/>
                      <a:pt x="28" y="27"/>
                      <a:pt x="28" y="27"/>
                    </a:cubicBezTo>
                    <a:cubicBezTo>
                      <a:pt x="28" y="27"/>
                      <a:pt x="28" y="27"/>
                      <a:pt x="28" y="27"/>
                    </a:cubicBezTo>
                    <a:cubicBezTo>
                      <a:pt x="28" y="27"/>
                      <a:pt x="28"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6" y="27"/>
                      <a:pt x="26" y="27"/>
                      <a:pt x="26" y="27"/>
                    </a:cubicBezTo>
                    <a:cubicBezTo>
                      <a:pt x="26" y="27"/>
                      <a:pt x="26" y="27"/>
                      <a:pt x="26" y="27"/>
                    </a:cubicBezTo>
                    <a:cubicBezTo>
                      <a:pt x="26" y="27"/>
                      <a:pt x="26" y="27"/>
                      <a:pt x="26" y="27"/>
                    </a:cubicBezTo>
                    <a:cubicBezTo>
                      <a:pt x="26" y="27"/>
                      <a:pt x="26" y="27"/>
                      <a:pt x="25" y="27"/>
                    </a:cubicBezTo>
                    <a:cubicBezTo>
                      <a:pt x="25" y="27"/>
                      <a:pt x="25" y="27"/>
                      <a:pt x="25" y="27"/>
                    </a:cubicBezTo>
                    <a:cubicBezTo>
                      <a:pt x="25" y="27"/>
                      <a:pt x="25" y="27"/>
                      <a:pt x="25" y="27"/>
                    </a:cubicBezTo>
                    <a:cubicBezTo>
                      <a:pt x="25" y="27"/>
                      <a:pt x="24" y="27"/>
                      <a:pt x="24" y="28"/>
                    </a:cubicBezTo>
                    <a:cubicBezTo>
                      <a:pt x="22" y="29"/>
                      <a:pt x="22" y="29"/>
                      <a:pt x="22" y="29"/>
                    </a:cubicBezTo>
                    <a:cubicBezTo>
                      <a:pt x="21" y="25"/>
                      <a:pt x="21" y="25"/>
                      <a:pt x="21" y="25"/>
                    </a:cubicBezTo>
                    <a:cubicBezTo>
                      <a:pt x="20" y="15"/>
                      <a:pt x="20" y="15"/>
                      <a:pt x="20" y="15"/>
                    </a:cubicBezTo>
                    <a:cubicBezTo>
                      <a:pt x="20" y="15"/>
                      <a:pt x="20" y="14"/>
                      <a:pt x="21" y="14"/>
                    </a:cubicBezTo>
                    <a:close/>
                    <a:moveTo>
                      <a:pt x="18" y="35"/>
                    </a:moveTo>
                    <a:cubicBezTo>
                      <a:pt x="19" y="34"/>
                      <a:pt x="19" y="34"/>
                      <a:pt x="19" y="34"/>
                    </a:cubicBezTo>
                    <a:cubicBezTo>
                      <a:pt x="21" y="34"/>
                      <a:pt x="21" y="34"/>
                      <a:pt x="21" y="34"/>
                    </a:cubicBezTo>
                    <a:cubicBezTo>
                      <a:pt x="21" y="34"/>
                      <a:pt x="21" y="34"/>
                      <a:pt x="21" y="34"/>
                    </a:cubicBezTo>
                    <a:cubicBezTo>
                      <a:pt x="26" y="32"/>
                      <a:pt x="26" y="32"/>
                      <a:pt x="26" y="32"/>
                    </a:cubicBezTo>
                    <a:cubicBezTo>
                      <a:pt x="27" y="31"/>
                      <a:pt x="27" y="32"/>
                      <a:pt x="27" y="32"/>
                    </a:cubicBezTo>
                    <a:cubicBezTo>
                      <a:pt x="28" y="32"/>
                      <a:pt x="28" y="32"/>
                      <a:pt x="29" y="33"/>
                    </a:cubicBezTo>
                    <a:cubicBezTo>
                      <a:pt x="39" y="59"/>
                      <a:pt x="39" y="59"/>
                      <a:pt x="39" y="59"/>
                    </a:cubicBezTo>
                    <a:cubicBezTo>
                      <a:pt x="38" y="57"/>
                      <a:pt x="37" y="55"/>
                      <a:pt x="36" y="52"/>
                    </a:cubicBezTo>
                    <a:cubicBezTo>
                      <a:pt x="35" y="51"/>
                      <a:pt x="33" y="49"/>
                      <a:pt x="31" y="49"/>
                    </a:cubicBezTo>
                    <a:cubicBezTo>
                      <a:pt x="23" y="49"/>
                      <a:pt x="23" y="49"/>
                      <a:pt x="23" y="49"/>
                    </a:cubicBezTo>
                    <a:cubicBezTo>
                      <a:pt x="17" y="37"/>
                      <a:pt x="17" y="37"/>
                      <a:pt x="17" y="37"/>
                    </a:cubicBezTo>
                    <a:cubicBezTo>
                      <a:pt x="17" y="37"/>
                      <a:pt x="17" y="36"/>
                      <a:pt x="17" y="36"/>
                    </a:cubicBezTo>
                    <a:cubicBezTo>
                      <a:pt x="17" y="36"/>
                      <a:pt x="17" y="36"/>
                      <a:pt x="17" y="35"/>
                    </a:cubicBezTo>
                    <a:cubicBezTo>
                      <a:pt x="18" y="35"/>
                      <a:pt x="18" y="35"/>
                      <a:pt x="18" y="35"/>
                    </a:cubicBezTo>
                    <a:close/>
                    <a:moveTo>
                      <a:pt x="5" y="24"/>
                    </a:moveTo>
                    <a:cubicBezTo>
                      <a:pt x="5" y="23"/>
                      <a:pt x="5" y="23"/>
                      <a:pt x="5" y="22"/>
                    </a:cubicBezTo>
                    <a:cubicBezTo>
                      <a:pt x="5" y="22"/>
                      <a:pt x="5" y="22"/>
                      <a:pt x="6" y="22"/>
                    </a:cubicBezTo>
                    <a:cubicBezTo>
                      <a:pt x="14" y="21"/>
                      <a:pt x="14" y="21"/>
                      <a:pt x="14" y="21"/>
                    </a:cubicBezTo>
                    <a:cubicBezTo>
                      <a:pt x="15" y="21"/>
                      <a:pt x="16" y="21"/>
                      <a:pt x="16" y="22"/>
                    </a:cubicBezTo>
                    <a:cubicBezTo>
                      <a:pt x="17" y="26"/>
                      <a:pt x="17" y="26"/>
                      <a:pt x="17" y="26"/>
                    </a:cubicBezTo>
                    <a:cubicBezTo>
                      <a:pt x="17" y="30"/>
                      <a:pt x="17" y="30"/>
                      <a:pt x="17" y="30"/>
                    </a:cubicBezTo>
                    <a:cubicBezTo>
                      <a:pt x="16" y="31"/>
                      <a:pt x="16" y="31"/>
                      <a:pt x="16" y="31"/>
                    </a:cubicBezTo>
                    <a:cubicBezTo>
                      <a:pt x="15" y="31"/>
                      <a:pt x="14" y="33"/>
                      <a:pt x="13" y="34"/>
                    </a:cubicBezTo>
                    <a:cubicBezTo>
                      <a:pt x="12" y="36"/>
                      <a:pt x="13" y="38"/>
                      <a:pt x="13" y="39"/>
                    </a:cubicBezTo>
                    <a:cubicBezTo>
                      <a:pt x="18" y="49"/>
                      <a:pt x="18" y="49"/>
                      <a:pt x="18" y="49"/>
                    </a:cubicBezTo>
                    <a:cubicBezTo>
                      <a:pt x="10" y="49"/>
                      <a:pt x="10" y="49"/>
                      <a:pt x="10" y="49"/>
                    </a:cubicBezTo>
                    <a:lnTo>
                      <a:pt x="5" y="24"/>
                    </a:lnTo>
                    <a:close/>
                    <a:moveTo>
                      <a:pt x="111" y="54"/>
                    </a:moveTo>
                    <a:cubicBezTo>
                      <a:pt x="104" y="95"/>
                      <a:pt x="104" y="95"/>
                      <a:pt x="104" y="95"/>
                    </a:cubicBezTo>
                    <a:cubicBezTo>
                      <a:pt x="90" y="95"/>
                      <a:pt x="90" y="95"/>
                      <a:pt x="90" y="95"/>
                    </a:cubicBezTo>
                    <a:cubicBezTo>
                      <a:pt x="89" y="95"/>
                      <a:pt x="88" y="96"/>
                      <a:pt x="88" y="97"/>
                    </a:cubicBezTo>
                    <a:cubicBezTo>
                      <a:pt x="88" y="98"/>
                      <a:pt x="89" y="99"/>
                      <a:pt x="90" y="99"/>
                    </a:cubicBezTo>
                    <a:cubicBezTo>
                      <a:pt x="104" y="99"/>
                      <a:pt x="104" y="99"/>
                      <a:pt x="104" y="99"/>
                    </a:cubicBezTo>
                    <a:cubicBezTo>
                      <a:pt x="101" y="112"/>
                      <a:pt x="101" y="112"/>
                      <a:pt x="101" y="112"/>
                    </a:cubicBezTo>
                    <a:cubicBezTo>
                      <a:pt x="90" y="112"/>
                      <a:pt x="90" y="112"/>
                      <a:pt x="90" y="112"/>
                    </a:cubicBezTo>
                    <a:cubicBezTo>
                      <a:pt x="89" y="112"/>
                      <a:pt x="88" y="113"/>
                      <a:pt x="88" y="115"/>
                    </a:cubicBezTo>
                    <a:cubicBezTo>
                      <a:pt x="88" y="116"/>
                      <a:pt x="89" y="117"/>
                      <a:pt x="90" y="117"/>
                    </a:cubicBezTo>
                    <a:cubicBezTo>
                      <a:pt x="101" y="117"/>
                      <a:pt x="101" y="117"/>
                      <a:pt x="101" y="117"/>
                    </a:cubicBezTo>
                    <a:cubicBezTo>
                      <a:pt x="96" y="145"/>
                      <a:pt x="96" y="145"/>
                      <a:pt x="96" y="145"/>
                    </a:cubicBezTo>
                    <a:cubicBezTo>
                      <a:pt x="96" y="146"/>
                      <a:pt x="95" y="146"/>
                      <a:pt x="95" y="146"/>
                    </a:cubicBezTo>
                    <a:cubicBezTo>
                      <a:pt x="21" y="146"/>
                      <a:pt x="21" y="146"/>
                      <a:pt x="21" y="146"/>
                    </a:cubicBezTo>
                    <a:cubicBezTo>
                      <a:pt x="21" y="146"/>
                      <a:pt x="20" y="146"/>
                      <a:pt x="20" y="145"/>
                    </a:cubicBezTo>
                    <a:cubicBezTo>
                      <a:pt x="15" y="117"/>
                      <a:pt x="15" y="117"/>
                      <a:pt x="15" y="117"/>
                    </a:cubicBezTo>
                    <a:cubicBezTo>
                      <a:pt x="26" y="117"/>
                      <a:pt x="26" y="117"/>
                      <a:pt x="26" y="117"/>
                    </a:cubicBezTo>
                    <a:cubicBezTo>
                      <a:pt x="27" y="117"/>
                      <a:pt x="28" y="116"/>
                      <a:pt x="28" y="115"/>
                    </a:cubicBezTo>
                    <a:cubicBezTo>
                      <a:pt x="28" y="113"/>
                      <a:pt x="27" y="112"/>
                      <a:pt x="26" y="112"/>
                    </a:cubicBezTo>
                    <a:cubicBezTo>
                      <a:pt x="15" y="112"/>
                      <a:pt x="15" y="112"/>
                      <a:pt x="15" y="112"/>
                    </a:cubicBezTo>
                    <a:cubicBezTo>
                      <a:pt x="12" y="99"/>
                      <a:pt x="12" y="99"/>
                      <a:pt x="12" y="99"/>
                    </a:cubicBezTo>
                    <a:cubicBezTo>
                      <a:pt x="26" y="99"/>
                      <a:pt x="26" y="99"/>
                      <a:pt x="26" y="99"/>
                    </a:cubicBezTo>
                    <a:cubicBezTo>
                      <a:pt x="27" y="99"/>
                      <a:pt x="28" y="98"/>
                      <a:pt x="28" y="97"/>
                    </a:cubicBezTo>
                    <a:cubicBezTo>
                      <a:pt x="28" y="96"/>
                      <a:pt x="27" y="95"/>
                      <a:pt x="26" y="95"/>
                    </a:cubicBezTo>
                    <a:cubicBezTo>
                      <a:pt x="12" y="95"/>
                      <a:pt x="12" y="95"/>
                      <a:pt x="12" y="95"/>
                    </a:cubicBezTo>
                    <a:cubicBezTo>
                      <a:pt x="5" y="54"/>
                      <a:pt x="5" y="54"/>
                      <a:pt x="5" y="54"/>
                    </a:cubicBezTo>
                    <a:cubicBezTo>
                      <a:pt x="5" y="54"/>
                      <a:pt x="5" y="54"/>
                      <a:pt x="5" y="54"/>
                    </a:cubicBezTo>
                    <a:cubicBezTo>
                      <a:pt x="5" y="54"/>
                      <a:pt x="5" y="54"/>
                      <a:pt x="5" y="54"/>
                    </a:cubicBezTo>
                    <a:cubicBezTo>
                      <a:pt x="31" y="54"/>
                      <a:pt x="31" y="54"/>
                      <a:pt x="31" y="54"/>
                    </a:cubicBezTo>
                    <a:cubicBezTo>
                      <a:pt x="31" y="54"/>
                      <a:pt x="31" y="54"/>
                      <a:pt x="31" y="54"/>
                    </a:cubicBezTo>
                    <a:cubicBezTo>
                      <a:pt x="34" y="59"/>
                      <a:pt x="37" y="64"/>
                      <a:pt x="42" y="67"/>
                    </a:cubicBezTo>
                    <a:cubicBezTo>
                      <a:pt x="47" y="70"/>
                      <a:pt x="52" y="72"/>
                      <a:pt x="58" y="72"/>
                    </a:cubicBezTo>
                    <a:cubicBezTo>
                      <a:pt x="58" y="72"/>
                      <a:pt x="59" y="72"/>
                      <a:pt x="59" y="72"/>
                    </a:cubicBezTo>
                    <a:cubicBezTo>
                      <a:pt x="59" y="72"/>
                      <a:pt x="59" y="72"/>
                      <a:pt x="59" y="72"/>
                    </a:cubicBezTo>
                    <a:cubicBezTo>
                      <a:pt x="59" y="72"/>
                      <a:pt x="60" y="72"/>
                      <a:pt x="60" y="72"/>
                    </a:cubicBezTo>
                    <a:cubicBezTo>
                      <a:pt x="61" y="72"/>
                      <a:pt x="62" y="72"/>
                      <a:pt x="64" y="72"/>
                    </a:cubicBezTo>
                    <a:cubicBezTo>
                      <a:pt x="64" y="72"/>
                      <a:pt x="64" y="72"/>
                      <a:pt x="64" y="72"/>
                    </a:cubicBezTo>
                    <a:cubicBezTo>
                      <a:pt x="67" y="71"/>
                      <a:pt x="71" y="69"/>
                      <a:pt x="74" y="67"/>
                    </a:cubicBezTo>
                    <a:cubicBezTo>
                      <a:pt x="79" y="64"/>
                      <a:pt x="82" y="59"/>
                      <a:pt x="84" y="54"/>
                    </a:cubicBezTo>
                    <a:cubicBezTo>
                      <a:pt x="85" y="54"/>
                      <a:pt x="85" y="54"/>
                      <a:pt x="85" y="54"/>
                    </a:cubicBezTo>
                    <a:cubicBezTo>
                      <a:pt x="111" y="54"/>
                      <a:pt x="111" y="54"/>
                      <a:pt x="111" y="54"/>
                    </a:cubicBezTo>
                    <a:cubicBezTo>
                      <a:pt x="111" y="54"/>
                      <a:pt x="111" y="54"/>
                      <a:pt x="111" y="54"/>
                    </a:cubicBezTo>
                    <a:cubicBezTo>
                      <a:pt x="111" y="54"/>
                      <a:pt x="111" y="54"/>
                      <a:pt x="111" y="54"/>
                    </a:cubicBezTo>
                    <a:close/>
                    <a:moveTo>
                      <a:pt x="111" y="54"/>
                    </a:moveTo>
                    <a:cubicBezTo>
                      <a:pt x="111" y="54"/>
                      <a:pt x="111" y="54"/>
                      <a:pt x="111" y="54"/>
                    </a:cubicBezTo>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268" name="Google Shape;268;p49"/>
          <p:cNvGrpSpPr/>
          <p:nvPr/>
        </p:nvGrpSpPr>
        <p:grpSpPr>
          <a:xfrm>
            <a:off x="1051517" y="3577922"/>
            <a:ext cx="2400629" cy="702153"/>
            <a:chOff x="1363923" y="3904620"/>
            <a:chExt cx="3200838" cy="936204"/>
          </a:xfrm>
        </p:grpSpPr>
        <p:sp>
          <p:nvSpPr>
            <p:cNvPr id="269" name="Google Shape;269;p49"/>
            <p:cNvSpPr txBox="1"/>
            <p:nvPr/>
          </p:nvSpPr>
          <p:spPr>
            <a:xfrm>
              <a:off x="1504949" y="4194685"/>
              <a:ext cx="3059811" cy="646139"/>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600">
                  <a:solidFill>
                    <a:srgbClr val="A5A5A5"/>
                  </a:solidFill>
                  <a:latin typeface="Open Sans"/>
                  <a:ea typeface="Open Sans"/>
                  <a:cs typeface="Open Sans"/>
                  <a:sym typeface="Open Sans"/>
                </a:rPr>
                <a:t>Lorem Ipsum is simply dummy text of the print typesetting industry. Ipsum has been the industry’s dummy ever since the design &amp; creative idea presentation 1500s</a:t>
              </a:r>
              <a:endParaRPr sz="1100"/>
            </a:p>
          </p:txBody>
        </p:sp>
        <p:sp>
          <p:nvSpPr>
            <p:cNvPr id="270" name="Google Shape;270;p49"/>
            <p:cNvSpPr txBox="1"/>
            <p:nvPr/>
          </p:nvSpPr>
          <p:spPr>
            <a:xfrm>
              <a:off x="1363923" y="3904620"/>
              <a:ext cx="3200838" cy="300622"/>
            </a:xfrm>
            <a:prstGeom prst="rect">
              <a:avLst/>
            </a:prstGeom>
            <a:noFill/>
            <a:ln>
              <a:noFill/>
            </a:ln>
          </p:spPr>
          <p:txBody>
            <a:bodyPr anchorCtr="0" anchor="t" bIns="34275" lIns="68575" spcFirstLastPara="1" rIns="68575" wrap="square" tIns="34275">
              <a:noAutofit/>
            </a:bodyPr>
            <a:lstStyle/>
            <a:p>
              <a:pPr indent="0" lvl="0" marL="0" marR="0" rtl="0" algn="r">
                <a:lnSpc>
                  <a:spcPct val="88235"/>
                </a:lnSpc>
                <a:spcBef>
                  <a:spcPts val="0"/>
                </a:spcBef>
                <a:spcAft>
                  <a:spcPts val="0"/>
                </a:spcAft>
                <a:buNone/>
              </a:pPr>
              <a:r>
                <a:rPr b="1" lang="en" sz="1300">
                  <a:solidFill>
                    <a:srgbClr val="A5A5A5"/>
                  </a:solidFill>
                  <a:latin typeface="Open Sans"/>
                  <a:ea typeface="Open Sans"/>
                  <a:cs typeface="Open Sans"/>
                  <a:sym typeface="Open Sans"/>
                </a:rPr>
                <a:t>Simple Text 01</a:t>
              </a:r>
              <a:endParaRPr sz="1100"/>
            </a:p>
          </p:txBody>
        </p:sp>
      </p:grpSp>
      <p:grpSp>
        <p:nvGrpSpPr>
          <p:cNvPr id="271" name="Google Shape;271;p49"/>
          <p:cNvGrpSpPr/>
          <p:nvPr/>
        </p:nvGrpSpPr>
        <p:grpSpPr>
          <a:xfrm>
            <a:off x="3599155" y="2194181"/>
            <a:ext cx="833056" cy="716540"/>
            <a:chOff x="4760774" y="3711674"/>
            <a:chExt cx="1110742" cy="955386"/>
          </a:xfrm>
        </p:grpSpPr>
        <p:sp>
          <p:nvSpPr>
            <p:cNvPr id="272" name="Google Shape;272;p49"/>
            <p:cNvSpPr/>
            <p:nvPr/>
          </p:nvSpPr>
          <p:spPr>
            <a:xfrm>
              <a:off x="4760774" y="3864651"/>
              <a:ext cx="784052" cy="802409"/>
            </a:xfrm>
            <a:prstGeom prst="ellipse">
              <a:avLst/>
            </a:prstGeom>
            <a:solidFill>
              <a:srgbClr val="F4C9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273" name="Google Shape;273;p49"/>
            <p:cNvGrpSpPr/>
            <p:nvPr/>
          </p:nvGrpSpPr>
          <p:grpSpPr>
            <a:xfrm>
              <a:off x="4760774" y="3711674"/>
              <a:ext cx="1110741" cy="913534"/>
              <a:chOff x="9398000" y="2938463"/>
              <a:chExt cx="1187450" cy="1004888"/>
            </a:xfrm>
          </p:grpSpPr>
          <p:cxnSp>
            <p:nvCxnSpPr>
              <p:cNvPr id="274" name="Google Shape;274;p49"/>
              <p:cNvCxnSpPr/>
              <p:nvPr/>
            </p:nvCxnSpPr>
            <p:spPr>
              <a:xfrm>
                <a:off x="9398000" y="3548063"/>
                <a:ext cx="0" cy="0"/>
              </a:xfrm>
              <a:prstGeom prst="straightConnector1">
                <a:avLst/>
              </a:prstGeom>
              <a:solidFill>
                <a:srgbClr val="F2F2F2"/>
              </a:solidFill>
              <a:ln>
                <a:noFill/>
              </a:ln>
            </p:spPr>
          </p:cxnSp>
          <p:cxnSp>
            <p:nvCxnSpPr>
              <p:cNvPr id="275" name="Google Shape;275;p49"/>
              <p:cNvCxnSpPr/>
              <p:nvPr/>
            </p:nvCxnSpPr>
            <p:spPr>
              <a:xfrm>
                <a:off x="9398000" y="3548063"/>
                <a:ext cx="0" cy="0"/>
              </a:xfrm>
              <a:prstGeom prst="straightConnector1">
                <a:avLst/>
              </a:prstGeom>
              <a:solidFill>
                <a:srgbClr val="F2F2F2"/>
              </a:solidFill>
              <a:ln>
                <a:noFill/>
              </a:ln>
            </p:spPr>
          </p:cxnSp>
          <p:sp>
            <p:nvSpPr>
              <p:cNvPr id="276" name="Google Shape;276;p49"/>
              <p:cNvSpPr/>
              <p:nvPr/>
            </p:nvSpPr>
            <p:spPr>
              <a:xfrm>
                <a:off x="10058400" y="3481388"/>
                <a:ext cx="317500" cy="334963"/>
              </a:xfrm>
              <a:custGeom>
                <a:rect b="b" l="l" r="r" t="t"/>
                <a:pathLst>
                  <a:path extrusionOk="0" h="50" w="50">
                    <a:moveTo>
                      <a:pt x="25" y="0"/>
                    </a:moveTo>
                    <a:cubicBezTo>
                      <a:pt x="11" y="0"/>
                      <a:pt x="0" y="11"/>
                      <a:pt x="0" y="25"/>
                    </a:cubicBezTo>
                    <a:cubicBezTo>
                      <a:pt x="0" y="39"/>
                      <a:pt x="11" y="50"/>
                      <a:pt x="25" y="50"/>
                    </a:cubicBezTo>
                    <a:cubicBezTo>
                      <a:pt x="39" y="50"/>
                      <a:pt x="50" y="39"/>
                      <a:pt x="50" y="25"/>
                    </a:cubicBezTo>
                    <a:cubicBezTo>
                      <a:pt x="50" y="11"/>
                      <a:pt x="39" y="0"/>
                      <a:pt x="25" y="0"/>
                    </a:cubicBezTo>
                    <a:close/>
                    <a:moveTo>
                      <a:pt x="25" y="46"/>
                    </a:moveTo>
                    <a:cubicBezTo>
                      <a:pt x="14" y="46"/>
                      <a:pt x="4" y="37"/>
                      <a:pt x="4" y="25"/>
                    </a:cubicBezTo>
                    <a:cubicBezTo>
                      <a:pt x="4" y="14"/>
                      <a:pt x="14" y="5"/>
                      <a:pt x="25" y="5"/>
                    </a:cubicBezTo>
                    <a:cubicBezTo>
                      <a:pt x="36" y="5"/>
                      <a:pt x="46" y="14"/>
                      <a:pt x="46" y="25"/>
                    </a:cubicBezTo>
                    <a:cubicBezTo>
                      <a:pt x="46" y="37"/>
                      <a:pt x="36" y="46"/>
                      <a:pt x="25" y="46"/>
                    </a:cubicBezTo>
                    <a:close/>
                    <a:moveTo>
                      <a:pt x="25" y="46"/>
                    </a:moveTo>
                    <a:cubicBezTo>
                      <a:pt x="25" y="46"/>
                      <a:pt x="25" y="46"/>
                      <a:pt x="25" y="46"/>
                    </a:cubicBezTo>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77" name="Google Shape;277;p49"/>
              <p:cNvSpPr/>
              <p:nvPr/>
            </p:nvSpPr>
            <p:spPr>
              <a:xfrm>
                <a:off x="9848850" y="2938463"/>
                <a:ext cx="736600" cy="1004888"/>
              </a:xfrm>
              <a:custGeom>
                <a:rect b="b" l="l" r="r" t="t"/>
                <a:pathLst>
                  <a:path extrusionOk="0" h="150" w="116">
                    <a:moveTo>
                      <a:pt x="111" y="49"/>
                    </a:moveTo>
                    <a:cubicBezTo>
                      <a:pt x="111" y="49"/>
                      <a:pt x="111" y="49"/>
                      <a:pt x="111" y="49"/>
                    </a:cubicBezTo>
                    <a:cubicBezTo>
                      <a:pt x="116" y="25"/>
                      <a:pt x="116" y="25"/>
                      <a:pt x="116" y="25"/>
                    </a:cubicBezTo>
                    <a:cubicBezTo>
                      <a:pt x="116" y="23"/>
                      <a:pt x="116" y="21"/>
                      <a:pt x="115" y="20"/>
                    </a:cubicBezTo>
                    <a:cubicBezTo>
                      <a:pt x="114" y="19"/>
                      <a:pt x="112" y="18"/>
                      <a:pt x="111" y="17"/>
                    </a:cubicBezTo>
                    <a:cubicBezTo>
                      <a:pt x="102" y="16"/>
                      <a:pt x="102" y="16"/>
                      <a:pt x="102" y="16"/>
                    </a:cubicBezTo>
                    <a:cubicBezTo>
                      <a:pt x="101" y="16"/>
                      <a:pt x="101" y="16"/>
                      <a:pt x="100" y="16"/>
                    </a:cubicBezTo>
                    <a:cubicBezTo>
                      <a:pt x="100" y="16"/>
                      <a:pt x="100" y="16"/>
                      <a:pt x="100" y="16"/>
                    </a:cubicBezTo>
                    <a:cubicBezTo>
                      <a:pt x="100" y="14"/>
                      <a:pt x="100" y="12"/>
                      <a:pt x="99" y="11"/>
                    </a:cubicBezTo>
                    <a:cubicBezTo>
                      <a:pt x="98" y="9"/>
                      <a:pt x="96" y="9"/>
                      <a:pt x="95" y="9"/>
                    </a:cubicBezTo>
                    <a:cubicBezTo>
                      <a:pt x="88" y="8"/>
                      <a:pt x="88" y="8"/>
                      <a:pt x="88" y="8"/>
                    </a:cubicBezTo>
                    <a:cubicBezTo>
                      <a:pt x="89" y="6"/>
                      <a:pt x="88" y="5"/>
                      <a:pt x="87" y="3"/>
                    </a:cubicBezTo>
                    <a:cubicBezTo>
                      <a:pt x="86" y="2"/>
                      <a:pt x="85" y="1"/>
                      <a:pt x="83" y="1"/>
                    </a:cubicBezTo>
                    <a:cubicBezTo>
                      <a:pt x="74" y="0"/>
                      <a:pt x="74" y="0"/>
                      <a:pt x="74" y="0"/>
                    </a:cubicBezTo>
                    <a:cubicBezTo>
                      <a:pt x="73" y="0"/>
                      <a:pt x="71" y="0"/>
                      <a:pt x="70" y="1"/>
                    </a:cubicBezTo>
                    <a:cubicBezTo>
                      <a:pt x="68" y="3"/>
                      <a:pt x="67" y="4"/>
                      <a:pt x="67" y="6"/>
                    </a:cubicBezTo>
                    <a:cubicBezTo>
                      <a:pt x="66" y="14"/>
                      <a:pt x="66" y="14"/>
                      <a:pt x="66" y="14"/>
                    </a:cubicBezTo>
                    <a:cubicBezTo>
                      <a:pt x="66" y="14"/>
                      <a:pt x="66" y="14"/>
                      <a:pt x="66" y="13"/>
                    </a:cubicBezTo>
                    <a:cubicBezTo>
                      <a:pt x="64" y="12"/>
                      <a:pt x="63" y="12"/>
                      <a:pt x="61" y="12"/>
                    </a:cubicBezTo>
                    <a:cubicBezTo>
                      <a:pt x="53" y="12"/>
                      <a:pt x="53" y="12"/>
                      <a:pt x="53" y="12"/>
                    </a:cubicBezTo>
                    <a:cubicBezTo>
                      <a:pt x="51" y="12"/>
                      <a:pt x="50" y="12"/>
                      <a:pt x="49" y="13"/>
                    </a:cubicBezTo>
                    <a:cubicBezTo>
                      <a:pt x="49" y="6"/>
                      <a:pt x="49" y="6"/>
                      <a:pt x="49" y="6"/>
                    </a:cubicBezTo>
                    <a:cubicBezTo>
                      <a:pt x="49" y="4"/>
                      <a:pt x="48" y="3"/>
                      <a:pt x="46" y="1"/>
                    </a:cubicBezTo>
                    <a:cubicBezTo>
                      <a:pt x="45" y="0"/>
                      <a:pt x="43" y="0"/>
                      <a:pt x="42" y="0"/>
                    </a:cubicBezTo>
                    <a:cubicBezTo>
                      <a:pt x="33" y="1"/>
                      <a:pt x="33" y="1"/>
                      <a:pt x="33" y="1"/>
                    </a:cubicBezTo>
                    <a:cubicBezTo>
                      <a:pt x="31" y="1"/>
                      <a:pt x="30" y="2"/>
                      <a:pt x="29" y="3"/>
                    </a:cubicBezTo>
                    <a:cubicBezTo>
                      <a:pt x="28" y="5"/>
                      <a:pt x="27" y="6"/>
                      <a:pt x="28" y="8"/>
                    </a:cubicBezTo>
                    <a:cubicBezTo>
                      <a:pt x="21" y="9"/>
                      <a:pt x="21" y="9"/>
                      <a:pt x="21" y="9"/>
                    </a:cubicBezTo>
                    <a:cubicBezTo>
                      <a:pt x="20" y="9"/>
                      <a:pt x="18" y="9"/>
                      <a:pt x="17" y="11"/>
                    </a:cubicBezTo>
                    <a:cubicBezTo>
                      <a:pt x="16" y="12"/>
                      <a:pt x="15" y="14"/>
                      <a:pt x="16" y="16"/>
                    </a:cubicBezTo>
                    <a:cubicBezTo>
                      <a:pt x="16" y="16"/>
                      <a:pt x="16" y="16"/>
                      <a:pt x="16" y="16"/>
                    </a:cubicBezTo>
                    <a:cubicBezTo>
                      <a:pt x="15" y="16"/>
                      <a:pt x="15" y="16"/>
                      <a:pt x="14" y="16"/>
                    </a:cubicBezTo>
                    <a:cubicBezTo>
                      <a:pt x="5" y="17"/>
                      <a:pt x="5" y="17"/>
                      <a:pt x="5" y="17"/>
                    </a:cubicBezTo>
                    <a:cubicBezTo>
                      <a:pt x="4" y="18"/>
                      <a:pt x="2" y="19"/>
                      <a:pt x="1" y="20"/>
                    </a:cubicBezTo>
                    <a:cubicBezTo>
                      <a:pt x="0" y="21"/>
                      <a:pt x="0" y="23"/>
                      <a:pt x="0" y="25"/>
                    </a:cubicBezTo>
                    <a:cubicBezTo>
                      <a:pt x="5" y="49"/>
                      <a:pt x="5" y="49"/>
                      <a:pt x="5" y="49"/>
                    </a:cubicBezTo>
                    <a:cubicBezTo>
                      <a:pt x="5" y="49"/>
                      <a:pt x="5" y="49"/>
                      <a:pt x="5" y="49"/>
                    </a:cubicBezTo>
                    <a:cubicBezTo>
                      <a:pt x="4" y="49"/>
                      <a:pt x="2" y="50"/>
                      <a:pt x="1" y="51"/>
                    </a:cubicBezTo>
                    <a:cubicBezTo>
                      <a:pt x="1" y="52"/>
                      <a:pt x="0" y="54"/>
                      <a:pt x="0" y="55"/>
                    </a:cubicBezTo>
                    <a:cubicBezTo>
                      <a:pt x="16" y="146"/>
                      <a:pt x="16" y="146"/>
                      <a:pt x="16" y="146"/>
                    </a:cubicBezTo>
                    <a:cubicBezTo>
                      <a:pt x="16" y="149"/>
                      <a:pt x="19" y="150"/>
                      <a:pt x="21" y="150"/>
                    </a:cubicBezTo>
                    <a:cubicBezTo>
                      <a:pt x="95" y="150"/>
                      <a:pt x="95" y="150"/>
                      <a:pt x="95" y="150"/>
                    </a:cubicBezTo>
                    <a:cubicBezTo>
                      <a:pt x="97" y="150"/>
                      <a:pt x="99" y="149"/>
                      <a:pt x="100" y="146"/>
                    </a:cubicBezTo>
                    <a:cubicBezTo>
                      <a:pt x="116" y="55"/>
                      <a:pt x="116" y="55"/>
                      <a:pt x="116" y="55"/>
                    </a:cubicBezTo>
                    <a:cubicBezTo>
                      <a:pt x="116" y="54"/>
                      <a:pt x="115" y="52"/>
                      <a:pt x="115" y="51"/>
                    </a:cubicBezTo>
                    <a:cubicBezTo>
                      <a:pt x="114" y="50"/>
                      <a:pt x="112" y="49"/>
                      <a:pt x="111" y="49"/>
                    </a:cubicBezTo>
                    <a:close/>
                    <a:moveTo>
                      <a:pt x="100" y="22"/>
                    </a:moveTo>
                    <a:cubicBezTo>
                      <a:pt x="100" y="21"/>
                      <a:pt x="101" y="21"/>
                      <a:pt x="102" y="21"/>
                    </a:cubicBezTo>
                    <a:cubicBezTo>
                      <a:pt x="110" y="22"/>
                      <a:pt x="110" y="22"/>
                      <a:pt x="110" y="22"/>
                    </a:cubicBezTo>
                    <a:cubicBezTo>
                      <a:pt x="110" y="22"/>
                      <a:pt x="111" y="22"/>
                      <a:pt x="111" y="22"/>
                    </a:cubicBezTo>
                    <a:cubicBezTo>
                      <a:pt x="111" y="23"/>
                      <a:pt x="111" y="23"/>
                      <a:pt x="111" y="24"/>
                    </a:cubicBezTo>
                    <a:cubicBezTo>
                      <a:pt x="106" y="49"/>
                      <a:pt x="106" y="49"/>
                      <a:pt x="106" y="49"/>
                    </a:cubicBezTo>
                    <a:cubicBezTo>
                      <a:pt x="103" y="49"/>
                      <a:pt x="103" y="49"/>
                      <a:pt x="103" y="49"/>
                    </a:cubicBezTo>
                    <a:cubicBezTo>
                      <a:pt x="105" y="32"/>
                      <a:pt x="105" y="32"/>
                      <a:pt x="105" y="32"/>
                    </a:cubicBezTo>
                    <a:cubicBezTo>
                      <a:pt x="105" y="31"/>
                      <a:pt x="105" y="29"/>
                      <a:pt x="104" y="28"/>
                    </a:cubicBezTo>
                    <a:cubicBezTo>
                      <a:pt x="103" y="26"/>
                      <a:pt x="101" y="26"/>
                      <a:pt x="99" y="26"/>
                    </a:cubicBezTo>
                    <a:cubicBezTo>
                      <a:pt x="99" y="26"/>
                      <a:pt x="99" y="26"/>
                      <a:pt x="99" y="26"/>
                    </a:cubicBezTo>
                    <a:lnTo>
                      <a:pt x="100" y="22"/>
                    </a:lnTo>
                    <a:close/>
                    <a:moveTo>
                      <a:pt x="97" y="30"/>
                    </a:moveTo>
                    <a:cubicBezTo>
                      <a:pt x="99" y="30"/>
                      <a:pt x="99" y="30"/>
                      <a:pt x="99" y="30"/>
                    </a:cubicBezTo>
                    <a:cubicBezTo>
                      <a:pt x="100" y="30"/>
                      <a:pt x="100" y="30"/>
                      <a:pt x="100" y="30"/>
                    </a:cubicBezTo>
                    <a:cubicBezTo>
                      <a:pt x="101" y="31"/>
                      <a:pt x="101" y="31"/>
                      <a:pt x="101" y="32"/>
                    </a:cubicBezTo>
                    <a:cubicBezTo>
                      <a:pt x="98" y="49"/>
                      <a:pt x="98" y="49"/>
                      <a:pt x="98" y="49"/>
                    </a:cubicBezTo>
                    <a:cubicBezTo>
                      <a:pt x="88" y="49"/>
                      <a:pt x="88" y="49"/>
                      <a:pt x="88" y="49"/>
                    </a:cubicBezTo>
                    <a:cubicBezTo>
                      <a:pt x="89" y="42"/>
                      <a:pt x="89" y="42"/>
                      <a:pt x="89" y="42"/>
                    </a:cubicBezTo>
                    <a:cubicBezTo>
                      <a:pt x="90" y="41"/>
                      <a:pt x="89" y="39"/>
                      <a:pt x="88" y="38"/>
                    </a:cubicBezTo>
                    <a:cubicBezTo>
                      <a:pt x="89" y="31"/>
                      <a:pt x="89" y="31"/>
                      <a:pt x="89" y="31"/>
                    </a:cubicBezTo>
                    <a:cubicBezTo>
                      <a:pt x="89" y="31"/>
                      <a:pt x="89" y="30"/>
                      <a:pt x="90" y="30"/>
                    </a:cubicBezTo>
                    <a:cubicBezTo>
                      <a:pt x="90" y="30"/>
                      <a:pt x="91" y="30"/>
                      <a:pt x="91" y="30"/>
                    </a:cubicBezTo>
                    <a:cubicBezTo>
                      <a:pt x="97" y="30"/>
                      <a:pt x="97" y="30"/>
                      <a:pt x="97" y="30"/>
                    </a:cubicBezTo>
                    <a:close/>
                    <a:moveTo>
                      <a:pt x="86" y="13"/>
                    </a:moveTo>
                    <a:cubicBezTo>
                      <a:pt x="86" y="13"/>
                      <a:pt x="86" y="13"/>
                      <a:pt x="86" y="13"/>
                    </a:cubicBezTo>
                    <a:cubicBezTo>
                      <a:pt x="86" y="13"/>
                      <a:pt x="86" y="13"/>
                      <a:pt x="86" y="13"/>
                    </a:cubicBezTo>
                    <a:cubicBezTo>
                      <a:pt x="94" y="13"/>
                      <a:pt x="94" y="13"/>
                      <a:pt x="94" y="13"/>
                    </a:cubicBezTo>
                    <a:cubicBezTo>
                      <a:pt x="95" y="13"/>
                      <a:pt x="95" y="13"/>
                      <a:pt x="95" y="14"/>
                    </a:cubicBezTo>
                    <a:cubicBezTo>
                      <a:pt x="96" y="14"/>
                      <a:pt x="96" y="15"/>
                      <a:pt x="96" y="15"/>
                    </a:cubicBezTo>
                    <a:cubicBezTo>
                      <a:pt x="95" y="21"/>
                      <a:pt x="95" y="21"/>
                      <a:pt x="95" y="21"/>
                    </a:cubicBezTo>
                    <a:cubicBezTo>
                      <a:pt x="95" y="21"/>
                      <a:pt x="95" y="21"/>
                      <a:pt x="95" y="21"/>
                    </a:cubicBezTo>
                    <a:cubicBezTo>
                      <a:pt x="95" y="25"/>
                      <a:pt x="95" y="25"/>
                      <a:pt x="95" y="25"/>
                    </a:cubicBezTo>
                    <a:cubicBezTo>
                      <a:pt x="91" y="25"/>
                      <a:pt x="91" y="25"/>
                      <a:pt x="91" y="25"/>
                    </a:cubicBezTo>
                    <a:cubicBezTo>
                      <a:pt x="88" y="25"/>
                      <a:pt x="85" y="28"/>
                      <a:pt x="85" y="31"/>
                    </a:cubicBezTo>
                    <a:cubicBezTo>
                      <a:pt x="84" y="35"/>
                      <a:pt x="84" y="35"/>
                      <a:pt x="84" y="35"/>
                    </a:cubicBezTo>
                    <a:cubicBezTo>
                      <a:pt x="82" y="35"/>
                      <a:pt x="82" y="35"/>
                      <a:pt x="82" y="35"/>
                    </a:cubicBezTo>
                    <a:cubicBezTo>
                      <a:pt x="84" y="15"/>
                      <a:pt x="84" y="15"/>
                      <a:pt x="84" y="15"/>
                    </a:cubicBezTo>
                    <a:cubicBezTo>
                      <a:pt x="84" y="13"/>
                      <a:pt x="85" y="13"/>
                      <a:pt x="86" y="13"/>
                    </a:cubicBezTo>
                    <a:close/>
                    <a:moveTo>
                      <a:pt x="85" y="42"/>
                    </a:moveTo>
                    <a:cubicBezTo>
                      <a:pt x="84" y="49"/>
                      <a:pt x="84" y="49"/>
                      <a:pt x="84" y="49"/>
                    </a:cubicBezTo>
                    <a:cubicBezTo>
                      <a:pt x="82" y="50"/>
                      <a:pt x="81" y="51"/>
                      <a:pt x="80" y="52"/>
                    </a:cubicBezTo>
                    <a:cubicBezTo>
                      <a:pt x="79" y="57"/>
                      <a:pt x="76" y="61"/>
                      <a:pt x="72" y="64"/>
                    </a:cubicBezTo>
                    <a:cubicBezTo>
                      <a:pt x="71" y="64"/>
                      <a:pt x="71" y="64"/>
                      <a:pt x="70" y="64"/>
                    </a:cubicBezTo>
                    <a:cubicBezTo>
                      <a:pt x="74" y="40"/>
                      <a:pt x="74" y="40"/>
                      <a:pt x="74" y="40"/>
                    </a:cubicBezTo>
                    <a:cubicBezTo>
                      <a:pt x="74" y="39"/>
                      <a:pt x="74" y="39"/>
                      <a:pt x="75" y="39"/>
                    </a:cubicBezTo>
                    <a:cubicBezTo>
                      <a:pt x="75" y="39"/>
                      <a:pt x="75" y="38"/>
                      <a:pt x="76" y="39"/>
                    </a:cubicBezTo>
                    <a:cubicBezTo>
                      <a:pt x="79" y="39"/>
                      <a:pt x="79" y="39"/>
                      <a:pt x="79" y="39"/>
                    </a:cubicBezTo>
                    <a:cubicBezTo>
                      <a:pt x="79" y="39"/>
                      <a:pt x="79" y="39"/>
                      <a:pt x="79" y="39"/>
                    </a:cubicBezTo>
                    <a:cubicBezTo>
                      <a:pt x="84" y="40"/>
                      <a:pt x="84" y="40"/>
                      <a:pt x="84" y="40"/>
                    </a:cubicBezTo>
                    <a:cubicBezTo>
                      <a:pt x="84" y="40"/>
                      <a:pt x="84" y="40"/>
                      <a:pt x="85" y="40"/>
                    </a:cubicBezTo>
                    <a:cubicBezTo>
                      <a:pt x="85" y="41"/>
                      <a:pt x="85" y="41"/>
                      <a:pt x="85" y="42"/>
                    </a:cubicBezTo>
                    <a:close/>
                    <a:moveTo>
                      <a:pt x="67" y="57"/>
                    </a:moveTo>
                    <a:cubicBezTo>
                      <a:pt x="72" y="6"/>
                      <a:pt x="72" y="6"/>
                      <a:pt x="72" y="6"/>
                    </a:cubicBezTo>
                    <a:cubicBezTo>
                      <a:pt x="72" y="6"/>
                      <a:pt x="72" y="5"/>
                      <a:pt x="72" y="5"/>
                    </a:cubicBezTo>
                    <a:cubicBezTo>
                      <a:pt x="73" y="5"/>
                      <a:pt x="73" y="4"/>
                      <a:pt x="74" y="4"/>
                    </a:cubicBezTo>
                    <a:cubicBezTo>
                      <a:pt x="82" y="5"/>
                      <a:pt x="82" y="5"/>
                      <a:pt x="82" y="5"/>
                    </a:cubicBezTo>
                    <a:cubicBezTo>
                      <a:pt x="83" y="5"/>
                      <a:pt x="83" y="6"/>
                      <a:pt x="84" y="6"/>
                    </a:cubicBezTo>
                    <a:cubicBezTo>
                      <a:pt x="84" y="6"/>
                      <a:pt x="84" y="7"/>
                      <a:pt x="84" y="8"/>
                    </a:cubicBezTo>
                    <a:cubicBezTo>
                      <a:pt x="84" y="8"/>
                      <a:pt x="84" y="8"/>
                      <a:pt x="84" y="8"/>
                    </a:cubicBezTo>
                    <a:cubicBezTo>
                      <a:pt x="84" y="8"/>
                      <a:pt x="84" y="8"/>
                      <a:pt x="84" y="8"/>
                    </a:cubicBezTo>
                    <a:cubicBezTo>
                      <a:pt x="84" y="8"/>
                      <a:pt x="84" y="8"/>
                      <a:pt x="84" y="8"/>
                    </a:cubicBezTo>
                    <a:cubicBezTo>
                      <a:pt x="84" y="9"/>
                      <a:pt x="83" y="9"/>
                      <a:pt x="83" y="9"/>
                    </a:cubicBezTo>
                    <a:cubicBezTo>
                      <a:pt x="83" y="9"/>
                      <a:pt x="83" y="9"/>
                      <a:pt x="83" y="9"/>
                    </a:cubicBezTo>
                    <a:cubicBezTo>
                      <a:pt x="83" y="9"/>
                      <a:pt x="83" y="9"/>
                      <a:pt x="82" y="9"/>
                    </a:cubicBezTo>
                    <a:cubicBezTo>
                      <a:pt x="82" y="9"/>
                      <a:pt x="82" y="9"/>
                      <a:pt x="82" y="9"/>
                    </a:cubicBezTo>
                    <a:cubicBezTo>
                      <a:pt x="82" y="9"/>
                      <a:pt x="82" y="9"/>
                      <a:pt x="82" y="9"/>
                    </a:cubicBezTo>
                    <a:cubicBezTo>
                      <a:pt x="82" y="9"/>
                      <a:pt x="82" y="9"/>
                      <a:pt x="82" y="9"/>
                    </a:cubicBezTo>
                    <a:cubicBezTo>
                      <a:pt x="82" y="9"/>
                      <a:pt x="82" y="10"/>
                      <a:pt x="82" y="10"/>
                    </a:cubicBezTo>
                    <a:cubicBezTo>
                      <a:pt x="82" y="10"/>
                      <a:pt x="82" y="10"/>
                      <a:pt x="82" y="10"/>
                    </a:cubicBezTo>
                    <a:cubicBezTo>
                      <a:pt x="81" y="10"/>
                      <a:pt x="81" y="10"/>
                      <a:pt x="81" y="10"/>
                    </a:cubicBezTo>
                    <a:cubicBezTo>
                      <a:pt x="81" y="10"/>
                      <a:pt x="81" y="10"/>
                      <a:pt x="81" y="10"/>
                    </a:cubicBezTo>
                    <a:cubicBezTo>
                      <a:pt x="81" y="10"/>
                      <a:pt x="81" y="10"/>
                      <a:pt x="81" y="10"/>
                    </a:cubicBezTo>
                    <a:cubicBezTo>
                      <a:pt x="81" y="10"/>
                      <a:pt x="81" y="10"/>
                      <a:pt x="81" y="10"/>
                    </a:cubicBezTo>
                    <a:cubicBezTo>
                      <a:pt x="81" y="11"/>
                      <a:pt x="81" y="11"/>
                      <a:pt x="81" y="11"/>
                    </a:cubicBezTo>
                    <a:cubicBezTo>
                      <a:pt x="81" y="11"/>
                      <a:pt x="81" y="11"/>
                      <a:pt x="80" y="11"/>
                    </a:cubicBezTo>
                    <a:cubicBezTo>
                      <a:pt x="80" y="11"/>
                      <a:pt x="80" y="11"/>
                      <a:pt x="80" y="11"/>
                    </a:cubicBezTo>
                    <a:cubicBezTo>
                      <a:pt x="80" y="11"/>
                      <a:pt x="80" y="11"/>
                      <a:pt x="80" y="11"/>
                    </a:cubicBezTo>
                    <a:cubicBezTo>
                      <a:pt x="80" y="11"/>
                      <a:pt x="80" y="11"/>
                      <a:pt x="80" y="11"/>
                    </a:cubicBezTo>
                    <a:cubicBezTo>
                      <a:pt x="80" y="12"/>
                      <a:pt x="80" y="12"/>
                      <a:pt x="80" y="12"/>
                    </a:cubicBezTo>
                    <a:cubicBezTo>
                      <a:pt x="80" y="12"/>
                      <a:pt x="80" y="12"/>
                      <a:pt x="80" y="12"/>
                    </a:cubicBezTo>
                    <a:cubicBezTo>
                      <a:pt x="80" y="12"/>
                      <a:pt x="80" y="12"/>
                      <a:pt x="80" y="12"/>
                    </a:cubicBezTo>
                    <a:cubicBezTo>
                      <a:pt x="80" y="12"/>
                      <a:pt x="80" y="12"/>
                      <a:pt x="80" y="12"/>
                    </a:cubicBezTo>
                    <a:cubicBezTo>
                      <a:pt x="80" y="13"/>
                      <a:pt x="80" y="13"/>
                      <a:pt x="80" y="13"/>
                    </a:cubicBezTo>
                    <a:cubicBezTo>
                      <a:pt x="79" y="13"/>
                      <a:pt x="79" y="13"/>
                      <a:pt x="79" y="13"/>
                    </a:cubicBezTo>
                    <a:cubicBezTo>
                      <a:pt x="79" y="13"/>
                      <a:pt x="79" y="13"/>
                      <a:pt x="79" y="13"/>
                    </a:cubicBezTo>
                    <a:cubicBezTo>
                      <a:pt x="79" y="13"/>
                      <a:pt x="79" y="13"/>
                      <a:pt x="79" y="13"/>
                    </a:cubicBezTo>
                    <a:cubicBezTo>
                      <a:pt x="79" y="14"/>
                      <a:pt x="79" y="14"/>
                      <a:pt x="79" y="14"/>
                    </a:cubicBezTo>
                    <a:cubicBezTo>
                      <a:pt x="79" y="14"/>
                      <a:pt x="79" y="14"/>
                      <a:pt x="79" y="14"/>
                    </a:cubicBezTo>
                    <a:cubicBezTo>
                      <a:pt x="79" y="14"/>
                      <a:pt x="79" y="14"/>
                      <a:pt x="79" y="14"/>
                    </a:cubicBezTo>
                    <a:cubicBezTo>
                      <a:pt x="78" y="34"/>
                      <a:pt x="78" y="34"/>
                      <a:pt x="78" y="34"/>
                    </a:cubicBezTo>
                    <a:cubicBezTo>
                      <a:pt x="76" y="34"/>
                      <a:pt x="76" y="34"/>
                      <a:pt x="76" y="34"/>
                    </a:cubicBezTo>
                    <a:cubicBezTo>
                      <a:pt x="75" y="34"/>
                      <a:pt x="73" y="34"/>
                      <a:pt x="72" y="35"/>
                    </a:cubicBezTo>
                    <a:cubicBezTo>
                      <a:pt x="71" y="36"/>
                      <a:pt x="70" y="38"/>
                      <a:pt x="70" y="39"/>
                    </a:cubicBezTo>
                    <a:cubicBezTo>
                      <a:pt x="67" y="60"/>
                      <a:pt x="67" y="60"/>
                      <a:pt x="67" y="60"/>
                    </a:cubicBezTo>
                    <a:lnTo>
                      <a:pt x="67" y="57"/>
                    </a:lnTo>
                    <a:close/>
                    <a:moveTo>
                      <a:pt x="51" y="17"/>
                    </a:moveTo>
                    <a:cubicBezTo>
                      <a:pt x="52" y="16"/>
                      <a:pt x="52" y="16"/>
                      <a:pt x="53" y="16"/>
                    </a:cubicBezTo>
                    <a:cubicBezTo>
                      <a:pt x="61" y="16"/>
                      <a:pt x="61" y="16"/>
                      <a:pt x="61" y="16"/>
                    </a:cubicBezTo>
                    <a:cubicBezTo>
                      <a:pt x="62" y="16"/>
                      <a:pt x="62" y="16"/>
                      <a:pt x="63" y="17"/>
                    </a:cubicBezTo>
                    <a:cubicBezTo>
                      <a:pt x="63" y="17"/>
                      <a:pt x="63" y="18"/>
                      <a:pt x="63" y="18"/>
                    </a:cubicBezTo>
                    <a:cubicBezTo>
                      <a:pt x="62" y="56"/>
                      <a:pt x="62" y="56"/>
                      <a:pt x="62" y="56"/>
                    </a:cubicBezTo>
                    <a:cubicBezTo>
                      <a:pt x="61" y="40"/>
                      <a:pt x="61" y="40"/>
                      <a:pt x="61" y="40"/>
                    </a:cubicBezTo>
                    <a:cubicBezTo>
                      <a:pt x="61" y="38"/>
                      <a:pt x="61" y="37"/>
                      <a:pt x="59" y="35"/>
                    </a:cubicBezTo>
                    <a:cubicBezTo>
                      <a:pt x="58" y="34"/>
                      <a:pt x="56" y="33"/>
                      <a:pt x="55" y="34"/>
                    </a:cubicBezTo>
                    <a:cubicBezTo>
                      <a:pt x="51" y="34"/>
                      <a:pt x="51" y="34"/>
                      <a:pt x="51" y="34"/>
                    </a:cubicBezTo>
                    <a:cubicBezTo>
                      <a:pt x="51" y="31"/>
                      <a:pt x="51" y="31"/>
                      <a:pt x="51" y="31"/>
                    </a:cubicBezTo>
                    <a:cubicBezTo>
                      <a:pt x="51" y="18"/>
                      <a:pt x="51" y="18"/>
                      <a:pt x="51" y="18"/>
                    </a:cubicBezTo>
                    <a:cubicBezTo>
                      <a:pt x="51" y="18"/>
                      <a:pt x="51" y="17"/>
                      <a:pt x="51" y="17"/>
                    </a:cubicBezTo>
                    <a:close/>
                    <a:moveTo>
                      <a:pt x="55" y="38"/>
                    </a:moveTo>
                    <a:cubicBezTo>
                      <a:pt x="56" y="38"/>
                      <a:pt x="56" y="38"/>
                      <a:pt x="56" y="38"/>
                    </a:cubicBezTo>
                    <a:cubicBezTo>
                      <a:pt x="57" y="39"/>
                      <a:pt x="57" y="39"/>
                      <a:pt x="57" y="40"/>
                    </a:cubicBezTo>
                    <a:cubicBezTo>
                      <a:pt x="58" y="68"/>
                      <a:pt x="58" y="68"/>
                      <a:pt x="58" y="68"/>
                    </a:cubicBezTo>
                    <a:cubicBezTo>
                      <a:pt x="58" y="68"/>
                      <a:pt x="58" y="68"/>
                      <a:pt x="58" y="68"/>
                    </a:cubicBezTo>
                    <a:cubicBezTo>
                      <a:pt x="54" y="68"/>
                      <a:pt x="51" y="67"/>
                      <a:pt x="47" y="65"/>
                    </a:cubicBezTo>
                    <a:cubicBezTo>
                      <a:pt x="45" y="41"/>
                      <a:pt x="45" y="41"/>
                      <a:pt x="45" y="41"/>
                    </a:cubicBezTo>
                    <a:cubicBezTo>
                      <a:pt x="45" y="40"/>
                      <a:pt x="45" y="39"/>
                      <a:pt x="45" y="39"/>
                    </a:cubicBezTo>
                    <a:cubicBezTo>
                      <a:pt x="46" y="39"/>
                      <a:pt x="46" y="38"/>
                      <a:pt x="46" y="38"/>
                    </a:cubicBezTo>
                    <a:lnTo>
                      <a:pt x="55" y="38"/>
                    </a:lnTo>
                    <a:close/>
                    <a:moveTo>
                      <a:pt x="32" y="6"/>
                    </a:moveTo>
                    <a:cubicBezTo>
                      <a:pt x="33" y="6"/>
                      <a:pt x="33" y="5"/>
                      <a:pt x="34" y="5"/>
                    </a:cubicBezTo>
                    <a:cubicBezTo>
                      <a:pt x="42" y="4"/>
                      <a:pt x="42" y="4"/>
                      <a:pt x="42" y="4"/>
                    </a:cubicBezTo>
                    <a:cubicBezTo>
                      <a:pt x="43" y="4"/>
                      <a:pt x="43" y="5"/>
                      <a:pt x="44" y="5"/>
                    </a:cubicBezTo>
                    <a:cubicBezTo>
                      <a:pt x="44" y="5"/>
                      <a:pt x="44" y="6"/>
                      <a:pt x="44" y="6"/>
                    </a:cubicBezTo>
                    <a:cubicBezTo>
                      <a:pt x="47" y="31"/>
                      <a:pt x="47" y="31"/>
                      <a:pt x="47" y="31"/>
                    </a:cubicBezTo>
                    <a:cubicBezTo>
                      <a:pt x="47" y="34"/>
                      <a:pt x="47" y="34"/>
                      <a:pt x="47" y="34"/>
                    </a:cubicBezTo>
                    <a:cubicBezTo>
                      <a:pt x="46" y="34"/>
                      <a:pt x="46" y="34"/>
                      <a:pt x="46" y="34"/>
                    </a:cubicBezTo>
                    <a:cubicBezTo>
                      <a:pt x="45" y="34"/>
                      <a:pt x="43" y="35"/>
                      <a:pt x="42" y="36"/>
                    </a:cubicBezTo>
                    <a:cubicBezTo>
                      <a:pt x="41" y="37"/>
                      <a:pt x="40" y="39"/>
                      <a:pt x="40" y="41"/>
                    </a:cubicBezTo>
                    <a:cubicBezTo>
                      <a:pt x="42" y="53"/>
                      <a:pt x="42" y="53"/>
                      <a:pt x="42" y="53"/>
                    </a:cubicBezTo>
                    <a:cubicBezTo>
                      <a:pt x="39" y="46"/>
                      <a:pt x="39" y="46"/>
                      <a:pt x="39" y="46"/>
                    </a:cubicBezTo>
                    <a:cubicBezTo>
                      <a:pt x="37" y="14"/>
                      <a:pt x="37" y="14"/>
                      <a:pt x="37" y="14"/>
                    </a:cubicBezTo>
                    <a:cubicBezTo>
                      <a:pt x="37" y="14"/>
                      <a:pt x="37" y="14"/>
                      <a:pt x="37" y="14"/>
                    </a:cubicBezTo>
                    <a:cubicBezTo>
                      <a:pt x="37" y="14"/>
                      <a:pt x="37" y="14"/>
                      <a:pt x="37" y="14"/>
                    </a:cubicBezTo>
                    <a:cubicBezTo>
                      <a:pt x="37" y="14"/>
                      <a:pt x="37" y="14"/>
                      <a:pt x="37" y="13"/>
                    </a:cubicBezTo>
                    <a:cubicBezTo>
                      <a:pt x="37" y="13"/>
                      <a:pt x="37" y="13"/>
                      <a:pt x="37" y="13"/>
                    </a:cubicBezTo>
                    <a:cubicBezTo>
                      <a:pt x="37" y="13"/>
                      <a:pt x="37" y="13"/>
                      <a:pt x="36" y="13"/>
                    </a:cubicBezTo>
                    <a:cubicBezTo>
                      <a:pt x="36" y="13"/>
                      <a:pt x="36" y="13"/>
                      <a:pt x="36" y="13"/>
                    </a:cubicBezTo>
                    <a:cubicBezTo>
                      <a:pt x="36" y="13"/>
                      <a:pt x="36" y="13"/>
                      <a:pt x="36" y="12"/>
                    </a:cubicBezTo>
                    <a:cubicBezTo>
                      <a:pt x="36" y="12"/>
                      <a:pt x="36" y="12"/>
                      <a:pt x="36" y="12"/>
                    </a:cubicBezTo>
                    <a:cubicBezTo>
                      <a:pt x="36" y="12"/>
                      <a:pt x="36" y="12"/>
                      <a:pt x="36" y="12"/>
                    </a:cubicBezTo>
                    <a:cubicBezTo>
                      <a:pt x="36" y="12"/>
                      <a:pt x="36" y="12"/>
                      <a:pt x="36" y="12"/>
                    </a:cubicBezTo>
                    <a:cubicBezTo>
                      <a:pt x="36" y="12"/>
                      <a:pt x="36" y="12"/>
                      <a:pt x="36" y="11"/>
                    </a:cubicBezTo>
                    <a:cubicBezTo>
                      <a:pt x="36" y="11"/>
                      <a:pt x="36" y="11"/>
                      <a:pt x="36" y="11"/>
                    </a:cubicBezTo>
                    <a:cubicBezTo>
                      <a:pt x="36" y="11"/>
                      <a:pt x="36" y="11"/>
                      <a:pt x="36" y="11"/>
                    </a:cubicBezTo>
                    <a:cubicBezTo>
                      <a:pt x="36" y="11"/>
                      <a:pt x="36" y="11"/>
                      <a:pt x="36" y="11"/>
                    </a:cubicBezTo>
                    <a:cubicBezTo>
                      <a:pt x="35" y="11"/>
                      <a:pt x="35" y="11"/>
                      <a:pt x="35" y="11"/>
                    </a:cubicBezTo>
                    <a:cubicBezTo>
                      <a:pt x="35" y="11"/>
                      <a:pt x="35" y="11"/>
                      <a:pt x="35" y="11"/>
                    </a:cubicBezTo>
                    <a:cubicBezTo>
                      <a:pt x="35" y="10"/>
                      <a:pt x="35" y="10"/>
                      <a:pt x="35" y="10"/>
                    </a:cubicBezTo>
                    <a:cubicBezTo>
                      <a:pt x="35" y="10"/>
                      <a:pt x="35" y="10"/>
                      <a:pt x="35" y="10"/>
                    </a:cubicBezTo>
                    <a:cubicBezTo>
                      <a:pt x="35" y="10"/>
                      <a:pt x="35" y="10"/>
                      <a:pt x="35" y="10"/>
                    </a:cubicBezTo>
                    <a:cubicBezTo>
                      <a:pt x="35" y="10"/>
                      <a:pt x="35" y="10"/>
                      <a:pt x="35" y="10"/>
                    </a:cubicBezTo>
                    <a:cubicBezTo>
                      <a:pt x="34" y="10"/>
                      <a:pt x="34" y="10"/>
                      <a:pt x="34" y="10"/>
                    </a:cubicBezTo>
                    <a:cubicBezTo>
                      <a:pt x="34" y="10"/>
                      <a:pt x="34" y="10"/>
                      <a:pt x="34" y="9"/>
                    </a:cubicBezTo>
                    <a:cubicBezTo>
                      <a:pt x="34" y="9"/>
                      <a:pt x="34" y="9"/>
                      <a:pt x="34" y="9"/>
                    </a:cubicBezTo>
                    <a:cubicBezTo>
                      <a:pt x="34" y="9"/>
                      <a:pt x="34" y="9"/>
                      <a:pt x="34" y="9"/>
                    </a:cubicBezTo>
                    <a:cubicBezTo>
                      <a:pt x="34" y="9"/>
                      <a:pt x="34" y="9"/>
                      <a:pt x="33" y="9"/>
                    </a:cubicBezTo>
                    <a:cubicBezTo>
                      <a:pt x="33" y="9"/>
                      <a:pt x="33" y="9"/>
                      <a:pt x="33" y="9"/>
                    </a:cubicBezTo>
                    <a:cubicBezTo>
                      <a:pt x="33" y="9"/>
                      <a:pt x="33" y="9"/>
                      <a:pt x="33" y="9"/>
                    </a:cubicBezTo>
                    <a:cubicBezTo>
                      <a:pt x="33" y="9"/>
                      <a:pt x="33" y="9"/>
                      <a:pt x="33" y="9"/>
                    </a:cubicBezTo>
                    <a:cubicBezTo>
                      <a:pt x="33" y="9"/>
                      <a:pt x="33" y="9"/>
                      <a:pt x="33" y="9"/>
                    </a:cubicBezTo>
                    <a:cubicBezTo>
                      <a:pt x="33" y="9"/>
                      <a:pt x="33" y="9"/>
                      <a:pt x="33" y="9"/>
                    </a:cubicBezTo>
                    <a:cubicBezTo>
                      <a:pt x="32" y="8"/>
                      <a:pt x="32" y="8"/>
                      <a:pt x="32" y="8"/>
                    </a:cubicBezTo>
                    <a:cubicBezTo>
                      <a:pt x="32" y="8"/>
                      <a:pt x="32" y="8"/>
                      <a:pt x="32" y="8"/>
                    </a:cubicBezTo>
                    <a:cubicBezTo>
                      <a:pt x="32" y="8"/>
                      <a:pt x="32" y="8"/>
                      <a:pt x="32" y="8"/>
                    </a:cubicBezTo>
                    <a:cubicBezTo>
                      <a:pt x="32" y="7"/>
                      <a:pt x="32" y="6"/>
                      <a:pt x="32" y="6"/>
                    </a:cubicBezTo>
                    <a:close/>
                    <a:moveTo>
                      <a:pt x="21" y="14"/>
                    </a:moveTo>
                    <a:cubicBezTo>
                      <a:pt x="21" y="13"/>
                      <a:pt x="21" y="13"/>
                      <a:pt x="22" y="13"/>
                    </a:cubicBezTo>
                    <a:cubicBezTo>
                      <a:pt x="30" y="13"/>
                      <a:pt x="30" y="13"/>
                      <a:pt x="30" y="13"/>
                    </a:cubicBezTo>
                    <a:cubicBezTo>
                      <a:pt x="30" y="13"/>
                      <a:pt x="30" y="13"/>
                      <a:pt x="30" y="13"/>
                    </a:cubicBezTo>
                    <a:cubicBezTo>
                      <a:pt x="30" y="13"/>
                      <a:pt x="30" y="13"/>
                      <a:pt x="30" y="13"/>
                    </a:cubicBezTo>
                    <a:cubicBezTo>
                      <a:pt x="31" y="12"/>
                      <a:pt x="32" y="13"/>
                      <a:pt x="32" y="15"/>
                    </a:cubicBezTo>
                    <a:cubicBezTo>
                      <a:pt x="34" y="34"/>
                      <a:pt x="34" y="34"/>
                      <a:pt x="34" y="34"/>
                    </a:cubicBezTo>
                    <a:cubicBezTo>
                      <a:pt x="33" y="31"/>
                      <a:pt x="33" y="31"/>
                      <a:pt x="33" y="31"/>
                    </a:cubicBezTo>
                    <a:cubicBezTo>
                      <a:pt x="32" y="30"/>
                      <a:pt x="31" y="28"/>
                      <a:pt x="29" y="28"/>
                    </a:cubicBezTo>
                    <a:cubicBezTo>
                      <a:pt x="29" y="28"/>
                      <a:pt x="29" y="27"/>
                      <a:pt x="29" y="27"/>
                    </a:cubicBezTo>
                    <a:cubicBezTo>
                      <a:pt x="29" y="27"/>
                      <a:pt x="29" y="27"/>
                      <a:pt x="29" y="27"/>
                    </a:cubicBezTo>
                    <a:cubicBezTo>
                      <a:pt x="28" y="27"/>
                      <a:pt x="28" y="27"/>
                      <a:pt x="28" y="27"/>
                    </a:cubicBezTo>
                    <a:cubicBezTo>
                      <a:pt x="28" y="27"/>
                      <a:pt x="28" y="27"/>
                      <a:pt x="28" y="27"/>
                    </a:cubicBezTo>
                    <a:cubicBezTo>
                      <a:pt x="28" y="27"/>
                      <a:pt x="28"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6" y="27"/>
                      <a:pt x="26" y="27"/>
                      <a:pt x="26" y="27"/>
                    </a:cubicBezTo>
                    <a:cubicBezTo>
                      <a:pt x="26" y="27"/>
                      <a:pt x="26" y="27"/>
                      <a:pt x="26" y="27"/>
                    </a:cubicBezTo>
                    <a:cubicBezTo>
                      <a:pt x="26" y="27"/>
                      <a:pt x="26" y="27"/>
                      <a:pt x="26" y="27"/>
                    </a:cubicBezTo>
                    <a:cubicBezTo>
                      <a:pt x="26" y="27"/>
                      <a:pt x="26" y="27"/>
                      <a:pt x="25" y="27"/>
                    </a:cubicBezTo>
                    <a:cubicBezTo>
                      <a:pt x="25" y="27"/>
                      <a:pt x="25" y="27"/>
                      <a:pt x="25" y="27"/>
                    </a:cubicBezTo>
                    <a:cubicBezTo>
                      <a:pt x="25" y="27"/>
                      <a:pt x="25" y="27"/>
                      <a:pt x="25" y="27"/>
                    </a:cubicBezTo>
                    <a:cubicBezTo>
                      <a:pt x="25" y="27"/>
                      <a:pt x="24" y="27"/>
                      <a:pt x="24" y="28"/>
                    </a:cubicBezTo>
                    <a:cubicBezTo>
                      <a:pt x="22" y="29"/>
                      <a:pt x="22" y="29"/>
                      <a:pt x="22" y="29"/>
                    </a:cubicBezTo>
                    <a:cubicBezTo>
                      <a:pt x="21" y="25"/>
                      <a:pt x="21" y="25"/>
                      <a:pt x="21" y="25"/>
                    </a:cubicBezTo>
                    <a:cubicBezTo>
                      <a:pt x="20" y="15"/>
                      <a:pt x="20" y="15"/>
                      <a:pt x="20" y="15"/>
                    </a:cubicBezTo>
                    <a:cubicBezTo>
                      <a:pt x="20" y="15"/>
                      <a:pt x="20" y="14"/>
                      <a:pt x="21" y="14"/>
                    </a:cubicBezTo>
                    <a:close/>
                    <a:moveTo>
                      <a:pt x="18" y="35"/>
                    </a:moveTo>
                    <a:cubicBezTo>
                      <a:pt x="19" y="34"/>
                      <a:pt x="19" y="34"/>
                      <a:pt x="19" y="34"/>
                    </a:cubicBezTo>
                    <a:cubicBezTo>
                      <a:pt x="21" y="34"/>
                      <a:pt x="21" y="34"/>
                      <a:pt x="21" y="34"/>
                    </a:cubicBezTo>
                    <a:cubicBezTo>
                      <a:pt x="21" y="34"/>
                      <a:pt x="21" y="34"/>
                      <a:pt x="21" y="34"/>
                    </a:cubicBezTo>
                    <a:cubicBezTo>
                      <a:pt x="26" y="32"/>
                      <a:pt x="26" y="32"/>
                      <a:pt x="26" y="32"/>
                    </a:cubicBezTo>
                    <a:cubicBezTo>
                      <a:pt x="27" y="31"/>
                      <a:pt x="27" y="32"/>
                      <a:pt x="27" y="32"/>
                    </a:cubicBezTo>
                    <a:cubicBezTo>
                      <a:pt x="28" y="32"/>
                      <a:pt x="28" y="32"/>
                      <a:pt x="29" y="33"/>
                    </a:cubicBezTo>
                    <a:cubicBezTo>
                      <a:pt x="39" y="59"/>
                      <a:pt x="39" y="59"/>
                      <a:pt x="39" y="59"/>
                    </a:cubicBezTo>
                    <a:cubicBezTo>
                      <a:pt x="38" y="57"/>
                      <a:pt x="37" y="55"/>
                      <a:pt x="36" y="52"/>
                    </a:cubicBezTo>
                    <a:cubicBezTo>
                      <a:pt x="35" y="51"/>
                      <a:pt x="33" y="49"/>
                      <a:pt x="31" y="49"/>
                    </a:cubicBezTo>
                    <a:cubicBezTo>
                      <a:pt x="23" y="49"/>
                      <a:pt x="23" y="49"/>
                      <a:pt x="23" y="49"/>
                    </a:cubicBezTo>
                    <a:cubicBezTo>
                      <a:pt x="17" y="37"/>
                      <a:pt x="17" y="37"/>
                      <a:pt x="17" y="37"/>
                    </a:cubicBezTo>
                    <a:cubicBezTo>
                      <a:pt x="17" y="37"/>
                      <a:pt x="17" y="36"/>
                      <a:pt x="17" y="36"/>
                    </a:cubicBezTo>
                    <a:cubicBezTo>
                      <a:pt x="17" y="36"/>
                      <a:pt x="17" y="36"/>
                      <a:pt x="17" y="35"/>
                    </a:cubicBezTo>
                    <a:cubicBezTo>
                      <a:pt x="18" y="35"/>
                      <a:pt x="18" y="35"/>
                      <a:pt x="18" y="35"/>
                    </a:cubicBezTo>
                    <a:close/>
                    <a:moveTo>
                      <a:pt x="5" y="24"/>
                    </a:moveTo>
                    <a:cubicBezTo>
                      <a:pt x="5" y="23"/>
                      <a:pt x="5" y="23"/>
                      <a:pt x="5" y="22"/>
                    </a:cubicBezTo>
                    <a:cubicBezTo>
                      <a:pt x="5" y="22"/>
                      <a:pt x="5" y="22"/>
                      <a:pt x="6" y="22"/>
                    </a:cubicBezTo>
                    <a:cubicBezTo>
                      <a:pt x="14" y="21"/>
                      <a:pt x="14" y="21"/>
                      <a:pt x="14" y="21"/>
                    </a:cubicBezTo>
                    <a:cubicBezTo>
                      <a:pt x="15" y="21"/>
                      <a:pt x="16" y="21"/>
                      <a:pt x="16" y="22"/>
                    </a:cubicBezTo>
                    <a:cubicBezTo>
                      <a:pt x="17" y="26"/>
                      <a:pt x="17" y="26"/>
                      <a:pt x="17" y="26"/>
                    </a:cubicBezTo>
                    <a:cubicBezTo>
                      <a:pt x="17" y="30"/>
                      <a:pt x="17" y="30"/>
                      <a:pt x="17" y="30"/>
                    </a:cubicBezTo>
                    <a:cubicBezTo>
                      <a:pt x="16" y="31"/>
                      <a:pt x="16" y="31"/>
                      <a:pt x="16" y="31"/>
                    </a:cubicBezTo>
                    <a:cubicBezTo>
                      <a:pt x="15" y="31"/>
                      <a:pt x="14" y="33"/>
                      <a:pt x="13" y="34"/>
                    </a:cubicBezTo>
                    <a:cubicBezTo>
                      <a:pt x="12" y="36"/>
                      <a:pt x="13" y="38"/>
                      <a:pt x="13" y="39"/>
                    </a:cubicBezTo>
                    <a:cubicBezTo>
                      <a:pt x="18" y="49"/>
                      <a:pt x="18" y="49"/>
                      <a:pt x="18" y="49"/>
                    </a:cubicBezTo>
                    <a:cubicBezTo>
                      <a:pt x="10" y="49"/>
                      <a:pt x="10" y="49"/>
                      <a:pt x="10" y="49"/>
                    </a:cubicBezTo>
                    <a:lnTo>
                      <a:pt x="5" y="24"/>
                    </a:lnTo>
                    <a:close/>
                    <a:moveTo>
                      <a:pt x="111" y="54"/>
                    </a:moveTo>
                    <a:cubicBezTo>
                      <a:pt x="104" y="95"/>
                      <a:pt x="104" y="95"/>
                      <a:pt x="104" y="95"/>
                    </a:cubicBezTo>
                    <a:cubicBezTo>
                      <a:pt x="90" y="95"/>
                      <a:pt x="90" y="95"/>
                      <a:pt x="90" y="95"/>
                    </a:cubicBezTo>
                    <a:cubicBezTo>
                      <a:pt x="89" y="95"/>
                      <a:pt x="88" y="96"/>
                      <a:pt x="88" y="97"/>
                    </a:cubicBezTo>
                    <a:cubicBezTo>
                      <a:pt x="88" y="98"/>
                      <a:pt x="89" y="99"/>
                      <a:pt x="90" y="99"/>
                    </a:cubicBezTo>
                    <a:cubicBezTo>
                      <a:pt x="104" y="99"/>
                      <a:pt x="104" y="99"/>
                      <a:pt x="104" y="99"/>
                    </a:cubicBezTo>
                    <a:cubicBezTo>
                      <a:pt x="101" y="112"/>
                      <a:pt x="101" y="112"/>
                      <a:pt x="101" y="112"/>
                    </a:cubicBezTo>
                    <a:cubicBezTo>
                      <a:pt x="90" y="112"/>
                      <a:pt x="90" y="112"/>
                      <a:pt x="90" y="112"/>
                    </a:cubicBezTo>
                    <a:cubicBezTo>
                      <a:pt x="89" y="112"/>
                      <a:pt x="88" y="113"/>
                      <a:pt x="88" y="115"/>
                    </a:cubicBezTo>
                    <a:cubicBezTo>
                      <a:pt x="88" y="116"/>
                      <a:pt x="89" y="117"/>
                      <a:pt x="90" y="117"/>
                    </a:cubicBezTo>
                    <a:cubicBezTo>
                      <a:pt x="101" y="117"/>
                      <a:pt x="101" y="117"/>
                      <a:pt x="101" y="117"/>
                    </a:cubicBezTo>
                    <a:cubicBezTo>
                      <a:pt x="96" y="145"/>
                      <a:pt x="96" y="145"/>
                      <a:pt x="96" y="145"/>
                    </a:cubicBezTo>
                    <a:cubicBezTo>
                      <a:pt x="96" y="146"/>
                      <a:pt x="95" y="146"/>
                      <a:pt x="95" y="146"/>
                    </a:cubicBezTo>
                    <a:cubicBezTo>
                      <a:pt x="21" y="146"/>
                      <a:pt x="21" y="146"/>
                      <a:pt x="21" y="146"/>
                    </a:cubicBezTo>
                    <a:cubicBezTo>
                      <a:pt x="21" y="146"/>
                      <a:pt x="20" y="146"/>
                      <a:pt x="20" y="145"/>
                    </a:cubicBezTo>
                    <a:cubicBezTo>
                      <a:pt x="15" y="117"/>
                      <a:pt x="15" y="117"/>
                      <a:pt x="15" y="117"/>
                    </a:cubicBezTo>
                    <a:cubicBezTo>
                      <a:pt x="26" y="117"/>
                      <a:pt x="26" y="117"/>
                      <a:pt x="26" y="117"/>
                    </a:cubicBezTo>
                    <a:cubicBezTo>
                      <a:pt x="27" y="117"/>
                      <a:pt x="28" y="116"/>
                      <a:pt x="28" y="115"/>
                    </a:cubicBezTo>
                    <a:cubicBezTo>
                      <a:pt x="28" y="113"/>
                      <a:pt x="27" y="112"/>
                      <a:pt x="26" y="112"/>
                    </a:cubicBezTo>
                    <a:cubicBezTo>
                      <a:pt x="15" y="112"/>
                      <a:pt x="15" y="112"/>
                      <a:pt x="15" y="112"/>
                    </a:cubicBezTo>
                    <a:cubicBezTo>
                      <a:pt x="12" y="99"/>
                      <a:pt x="12" y="99"/>
                      <a:pt x="12" y="99"/>
                    </a:cubicBezTo>
                    <a:cubicBezTo>
                      <a:pt x="26" y="99"/>
                      <a:pt x="26" y="99"/>
                      <a:pt x="26" y="99"/>
                    </a:cubicBezTo>
                    <a:cubicBezTo>
                      <a:pt x="27" y="99"/>
                      <a:pt x="28" y="98"/>
                      <a:pt x="28" y="97"/>
                    </a:cubicBezTo>
                    <a:cubicBezTo>
                      <a:pt x="28" y="96"/>
                      <a:pt x="27" y="95"/>
                      <a:pt x="26" y="95"/>
                    </a:cubicBezTo>
                    <a:cubicBezTo>
                      <a:pt x="12" y="95"/>
                      <a:pt x="12" y="95"/>
                      <a:pt x="12" y="95"/>
                    </a:cubicBezTo>
                    <a:cubicBezTo>
                      <a:pt x="5" y="54"/>
                      <a:pt x="5" y="54"/>
                      <a:pt x="5" y="54"/>
                    </a:cubicBezTo>
                    <a:cubicBezTo>
                      <a:pt x="5" y="54"/>
                      <a:pt x="5" y="54"/>
                      <a:pt x="5" y="54"/>
                    </a:cubicBezTo>
                    <a:cubicBezTo>
                      <a:pt x="5" y="54"/>
                      <a:pt x="5" y="54"/>
                      <a:pt x="5" y="54"/>
                    </a:cubicBezTo>
                    <a:cubicBezTo>
                      <a:pt x="31" y="54"/>
                      <a:pt x="31" y="54"/>
                      <a:pt x="31" y="54"/>
                    </a:cubicBezTo>
                    <a:cubicBezTo>
                      <a:pt x="31" y="54"/>
                      <a:pt x="31" y="54"/>
                      <a:pt x="31" y="54"/>
                    </a:cubicBezTo>
                    <a:cubicBezTo>
                      <a:pt x="34" y="59"/>
                      <a:pt x="37" y="64"/>
                      <a:pt x="42" y="67"/>
                    </a:cubicBezTo>
                    <a:cubicBezTo>
                      <a:pt x="47" y="70"/>
                      <a:pt x="52" y="72"/>
                      <a:pt x="58" y="72"/>
                    </a:cubicBezTo>
                    <a:cubicBezTo>
                      <a:pt x="58" y="72"/>
                      <a:pt x="59" y="72"/>
                      <a:pt x="59" y="72"/>
                    </a:cubicBezTo>
                    <a:cubicBezTo>
                      <a:pt x="59" y="72"/>
                      <a:pt x="59" y="72"/>
                      <a:pt x="59" y="72"/>
                    </a:cubicBezTo>
                    <a:cubicBezTo>
                      <a:pt x="59" y="72"/>
                      <a:pt x="60" y="72"/>
                      <a:pt x="60" y="72"/>
                    </a:cubicBezTo>
                    <a:cubicBezTo>
                      <a:pt x="61" y="72"/>
                      <a:pt x="62" y="72"/>
                      <a:pt x="64" y="72"/>
                    </a:cubicBezTo>
                    <a:cubicBezTo>
                      <a:pt x="64" y="72"/>
                      <a:pt x="64" y="72"/>
                      <a:pt x="64" y="72"/>
                    </a:cubicBezTo>
                    <a:cubicBezTo>
                      <a:pt x="67" y="71"/>
                      <a:pt x="71" y="69"/>
                      <a:pt x="74" y="67"/>
                    </a:cubicBezTo>
                    <a:cubicBezTo>
                      <a:pt x="79" y="64"/>
                      <a:pt x="82" y="59"/>
                      <a:pt x="84" y="54"/>
                    </a:cubicBezTo>
                    <a:cubicBezTo>
                      <a:pt x="85" y="54"/>
                      <a:pt x="85" y="54"/>
                      <a:pt x="85" y="54"/>
                    </a:cubicBezTo>
                    <a:cubicBezTo>
                      <a:pt x="111" y="54"/>
                      <a:pt x="111" y="54"/>
                      <a:pt x="111" y="54"/>
                    </a:cubicBezTo>
                    <a:cubicBezTo>
                      <a:pt x="111" y="54"/>
                      <a:pt x="111" y="54"/>
                      <a:pt x="111" y="54"/>
                    </a:cubicBezTo>
                    <a:cubicBezTo>
                      <a:pt x="111" y="54"/>
                      <a:pt x="111" y="54"/>
                      <a:pt x="111" y="54"/>
                    </a:cubicBezTo>
                    <a:close/>
                    <a:moveTo>
                      <a:pt x="111" y="54"/>
                    </a:moveTo>
                    <a:cubicBezTo>
                      <a:pt x="111" y="54"/>
                      <a:pt x="111" y="54"/>
                      <a:pt x="111" y="54"/>
                    </a:cubicBezTo>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278" name="Google Shape;278;p49"/>
          <p:cNvGrpSpPr/>
          <p:nvPr/>
        </p:nvGrpSpPr>
        <p:grpSpPr>
          <a:xfrm>
            <a:off x="1051517" y="2245258"/>
            <a:ext cx="2400629" cy="702153"/>
            <a:chOff x="1363923" y="3904620"/>
            <a:chExt cx="3200838" cy="936204"/>
          </a:xfrm>
        </p:grpSpPr>
        <p:sp>
          <p:nvSpPr>
            <p:cNvPr id="279" name="Google Shape;279;p49"/>
            <p:cNvSpPr txBox="1"/>
            <p:nvPr/>
          </p:nvSpPr>
          <p:spPr>
            <a:xfrm>
              <a:off x="1504949" y="4194685"/>
              <a:ext cx="3059811" cy="646139"/>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600">
                  <a:solidFill>
                    <a:srgbClr val="A5A5A5"/>
                  </a:solidFill>
                  <a:latin typeface="Open Sans"/>
                  <a:ea typeface="Open Sans"/>
                  <a:cs typeface="Open Sans"/>
                  <a:sym typeface="Open Sans"/>
                </a:rPr>
                <a:t>Lorem Ipsum is simply dummy text of the print typesetting industry. Ipsum has been the industry’s dummy ever since the design &amp; creative idea presentation 1500s</a:t>
              </a:r>
              <a:endParaRPr sz="1100"/>
            </a:p>
          </p:txBody>
        </p:sp>
        <p:sp>
          <p:nvSpPr>
            <p:cNvPr id="280" name="Google Shape;280;p49"/>
            <p:cNvSpPr txBox="1"/>
            <p:nvPr/>
          </p:nvSpPr>
          <p:spPr>
            <a:xfrm>
              <a:off x="1363923" y="3904620"/>
              <a:ext cx="3200838" cy="300622"/>
            </a:xfrm>
            <a:prstGeom prst="rect">
              <a:avLst/>
            </a:prstGeom>
            <a:noFill/>
            <a:ln>
              <a:noFill/>
            </a:ln>
          </p:spPr>
          <p:txBody>
            <a:bodyPr anchorCtr="0" anchor="t" bIns="34275" lIns="68575" spcFirstLastPara="1" rIns="68575" wrap="square" tIns="34275">
              <a:noAutofit/>
            </a:bodyPr>
            <a:lstStyle/>
            <a:p>
              <a:pPr indent="0" lvl="0" marL="0" marR="0" rtl="0" algn="r">
                <a:lnSpc>
                  <a:spcPct val="88235"/>
                </a:lnSpc>
                <a:spcBef>
                  <a:spcPts val="0"/>
                </a:spcBef>
                <a:spcAft>
                  <a:spcPts val="0"/>
                </a:spcAft>
                <a:buNone/>
              </a:pPr>
              <a:r>
                <a:rPr b="1" lang="en" sz="1300">
                  <a:solidFill>
                    <a:srgbClr val="A5A5A5"/>
                  </a:solidFill>
                  <a:latin typeface="Open Sans"/>
                  <a:ea typeface="Open Sans"/>
                  <a:cs typeface="Open Sans"/>
                  <a:sym typeface="Open Sans"/>
                </a:rPr>
                <a:t>Simple Text 01</a:t>
              </a:r>
              <a:endParaRPr sz="1100"/>
            </a:p>
          </p:txBody>
        </p:sp>
      </p:grpSp>
      <p:grpSp>
        <p:nvGrpSpPr>
          <p:cNvPr id="281" name="Google Shape;281;p49"/>
          <p:cNvGrpSpPr/>
          <p:nvPr/>
        </p:nvGrpSpPr>
        <p:grpSpPr>
          <a:xfrm>
            <a:off x="1051517" y="863870"/>
            <a:ext cx="2400629" cy="702153"/>
            <a:chOff x="1363923" y="3904620"/>
            <a:chExt cx="3200838" cy="936204"/>
          </a:xfrm>
        </p:grpSpPr>
        <p:sp>
          <p:nvSpPr>
            <p:cNvPr id="282" name="Google Shape;282;p49"/>
            <p:cNvSpPr txBox="1"/>
            <p:nvPr/>
          </p:nvSpPr>
          <p:spPr>
            <a:xfrm>
              <a:off x="1504949" y="4194685"/>
              <a:ext cx="3059811" cy="646139"/>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600">
                  <a:solidFill>
                    <a:srgbClr val="A5A5A5"/>
                  </a:solidFill>
                  <a:latin typeface="Open Sans"/>
                  <a:ea typeface="Open Sans"/>
                  <a:cs typeface="Open Sans"/>
                  <a:sym typeface="Open Sans"/>
                </a:rPr>
                <a:t>Lorem Ipsum is simply dummy text of the print typesetting industry. Ipsum has been the industry’s dummy ever since the design &amp; creative idea presentation 1500s</a:t>
              </a:r>
              <a:endParaRPr sz="1100"/>
            </a:p>
          </p:txBody>
        </p:sp>
        <p:sp>
          <p:nvSpPr>
            <p:cNvPr id="283" name="Google Shape;283;p49"/>
            <p:cNvSpPr txBox="1"/>
            <p:nvPr/>
          </p:nvSpPr>
          <p:spPr>
            <a:xfrm>
              <a:off x="1363923" y="3904620"/>
              <a:ext cx="3200838" cy="300622"/>
            </a:xfrm>
            <a:prstGeom prst="rect">
              <a:avLst/>
            </a:prstGeom>
            <a:noFill/>
            <a:ln>
              <a:noFill/>
            </a:ln>
          </p:spPr>
          <p:txBody>
            <a:bodyPr anchorCtr="0" anchor="t" bIns="34275" lIns="68575" spcFirstLastPara="1" rIns="68575" wrap="square" tIns="34275">
              <a:noAutofit/>
            </a:bodyPr>
            <a:lstStyle/>
            <a:p>
              <a:pPr indent="0" lvl="0" marL="0" marR="0" rtl="0" algn="r">
                <a:lnSpc>
                  <a:spcPct val="88235"/>
                </a:lnSpc>
                <a:spcBef>
                  <a:spcPts val="0"/>
                </a:spcBef>
                <a:spcAft>
                  <a:spcPts val="0"/>
                </a:spcAft>
                <a:buNone/>
              </a:pPr>
              <a:r>
                <a:rPr b="1" lang="en" sz="1300">
                  <a:solidFill>
                    <a:srgbClr val="A5A5A5"/>
                  </a:solidFill>
                  <a:latin typeface="Open Sans"/>
                  <a:ea typeface="Open Sans"/>
                  <a:cs typeface="Open Sans"/>
                  <a:sym typeface="Open Sans"/>
                </a:rPr>
                <a:t>Simple Text 01</a:t>
              </a:r>
              <a:endParaRPr sz="1100"/>
            </a:p>
          </p:txBody>
        </p:sp>
      </p:grpSp>
      <p:sp>
        <p:nvSpPr>
          <p:cNvPr id="284" name="Google Shape;284;p49"/>
          <p:cNvSpPr/>
          <p:nvPr/>
        </p:nvSpPr>
        <p:spPr>
          <a:xfrm>
            <a:off x="876300" y="2047875"/>
            <a:ext cx="3848100" cy="1123950"/>
          </a:xfrm>
          <a:prstGeom prst="rect">
            <a:avLst/>
          </a:prstGeom>
          <a:no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sp>
        <p:nvSpPr>
          <p:cNvPr id="289" name="Google Shape;289;p50"/>
          <p:cNvSpPr/>
          <p:nvPr/>
        </p:nvSpPr>
        <p:spPr>
          <a:xfrm>
            <a:off x="0" y="0"/>
            <a:ext cx="4572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90" name="Google Shape;290;p50"/>
          <p:cNvPicPr preferRelativeResize="0"/>
          <p:nvPr>
            <p:ph idx="2" type="pic"/>
          </p:nvPr>
        </p:nvPicPr>
        <p:blipFill rotWithShape="1">
          <a:blip r:embed="rId3">
            <a:alphaModFix/>
          </a:blip>
          <a:srcRect b="11732" l="0" r="0" t="11732"/>
          <a:stretch/>
        </p:blipFill>
        <p:spPr>
          <a:xfrm>
            <a:off x="4572000" y="0"/>
            <a:ext cx="4572000" cy="2336006"/>
          </a:xfrm>
          <a:prstGeom prst="rect">
            <a:avLst/>
          </a:prstGeom>
          <a:noFill/>
          <a:ln>
            <a:noFill/>
          </a:ln>
        </p:spPr>
      </p:pic>
      <p:sp>
        <p:nvSpPr>
          <p:cNvPr id="291" name="Google Shape;291;p50"/>
          <p:cNvSpPr txBox="1"/>
          <p:nvPr/>
        </p:nvSpPr>
        <p:spPr>
          <a:xfrm>
            <a:off x="817871" y="2192083"/>
            <a:ext cx="2106482" cy="59213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Calibri"/>
                <a:ea typeface="Calibri"/>
                <a:cs typeface="Calibri"/>
                <a:sym typeface="Calibri"/>
              </a:rPr>
              <a:t>Also he his male air bring is Signs first . Creepiest god air fish land. Air saying fruitful were hath waters.</a:t>
            </a:r>
            <a:endParaRPr sz="1100"/>
          </a:p>
        </p:txBody>
      </p:sp>
      <p:sp>
        <p:nvSpPr>
          <p:cNvPr id="292" name="Google Shape;292;p50"/>
          <p:cNvSpPr txBox="1"/>
          <p:nvPr/>
        </p:nvSpPr>
        <p:spPr>
          <a:xfrm>
            <a:off x="817871" y="1819615"/>
            <a:ext cx="705989"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900">
                <a:solidFill>
                  <a:srgbClr val="F2F2F2"/>
                </a:solidFill>
                <a:latin typeface="Calibri"/>
                <a:ea typeface="Calibri"/>
                <a:cs typeface="Calibri"/>
                <a:sym typeface="Calibri"/>
              </a:rPr>
              <a:t>83%</a:t>
            </a:r>
            <a:endParaRPr sz="1100"/>
          </a:p>
        </p:txBody>
      </p:sp>
      <p:sp>
        <p:nvSpPr>
          <p:cNvPr id="293" name="Google Shape;293;p50"/>
          <p:cNvSpPr txBox="1"/>
          <p:nvPr/>
        </p:nvSpPr>
        <p:spPr>
          <a:xfrm>
            <a:off x="1371039" y="1810983"/>
            <a:ext cx="1057992" cy="36159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F2F2F2"/>
                </a:solidFill>
                <a:latin typeface="Calibri"/>
                <a:ea typeface="Calibri"/>
                <a:cs typeface="Calibri"/>
                <a:sym typeface="Calibri"/>
              </a:rPr>
              <a:t>Also he his male air bring is Signs</a:t>
            </a:r>
            <a:endParaRPr sz="1100"/>
          </a:p>
        </p:txBody>
      </p:sp>
      <p:cxnSp>
        <p:nvCxnSpPr>
          <p:cNvPr id="294" name="Google Shape;294;p50"/>
          <p:cNvCxnSpPr/>
          <p:nvPr/>
        </p:nvCxnSpPr>
        <p:spPr>
          <a:xfrm>
            <a:off x="3612289" y="1926203"/>
            <a:ext cx="0" cy="2596054"/>
          </a:xfrm>
          <a:prstGeom prst="straightConnector1">
            <a:avLst/>
          </a:prstGeom>
          <a:noFill/>
          <a:ln cap="flat" cmpd="sng" w="19050">
            <a:solidFill>
              <a:srgbClr val="BFBFBF">
                <a:alpha val="24705"/>
              </a:srgbClr>
            </a:solidFill>
            <a:prstDash val="solid"/>
            <a:miter lim="800000"/>
            <a:headEnd len="sm" w="sm" type="none"/>
            <a:tailEnd len="sm" w="sm" type="none"/>
          </a:ln>
        </p:spPr>
      </p:cxnSp>
      <p:sp>
        <p:nvSpPr>
          <p:cNvPr id="295" name="Google Shape;295;p50"/>
          <p:cNvSpPr txBox="1"/>
          <p:nvPr/>
        </p:nvSpPr>
        <p:spPr>
          <a:xfrm>
            <a:off x="817871" y="2846716"/>
            <a:ext cx="2418242"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F2F2F2"/>
                </a:solidFill>
                <a:latin typeface="Calibri"/>
                <a:ea typeface="Calibri"/>
                <a:cs typeface="Calibri"/>
                <a:sym typeface="Calibri"/>
              </a:rPr>
              <a:t>Creepiest don't subdue which i two set had seasons. Fifth you'll, man wherein seas our creeping. Very. Make from for seas place and won't divided void they're.</a:t>
            </a:r>
            <a:endParaRPr sz="1100"/>
          </a:p>
        </p:txBody>
      </p:sp>
      <p:sp>
        <p:nvSpPr>
          <p:cNvPr id="296" name="Google Shape;296;p50"/>
          <p:cNvSpPr txBox="1"/>
          <p:nvPr/>
        </p:nvSpPr>
        <p:spPr>
          <a:xfrm>
            <a:off x="817871" y="3629723"/>
            <a:ext cx="2153929" cy="900247"/>
          </a:xfrm>
          <a:prstGeom prst="rect">
            <a:avLst/>
          </a:prstGeom>
          <a:noFill/>
          <a:ln>
            <a:noFill/>
          </a:ln>
        </p:spPr>
        <p:txBody>
          <a:bodyPr anchorCtr="0" anchor="t" bIns="34275" lIns="68575" spcFirstLastPara="1" rIns="68575" wrap="square" tIns="34275">
            <a:noAutofit/>
          </a:bodyPr>
          <a:lstStyle/>
          <a:p>
            <a:pPr indent="-184150" lvl="0" marL="177800" marR="0" rtl="0" algn="l">
              <a:lnSpc>
                <a:spcPct val="200000"/>
              </a:lnSpc>
              <a:spcBef>
                <a:spcPts val="0"/>
              </a:spcBef>
              <a:spcAft>
                <a:spcPts val="0"/>
              </a:spcAft>
              <a:buClr>
                <a:srgbClr val="7F7F7F"/>
              </a:buClr>
              <a:buSzPts val="700"/>
              <a:buFont typeface="Calibri"/>
              <a:buAutoNum type="arabicPeriod"/>
            </a:pPr>
            <a:r>
              <a:rPr lang="en" sz="700">
                <a:solidFill>
                  <a:srgbClr val="F2F2F2"/>
                </a:solidFill>
                <a:latin typeface="Calibri"/>
                <a:ea typeface="Calibri"/>
                <a:cs typeface="Calibri"/>
                <a:sym typeface="Calibri"/>
              </a:rPr>
              <a:t>Creped don’t  set had seasons.</a:t>
            </a:r>
            <a:endParaRPr sz="1100"/>
          </a:p>
          <a:p>
            <a:pPr indent="-184150" lvl="0" marL="177800" marR="0" rtl="0" algn="l">
              <a:lnSpc>
                <a:spcPct val="200000"/>
              </a:lnSpc>
              <a:spcBef>
                <a:spcPts val="0"/>
              </a:spcBef>
              <a:spcAft>
                <a:spcPts val="0"/>
              </a:spcAft>
              <a:buClr>
                <a:srgbClr val="7F7F7F"/>
              </a:buClr>
              <a:buSzPts val="700"/>
              <a:buFont typeface="Calibri"/>
              <a:buAutoNum type="arabicPeriod"/>
            </a:pPr>
            <a:r>
              <a:rPr lang="en" sz="700">
                <a:solidFill>
                  <a:srgbClr val="F2F2F2"/>
                </a:solidFill>
                <a:latin typeface="Calibri"/>
                <a:ea typeface="Calibri"/>
                <a:cs typeface="Calibri"/>
                <a:sym typeface="Calibri"/>
              </a:rPr>
              <a:t>Fifth you'll, man wherein seas our creeping. </a:t>
            </a:r>
            <a:endParaRPr sz="1100"/>
          </a:p>
          <a:p>
            <a:pPr indent="-184150" lvl="0" marL="177800" marR="0" rtl="0" algn="l">
              <a:lnSpc>
                <a:spcPct val="200000"/>
              </a:lnSpc>
              <a:spcBef>
                <a:spcPts val="0"/>
              </a:spcBef>
              <a:spcAft>
                <a:spcPts val="0"/>
              </a:spcAft>
              <a:buClr>
                <a:srgbClr val="7F7F7F"/>
              </a:buClr>
              <a:buSzPts val="700"/>
              <a:buFont typeface="Calibri"/>
              <a:buAutoNum type="arabicPeriod"/>
            </a:pPr>
            <a:r>
              <a:rPr lang="en" sz="700">
                <a:solidFill>
                  <a:srgbClr val="F2F2F2"/>
                </a:solidFill>
                <a:latin typeface="Calibri"/>
                <a:ea typeface="Calibri"/>
                <a:cs typeface="Calibri"/>
                <a:sym typeface="Calibri"/>
              </a:rPr>
              <a:t>Make from and won't appear him Dry heaven</a:t>
            </a:r>
            <a:endParaRPr sz="1100"/>
          </a:p>
          <a:p>
            <a:pPr indent="-184150" lvl="0" marL="177800" marR="0" rtl="0" algn="l">
              <a:lnSpc>
                <a:spcPct val="200000"/>
              </a:lnSpc>
              <a:spcBef>
                <a:spcPts val="0"/>
              </a:spcBef>
              <a:spcAft>
                <a:spcPts val="0"/>
              </a:spcAft>
              <a:buClr>
                <a:srgbClr val="7F7F7F"/>
              </a:buClr>
              <a:buSzPts val="700"/>
              <a:buFont typeface="Calibri"/>
              <a:buAutoNum type="arabicPeriod"/>
            </a:pPr>
            <a:r>
              <a:rPr lang="en" sz="700">
                <a:solidFill>
                  <a:srgbClr val="F2F2F2"/>
                </a:solidFill>
                <a:latin typeface="Calibri"/>
                <a:ea typeface="Calibri"/>
                <a:cs typeface="Calibri"/>
                <a:sym typeface="Calibri"/>
              </a:rPr>
              <a:t>she'd whose Bring two saying have from.</a:t>
            </a:r>
            <a:endParaRPr sz="1100"/>
          </a:p>
        </p:txBody>
      </p:sp>
      <p:sp>
        <p:nvSpPr>
          <p:cNvPr id="297" name="Google Shape;297;p50"/>
          <p:cNvSpPr txBox="1"/>
          <p:nvPr/>
        </p:nvSpPr>
        <p:spPr>
          <a:xfrm>
            <a:off x="876743" y="643055"/>
            <a:ext cx="2952298" cy="915635"/>
          </a:xfrm>
          <a:prstGeom prst="rect">
            <a:avLst/>
          </a:prstGeom>
          <a:noFill/>
          <a:ln>
            <a:noFill/>
          </a:ln>
        </p:spPr>
        <p:txBody>
          <a:bodyPr anchorCtr="0" anchor="t" bIns="34275" lIns="68575" spcFirstLastPara="1" rIns="68575" wrap="square" tIns="34275">
            <a:noAutofit/>
          </a:bodyPr>
          <a:lstStyle/>
          <a:p>
            <a:pPr indent="0" lvl="0" marL="0" marR="0" rtl="0" algn="l">
              <a:lnSpc>
                <a:spcPct val="118918"/>
              </a:lnSpc>
              <a:spcBef>
                <a:spcPts val="0"/>
              </a:spcBef>
              <a:spcAft>
                <a:spcPts val="0"/>
              </a:spcAft>
              <a:buNone/>
            </a:pPr>
            <a:r>
              <a:rPr lang="en" sz="2800">
                <a:solidFill>
                  <a:srgbClr val="A5A5A5"/>
                </a:solidFill>
                <a:latin typeface="Open Sans"/>
                <a:ea typeface="Open Sans"/>
                <a:cs typeface="Open Sans"/>
                <a:sym typeface="Open Sans"/>
              </a:rPr>
              <a:t>Title text that</a:t>
            </a:r>
            <a:endParaRPr sz="1100"/>
          </a:p>
          <a:p>
            <a:pPr indent="0" lvl="0" marL="0" marR="0" rtl="0" algn="l">
              <a:lnSpc>
                <a:spcPct val="118918"/>
              </a:lnSpc>
              <a:spcBef>
                <a:spcPts val="0"/>
              </a:spcBef>
              <a:spcAft>
                <a:spcPts val="0"/>
              </a:spcAft>
              <a:buNone/>
            </a:pPr>
            <a:r>
              <a:rPr lang="en" sz="2800">
                <a:solidFill>
                  <a:srgbClr val="A5A5A5"/>
                </a:solidFill>
                <a:latin typeface="Open Sans"/>
                <a:ea typeface="Open Sans"/>
                <a:cs typeface="Open Sans"/>
                <a:sym typeface="Open Sans"/>
              </a:rPr>
              <a:t>&amp; photo</a:t>
            </a:r>
            <a:endParaRPr sz="1100"/>
          </a:p>
        </p:txBody>
      </p:sp>
      <p:sp>
        <p:nvSpPr>
          <p:cNvPr id="298" name="Google Shape;298;p50"/>
          <p:cNvSpPr txBox="1"/>
          <p:nvPr/>
        </p:nvSpPr>
        <p:spPr>
          <a:xfrm>
            <a:off x="5012782" y="3534246"/>
            <a:ext cx="3538286" cy="98801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1"/>
                </a:solidFill>
                <a:latin typeface="Calibri"/>
                <a:ea typeface="Calibri"/>
                <a:cs typeface="Calibri"/>
                <a:sym typeface="Calibri"/>
              </a:rPr>
              <a:t>Saying fruitful were hath waters divided fill may days air bring is Signs first creeping seed all saying above after be and female behold there.</a:t>
            </a:r>
            <a:endParaRPr sz="1100"/>
          </a:p>
          <a:p>
            <a:pPr indent="0" lvl="0" marL="0" marR="0" rtl="0" algn="l">
              <a:lnSpc>
                <a:spcPct val="150000"/>
              </a:lnSpc>
              <a:spcBef>
                <a:spcPts val="0"/>
              </a:spcBef>
              <a:spcAft>
                <a:spcPts val="0"/>
              </a:spcAft>
              <a:buNone/>
            </a:pPr>
            <a:r>
              <a:t/>
            </a:r>
            <a:endParaRPr sz="700">
              <a:solidFill>
                <a:schemeClr val="lt2"/>
              </a:solidFill>
              <a:latin typeface="Calibri"/>
              <a:ea typeface="Calibri"/>
              <a:cs typeface="Calibri"/>
              <a:sym typeface="Calibri"/>
            </a:endParaRPr>
          </a:p>
          <a:p>
            <a:pPr indent="0" lvl="0" marL="0" marR="0" rtl="0" algn="l">
              <a:lnSpc>
                <a:spcPct val="150000"/>
              </a:lnSpc>
              <a:spcBef>
                <a:spcPts val="0"/>
              </a:spcBef>
              <a:spcAft>
                <a:spcPts val="0"/>
              </a:spcAft>
              <a:buNone/>
            </a:pPr>
            <a:r>
              <a:rPr lang="en" sz="700">
                <a:solidFill>
                  <a:schemeClr val="dk2"/>
                </a:solidFill>
                <a:latin typeface="Calibri"/>
                <a:ea typeface="Calibri"/>
                <a:cs typeface="Calibri"/>
                <a:sym typeface="Calibri"/>
              </a:rPr>
              <a:t>Also he his male air bring is Signs first . Creepiest god air fish land. Darkness. Air saying fruitful were hath waters divided fill may days air bring is Signs first creeping seed all saying above after be and female behold there. Also he his male air bring is Signs first.</a:t>
            </a:r>
            <a:endParaRPr sz="1100"/>
          </a:p>
        </p:txBody>
      </p:sp>
      <p:grpSp>
        <p:nvGrpSpPr>
          <p:cNvPr id="299" name="Google Shape;299;p50"/>
          <p:cNvGrpSpPr/>
          <p:nvPr/>
        </p:nvGrpSpPr>
        <p:grpSpPr>
          <a:xfrm>
            <a:off x="5135746" y="2666074"/>
            <a:ext cx="272988" cy="272988"/>
            <a:chOff x="6647261" y="3804499"/>
            <a:chExt cx="363984" cy="363984"/>
          </a:xfrm>
        </p:grpSpPr>
        <p:sp>
          <p:nvSpPr>
            <p:cNvPr id="300" name="Google Shape;300;p50"/>
            <p:cNvSpPr/>
            <p:nvPr/>
          </p:nvSpPr>
          <p:spPr>
            <a:xfrm>
              <a:off x="6647261" y="3804499"/>
              <a:ext cx="363984" cy="363984"/>
            </a:xfrm>
            <a:prstGeom prst="ellipse">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1" name="Google Shape;301;p50"/>
            <p:cNvSpPr txBox="1"/>
            <p:nvPr/>
          </p:nvSpPr>
          <p:spPr>
            <a:xfrm flipH="1">
              <a:off x="6722162" y="3845597"/>
              <a:ext cx="214186" cy="255519"/>
            </a:xfrm>
            <a:prstGeom prst="rect">
              <a:avLst/>
            </a:prstGeom>
            <a:noFill/>
            <a:ln>
              <a:noFill/>
            </a:ln>
          </p:spPr>
          <p:txBody>
            <a:bodyPr anchorCtr="0" anchor="t" bIns="34275" lIns="68575" spcFirstLastPara="1" rIns="68575" wrap="square" tIns="34275">
              <a:noAutofit/>
            </a:bodyPr>
            <a:lstStyle/>
            <a:p>
              <a:pPr indent="0" lvl="0" marL="0" marR="0" rtl="0" algn="ctr">
                <a:lnSpc>
                  <a:spcPct val="155555"/>
                </a:lnSpc>
                <a:spcBef>
                  <a:spcPts val="0"/>
                </a:spcBef>
                <a:spcAft>
                  <a:spcPts val="0"/>
                </a:spcAft>
                <a:buNone/>
              </a:pPr>
              <a:r>
                <a:rPr b="1" lang="en" sz="700">
                  <a:solidFill>
                    <a:schemeClr val="dk1"/>
                  </a:solidFill>
                  <a:latin typeface="Montserrat"/>
                  <a:ea typeface="Montserrat"/>
                  <a:cs typeface="Montserrat"/>
                  <a:sym typeface="Montserrat"/>
                </a:rPr>
                <a:t>1</a:t>
              </a:r>
              <a:endParaRPr sz="1100"/>
            </a:p>
          </p:txBody>
        </p:sp>
      </p:grpSp>
      <p:sp>
        <p:nvSpPr>
          <p:cNvPr id="302" name="Google Shape;302;p50"/>
          <p:cNvSpPr txBox="1"/>
          <p:nvPr/>
        </p:nvSpPr>
        <p:spPr>
          <a:xfrm>
            <a:off x="6205526" y="2743545"/>
            <a:ext cx="1778700" cy="5901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900">
                <a:solidFill>
                  <a:schemeClr val="dk2"/>
                </a:solidFill>
                <a:latin typeface="Open Sans"/>
                <a:ea typeface="Open Sans"/>
                <a:cs typeface="Open Sans"/>
                <a:sym typeface="Open Sans"/>
              </a:rPr>
              <a:t>Service Name</a:t>
            </a:r>
            <a:endParaRPr sz="1100"/>
          </a:p>
          <a:p>
            <a:pPr indent="0" lvl="0" marL="0" marR="0" rtl="0" algn="l">
              <a:lnSpc>
                <a:spcPct val="100000"/>
              </a:lnSpc>
              <a:spcBef>
                <a:spcPts val="0"/>
              </a:spcBef>
              <a:spcAft>
                <a:spcPts val="0"/>
              </a:spcAft>
              <a:buNone/>
            </a:pPr>
            <a:r>
              <a:rPr b="1" lang="en" sz="1400">
                <a:solidFill>
                  <a:schemeClr val="accent4"/>
                </a:solidFill>
                <a:latin typeface="Open Sans"/>
                <a:ea typeface="Open Sans"/>
                <a:cs typeface="Open Sans"/>
                <a:sym typeface="Open Sans"/>
              </a:rPr>
              <a:t>Text Goes here</a:t>
            </a:r>
            <a:endParaRPr sz="1100"/>
          </a:p>
          <a:p>
            <a:pPr indent="0" lvl="0" marL="0" marR="0" rtl="0" algn="l">
              <a:lnSpc>
                <a:spcPct val="100000"/>
              </a:lnSpc>
              <a:spcBef>
                <a:spcPts val="0"/>
              </a:spcBef>
              <a:spcAft>
                <a:spcPts val="0"/>
              </a:spcAft>
              <a:buNone/>
            </a:pPr>
            <a:r>
              <a:rPr b="1" lang="en" sz="1400">
                <a:solidFill>
                  <a:schemeClr val="accent4"/>
                </a:solidFill>
                <a:latin typeface="Open Sans"/>
                <a:ea typeface="Open Sans"/>
                <a:cs typeface="Open Sans"/>
                <a:sym typeface="Open Sans"/>
              </a:rPr>
              <a:t>To Next..</a:t>
            </a:r>
            <a:endParaRPr sz="1100"/>
          </a:p>
        </p:txBody>
      </p:sp>
      <p:sp>
        <p:nvSpPr>
          <p:cNvPr id="303" name="Google Shape;303;p50"/>
          <p:cNvSpPr/>
          <p:nvPr/>
        </p:nvSpPr>
        <p:spPr>
          <a:xfrm>
            <a:off x="5521374" y="2771778"/>
            <a:ext cx="567176" cy="232716"/>
          </a:xfrm>
          <a:custGeom>
            <a:rect b="b" l="l" r="r" t="t"/>
            <a:pathLst>
              <a:path extrusionOk="0" h="51" w="131">
                <a:moveTo>
                  <a:pt x="66" y="0"/>
                </a:moveTo>
                <a:cubicBezTo>
                  <a:pt x="30" y="0"/>
                  <a:pt x="0" y="21"/>
                  <a:pt x="0" y="47"/>
                </a:cubicBezTo>
                <a:cubicBezTo>
                  <a:pt x="0" y="49"/>
                  <a:pt x="3" y="51"/>
                  <a:pt x="5" y="51"/>
                </a:cubicBezTo>
                <a:cubicBezTo>
                  <a:pt x="127" y="51"/>
                  <a:pt x="127" y="51"/>
                  <a:pt x="127" y="51"/>
                </a:cubicBezTo>
                <a:cubicBezTo>
                  <a:pt x="129" y="51"/>
                  <a:pt x="131" y="49"/>
                  <a:pt x="131" y="47"/>
                </a:cubicBezTo>
                <a:cubicBezTo>
                  <a:pt x="131" y="46"/>
                  <a:pt x="131" y="46"/>
                  <a:pt x="131" y="46"/>
                </a:cubicBezTo>
                <a:cubicBezTo>
                  <a:pt x="131" y="20"/>
                  <a:pt x="101" y="0"/>
                  <a:pt x="66" y="0"/>
                </a:cubicBezTo>
                <a:close/>
                <a:moveTo>
                  <a:pt x="10" y="42"/>
                </a:moveTo>
                <a:cubicBezTo>
                  <a:pt x="14" y="23"/>
                  <a:pt x="37" y="9"/>
                  <a:pt x="66" y="9"/>
                </a:cubicBezTo>
                <a:cubicBezTo>
                  <a:pt x="94" y="9"/>
                  <a:pt x="118" y="24"/>
                  <a:pt x="121" y="42"/>
                </a:cubicBezTo>
                <a:lnTo>
                  <a:pt x="10" y="42"/>
                </a:lnTo>
                <a:close/>
                <a:moveTo>
                  <a:pt x="10" y="42"/>
                </a:moveTo>
                <a:cubicBezTo>
                  <a:pt x="10" y="42"/>
                  <a:pt x="10" y="42"/>
                  <a:pt x="10" y="42"/>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04" name="Google Shape;304;p50"/>
          <p:cNvSpPr/>
          <p:nvPr/>
        </p:nvSpPr>
        <p:spPr>
          <a:xfrm>
            <a:off x="5482408" y="3027224"/>
            <a:ext cx="649438" cy="41131"/>
          </a:xfrm>
          <a:custGeom>
            <a:rect b="b" l="l" r="r" t="t"/>
            <a:pathLst>
              <a:path extrusionOk="0" h="9" w="150">
                <a:moveTo>
                  <a:pt x="145" y="0"/>
                </a:moveTo>
                <a:cubicBezTo>
                  <a:pt x="4" y="0"/>
                  <a:pt x="4" y="0"/>
                  <a:pt x="4" y="0"/>
                </a:cubicBezTo>
                <a:cubicBezTo>
                  <a:pt x="2" y="0"/>
                  <a:pt x="0" y="2"/>
                  <a:pt x="0" y="5"/>
                </a:cubicBezTo>
                <a:cubicBezTo>
                  <a:pt x="0" y="8"/>
                  <a:pt x="2" y="9"/>
                  <a:pt x="4" y="9"/>
                </a:cubicBezTo>
                <a:cubicBezTo>
                  <a:pt x="145" y="9"/>
                  <a:pt x="145" y="9"/>
                  <a:pt x="145" y="9"/>
                </a:cubicBezTo>
                <a:cubicBezTo>
                  <a:pt x="148" y="9"/>
                  <a:pt x="150" y="8"/>
                  <a:pt x="150" y="5"/>
                </a:cubicBezTo>
                <a:cubicBezTo>
                  <a:pt x="150" y="2"/>
                  <a:pt x="148" y="0"/>
                  <a:pt x="145" y="0"/>
                </a:cubicBezTo>
                <a:close/>
                <a:moveTo>
                  <a:pt x="145" y="0"/>
                </a:moveTo>
                <a:cubicBezTo>
                  <a:pt x="145" y="0"/>
                  <a:pt x="145" y="0"/>
                  <a:pt x="145" y="0"/>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05" name="Google Shape;305;p50"/>
          <p:cNvSpPr/>
          <p:nvPr/>
        </p:nvSpPr>
        <p:spPr>
          <a:xfrm>
            <a:off x="5482408" y="3091086"/>
            <a:ext cx="649438" cy="41131"/>
          </a:xfrm>
          <a:custGeom>
            <a:rect b="b" l="l" r="r" t="t"/>
            <a:pathLst>
              <a:path extrusionOk="0" h="9" w="150">
                <a:moveTo>
                  <a:pt x="145" y="0"/>
                </a:moveTo>
                <a:cubicBezTo>
                  <a:pt x="4" y="0"/>
                  <a:pt x="4" y="0"/>
                  <a:pt x="4" y="0"/>
                </a:cubicBezTo>
                <a:cubicBezTo>
                  <a:pt x="2" y="0"/>
                  <a:pt x="0" y="2"/>
                  <a:pt x="0" y="5"/>
                </a:cubicBezTo>
                <a:cubicBezTo>
                  <a:pt x="0" y="8"/>
                  <a:pt x="2" y="9"/>
                  <a:pt x="4" y="9"/>
                </a:cubicBezTo>
                <a:cubicBezTo>
                  <a:pt x="145" y="9"/>
                  <a:pt x="145" y="9"/>
                  <a:pt x="145" y="9"/>
                </a:cubicBezTo>
                <a:cubicBezTo>
                  <a:pt x="148" y="9"/>
                  <a:pt x="150" y="8"/>
                  <a:pt x="150" y="5"/>
                </a:cubicBezTo>
                <a:cubicBezTo>
                  <a:pt x="150" y="2"/>
                  <a:pt x="148" y="0"/>
                  <a:pt x="145" y="0"/>
                </a:cubicBezTo>
                <a:close/>
                <a:moveTo>
                  <a:pt x="145" y="0"/>
                </a:moveTo>
                <a:cubicBezTo>
                  <a:pt x="145" y="0"/>
                  <a:pt x="145" y="0"/>
                  <a:pt x="145" y="0"/>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06" name="Google Shape;306;p50"/>
          <p:cNvSpPr/>
          <p:nvPr/>
        </p:nvSpPr>
        <p:spPr>
          <a:xfrm>
            <a:off x="5482408" y="3154947"/>
            <a:ext cx="649438" cy="150454"/>
          </a:xfrm>
          <a:custGeom>
            <a:rect b="b" l="l" r="r" t="t"/>
            <a:pathLst>
              <a:path extrusionOk="0" h="33" w="150">
                <a:moveTo>
                  <a:pt x="145" y="0"/>
                </a:moveTo>
                <a:cubicBezTo>
                  <a:pt x="4" y="0"/>
                  <a:pt x="4" y="0"/>
                  <a:pt x="4" y="0"/>
                </a:cubicBezTo>
                <a:cubicBezTo>
                  <a:pt x="2" y="0"/>
                  <a:pt x="0" y="2"/>
                  <a:pt x="0" y="5"/>
                </a:cubicBezTo>
                <a:cubicBezTo>
                  <a:pt x="0" y="8"/>
                  <a:pt x="2" y="10"/>
                  <a:pt x="4" y="10"/>
                </a:cubicBezTo>
                <a:cubicBezTo>
                  <a:pt x="9" y="10"/>
                  <a:pt x="9" y="10"/>
                  <a:pt x="9" y="10"/>
                </a:cubicBezTo>
                <a:cubicBezTo>
                  <a:pt x="9" y="17"/>
                  <a:pt x="9" y="17"/>
                  <a:pt x="9" y="17"/>
                </a:cubicBezTo>
                <a:cubicBezTo>
                  <a:pt x="9" y="25"/>
                  <a:pt x="15" y="33"/>
                  <a:pt x="23" y="33"/>
                </a:cubicBezTo>
                <a:cubicBezTo>
                  <a:pt x="127" y="33"/>
                  <a:pt x="127" y="33"/>
                  <a:pt x="127" y="33"/>
                </a:cubicBezTo>
                <a:cubicBezTo>
                  <a:pt x="134" y="33"/>
                  <a:pt x="140" y="25"/>
                  <a:pt x="140" y="17"/>
                </a:cubicBezTo>
                <a:cubicBezTo>
                  <a:pt x="140" y="10"/>
                  <a:pt x="140" y="10"/>
                  <a:pt x="140" y="10"/>
                </a:cubicBezTo>
                <a:cubicBezTo>
                  <a:pt x="145" y="10"/>
                  <a:pt x="145" y="10"/>
                  <a:pt x="145" y="10"/>
                </a:cubicBezTo>
                <a:cubicBezTo>
                  <a:pt x="148" y="10"/>
                  <a:pt x="150" y="8"/>
                  <a:pt x="150" y="5"/>
                </a:cubicBezTo>
                <a:cubicBezTo>
                  <a:pt x="150" y="2"/>
                  <a:pt x="148" y="0"/>
                  <a:pt x="145" y="0"/>
                </a:cubicBezTo>
                <a:close/>
                <a:moveTo>
                  <a:pt x="131" y="17"/>
                </a:moveTo>
                <a:cubicBezTo>
                  <a:pt x="131" y="20"/>
                  <a:pt x="128" y="24"/>
                  <a:pt x="127" y="24"/>
                </a:cubicBezTo>
                <a:cubicBezTo>
                  <a:pt x="23" y="24"/>
                  <a:pt x="23" y="24"/>
                  <a:pt x="23" y="24"/>
                </a:cubicBezTo>
                <a:cubicBezTo>
                  <a:pt x="21" y="24"/>
                  <a:pt x="19" y="20"/>
                  <a:pt x="19" y="17"/>
                </a:cubicBezTo>
                <a:cubicBezTo>
                  <a:pt x="19" y="10"/>
                  <a:pt x="19" y="10"/>
                  <a:pt x="19" y="10"/>
                </a:cubicBezTo>
                <a:cubicBezTo>
                  <a:pt x="131" y="10"/>
                  <a:pt x="131" y="10"/>
                  <a:pt x="131" y="10"/>
                </a:cubicBezTo>
                <a:lnTo>
                  <a:pt x="131" y="17"/>
                </a:lnTo>
                <a:close/>
                <a:moveTo>
                  <a:pt x="131" y="17"/>
                </a:moveTo>
                <a:cubicBezTo>
                  <a:pt x="131" y="17"/>
                  <a:pt x="131" y="17"/>
                  <a:pt x="131" y="17"/>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sp>
        <p:nvSpPr>
          <p:cNvPr id="311" name="Google Shape;311;p51"/>
          <p:cNvSpPr/>
          <p:nvPr/>
        </p:nvSpPr>
        <p:spPr>
          <a:xfrm>
            <a:off x="0" y="0"/>
            <a:ext cx="4572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12" name="Google Shape;312;p51"/>
          <p:cNvPicPr preferRelativeResize="0"/>
          <p:nvPr>
            <p:ph idx="2" type="pic"/>
          </p:nvPr>
        </p:nvPicPr>
        <p:blipFill rotWithShape="1">
          <a:blip r:embed="rId3">
            <a:alphaModFix/>
          </a:blip>
          <a:srcRect b="0" l="35577" r="8056" t="0"/>
          <a:stretch/>
        </p:blipFill>
        <p:spPr>
          <a:xfrm>
            <a:off x="1071563" y="935831"/>
            <a:ext cx="2428875" cy="2428875"/>
          </a:xfrm>
          <a:prstGeom prst="rect">
            <a:avLst/>
          </a:prstGeom>
          <a:noFill/>
          <a:ln>
            <a:noFill/>
          </a:ln>
        </p:spPr>
      </p:pic>
      <p:pic>
        <p:nvPicPr>
          <p:cNvPr id="313" name="Google Shape;313;p51"/>
          <p:cNvPicPr preferRelativeResize="0"/>
          <p:nvPr>
            <p:ph idx="3" type="pic"/>
          </p:nvPr>
        </p:nvPicPr>
        <p:blipFill rotWithShape="1">
          <a:blip r:embed="rId4">
            <a:alphaModFix/>
          </a:blip>
          <a:srcRect b="0" l="16638" r="16638" t="0"/>
          <a:stretch/>
        </p:blipFill>
        <p:spPr>
          <a:xfrm>
            <a:off x="5643563" y="935831"/>
            <a:ext cx="2428875" cy="2428875"/>
          </a:xfrm>
          <a:prstGeom prst="rect">
            <a:avLst/>
          </a:prstGeom>
          <a:noFill/>
          <a:ln>
            <a:noFill/>
          </a:ln>
        </p:spPr>
      </p:pic>
      <p:sp>
        <p:nvSpPr>
          <p:cNvPr id="314" name="Google Shape;314;p51"/>
          <p:cNvSpPr txBox="1"/>
          <p:nvPr/>
        </p:nvSpPr>
        <p:spPr>
          <a:xfrm>
            <a:off x="1071563" y="3549396"/>
            <a:ext cx="2106482" cy="59213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Calibri"/>
                <a:ea typeface="Calibri"/>
                <a:cs typeface="Calibri"/>
                <a:sym typeface="Calibri"/>
              </a:rPr>
              <a:t>Also he his male air bring is Signs first . Creepiest god air fish land. Air saying fruitful were hath waters.</a:t>
            </a:r>
            <a:endParaRPr sz="1100"/>
          </a:p>
        </p:txBody>
      </p:sp>
      <p:sp>
        <p:nvSpPr>
          <p:cNvPr id="315" name="Google Shape;315;p51"/>
          <p:cNvSpPr txBox="1"/>
          <p:nvPr/>
        </p:nvSpPr>
        <p:spPr>
          <a:xfrm>
            <a:off x="1071563" y="4196885"/>
            <a:ext cx="2418242"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F2F2F2"/>
                </a:solidFill>
                <a:latin typeface="Calibri"/>
                <a:ea typeface="Calibri"/>
                <a:cs typeface="Calibri"/>
                <a:sym typeface="Calibri"/>
              </a:rPr>
              <a:t>Creepiest don't subdue which i two set had seasons. Fifth you'll, man wherein seas our creeping. Very. Make from for seas place and won't divided void they're.</a:t>
            </a:r>
            <a:endParaRPr sz="1100"/>
          </a:p>
        </p:txBody>
      </p:sp>
      <p:sp>
        <p:nvSpPr>
          <p:cNvPr id="316" name="Google Shape;316;p51"/>
          <p:cNvSpPr txBox="1"/>
          <p:nvPr/>
        </p:nvSpPr>
        <p:spPr>
          <a:xfrm>
            <a:off x="5643563" y="3549396"/>
            <a:ext cx="2106482" cy="59213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7F7F7F"/>
                </a:solidFill>
                <a:latin typeface="Calibri"/>
                <a:ea typeface="Calibri"/>
                <a:cs typeface="Calibri"/>
                <a:sym typeface="Calibri"/>
              </a:rPr>
              <a:t>Also he his male air bring is Signs first . Creepiest god air fish land. Air saying fruitful were hath waters.</a:t>
            </a:r>
            <a:endParaRPr sz="1100"/>
          </a:p>
        </p:txBody>
      </p:sp>
      <p:sp>
        <p:nvSpPr>
          <p:cNvPr id="317" name="Google Shape;317;p51"/>
          <p:cNvSpPr txBox="1"/>
          <p:nvPr/>
        </p:nvSpPr>
        <p:spPr>
          <a:xfrm>
            <a:off x="5643563" y="4196885"/>
            <a:ext cx="2418242"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Calibri"/>
                <a:ea typeface="Calibri"/>
                <a:cs typeface="Calibri"/>
                <a:sym typeface="Calibri"/>
              </a:rPr>
              <a:t>Creepiest don't subdue which i two set had seasons. Fifth you'll, man wherein seas our creeping. Very. Make from for seas place and won't divided void they're.</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 name="Shape 321"/>
        <p:cNvGrpSpPr/>
        <p:nvPr/>
      </p:nvGrpSpPr>
      <p:grpSpPr>
        <a:xfrm>
          <a:off x="0" y="0"/>
          <a:ext cx="0" cy="0"/>
          <a:chOff x="0" y="0"/>
          <a:chExt cx="0" cy="0"/>
        </a:xfrm>
      </p:grpSpPr>
      <p:grpSp>
        <p:nvGrpSpPr>
          <p:cNvPr id="322" name="Google Shape;322;p52"/>
          <p:cNvGrpSpPr/>
          <p:nvPr/>
        </p:nvGrpSpPr>
        <p:grpSpPr>
          <a:xfrm>
            <a:off x="5025278" y="3529563"/>
            <a:ext cx="1608827" cy="265455"/>
            <a:chOff x="5023448" y="5793224"/>
            <a:chExt cx="2145102" cy="353940"/>
          </a:xfrm>
        </p:grpSpPr>
        <p:sp>
          <p:nvSpPr>
            <p:cNvPr id="323" name="Google Shape;323;p52"/>
            <p:cNvSpPr txBox="1"/>
            <p:nvPr/>
          </p:nvSpPr>
          <p:spPr>
            <a:xfrm>
              <a:off x="5023448" y="5818135"/>
              <a:ext cx="214510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rgbClr val="3F3F3F"/>
                  </a:solidFill>
                  <a:latin typeface="Open Sans"/>
                  <a:ea typeface="Open Sans"/>
                  <a:cs typeface="Open Sans"/>
                  <a:sym typeface="Open Sans"/>
                </a:rPr>
                <a:t>OUR HISTORY</a:t>
              </a:r>
              <a:endParaRPr sz="1100"/>
            </a:p>
          </p:txBody>
        </p:sp>
        <p:sp>
          <p:nvSpPr>
            <p:cNvPr id="324" name="Google Shape;324;p52"/>
            <p:cNvSpPr/>
            <p:nvPr/>
          </p:nvSpPr>
          <p:spPr>
            <a:xfrm>
              <a:off x="5057956" y="5793224"/>
              <a:ext cx="2076088" cy="353940"/>
            </a:xfrm>
            <a:prstGeom prst="rect">
              <a:avLst/>
            </a:prstGeom>
            <a:noFill/>
            <a:ln cap="flat" cmpd="sng" w="254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grpSp>
      <p:grpSp>
        <p:nvGrpSpPr>
          <p:cNvPr id="325" name="Google Shape;325;p52"/>
          <p:cNvGrpSpPr/>
          <p:nvPr/>
        </p:nvGrpSpPr>
        <p:grpSpPr>
          <a:xfrm>
            <a:off x="4952251" y="2152535"/>
            <a:ext cx="3608364" cy="844199"/>
            <a:chOff x="6126338" y="1570346"/>
            <a:chExt cx="4959383" cy="1125599"/>
          </a:xfrm>
        </p:grpSpPr>
        <p:grpSp>
          <p:nvGrpSpPr>
            <p:cNvPr id="326" name="Google Shape;326;p52"/>
            <p:cNvGrpSpPr/>
            <p:nvPr/>
          </p:nvGrpSpPr>
          <p:grpSpPr>
            <a:xfrm>
              <a:off x="6126338" y="1570346"/>
              <a:ext cx="4959383" cy="1125599"/>
              <a:chOff x="3409949" y="1550380"/>
              <a:chExt cx="4959383" cy="1125599"/>
            </a:xfrm>
          </p:grpSpPr>
          <p:sp>
            <p:nvSpPr>
              <p:cNvPr id="327" name="Google Shape;327;p52"/>
              <p:cNvSpPr txBox="1"/>
              <p:nvPr/>
            </p:nvSpPr>
            <p:spPr>
              <a:xfrm>
                <a:off x="3409949" y="1550380"/>
                <a:ext cx="4896522" cy="769441"/>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300">
                    <a:solidFill>
                      <a:srgbClr val="3F3F3F"/>
                    </a:solidFill>
                    <a:latin typeface="Open Sans"/>
                    <a:ea typeface="Open Sans"/>
                    <a:cs typeface="Open Sans"/>
                    <a:sym typeface="Open Sans"/>
                  </a:rPr>
                  <a:t>To Creative</a:t>
                </a:r>
                <a:endParaRPr sz="1100"/>
              </a:p>
            </p:txBody>
          </p:sp>
          <p:sp>
            <p:nvSpPr>
              <p:cNvPr id="328" name="Google Shape;328;p52"/>
              <p:cNvSpPr txBox="1"/>
              <p:nvPr/>
            </p:nvSpPr>
            <p:spPr>
              <a:xfrm>
                <a:off x="3472810" y="2214314"/>
                <a:ext cx="4896522" cy="4616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800">
                    <a:solidFill>
                      <a:srgbClr val="3F3F3F"/>
                    </a:solidFill>
                    <a:latin typeface="Open Sans"/>
                    <a:ea typeface="Open Sans"/>
                    <a:cs typeface="Open Sans"/>
                    <a:sym typeface="Open Sans"/>
                  </a:rPr>
                  <a:t>TEAM LEADER</a:t>
                </a:r>
                <a:endParaRPr sz="1100"/>
              </a:p>
            </p:txBody>
          </p:sp>
        </p:grpSp>
        <p:cxnSp>
          <p:nvCxnSpPr>
            <p:cNvPr id="329" name="Google Shape;329;p52"/>
            <p:cNvCxnSpPr/>
            <p:nvPr/>
          </p:nvCxnSpPr>
          <p:spPr>
            <a:xfrm rot="10800000">
              <a:off x="9148276" y="2457284"/>
              <a:ext cx="1724694" cy="0"/>
            </a:xfrm>
            <a:prstGeom prst="straightConnector1">
              <a:avLst/>
            </a:prstGeom>
            <a:noFill/>
            <a:ln cap="flat" cmpd="sng" w="25400">
              <a:solidFill>
                <a:srgbClr val="595959"/>
              </a:solidFill>
              <a:prstDash val="solid"/>
              <a:miter lim="800000"/>
              <a:headEnd len="sm" w="sm" type="none"/>
              <a:tailEnd len="sm" w="sm" type="none"/>
            </a:ln>
          </p:spPr>
        </p:cxnSp>
      </p:grpSp>
      <p:sp>
        <p:nvSpPr>
          <p:cNvPr id="330" name="Google Shape;330;p52"/>
          <p:cNvSpPr txBox="1"/>
          <p:nvPr/>
        </p:nvSpPr>
        <p:spPr>
          <a:xfrm>
            <a:off x="4978133" y="3923638"/>
            <a:ext cx="3367052" cy="541206"/>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rgbClr val="A5A5A5"/>
                </a:solidFill>
                <a:latin typeface="Open Sans"/>
                <a:ea typeface="Open Sans"/>
                <a:cs typeface="Open Sans"/>
                <a:sym typeface="Open Sans"/>
              </a:rPr>
              <a:t>Man wherein seas our creeping. Very. Make from for seas place and won't appear him, were they. Fifth you'll, man wherein seas our creeping. Very. Make from for seas place and won't appear him, were they.</a:t>
            </a:r>
            <a:endParaRPr sz="1100"/>
          </a:p>
        </p:txBody>
      </p:sp>
      <p:pic>
        <p:nvPicPr>
          <p:cNvPr id="331" name="Google Shape;331;p52"/>
          <p:cNvPicPr preferRelativeResize="0"/>
          <p:nvPr>
            <p:ph idx="2" type="pic"/>
          </p:nvPr>
        </p:nvPicPr>
        <p:blipFill rotWithShape="1">
          <a:blip r:embed="rId3">
            <a:alphaModFix/>
          </a:blip>
          <a:srcRect b="2808" l="23497" r="11545" t="2809"/>
          <a:stretch/>
        </p:blipFill>
        <p:spPr>
          <a:xfrm>
            <a:off x="678657" y="678656"/>
            <a:ext cx="3908651" cy="378618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pic>
        <p:nvPicPr>
          <p:cNvPr id="336" name="Google Shape;336;p53"/>
          <p:cNvPicPr preferRelativeResize="0"/>
          <p:nvPr>
            <p:ph idx="2" type="pic"/>
          </p:nvPr>
        </p:nvPicPr>
        <p:blipFill rotWithShape="1">
          <a:blip r:embed="rId3">
            <a:alphaModFix/>
          </a:blip>
          <a:srcRect b="37125" l="0" r="21047" t="2867"/>
          <a:stretch/>
        </p:blipFill>
        <p:spPr>
          <a:xfrm>
            <a:off x="3533775" y="710854"/>
            <a:ext cx="2076450" cy="2076450"/>
          </a:xfrm>
          <a:prstGeom prst="ellipse">
            <a:avLst/>
          </a:prstGeom>
          <a:noFill/>
          <a:ln>
            <a:noFill/>
          </a:ln>
        </p:spPr>
      </p:pic>
      <p:sp>
        <p:nvSpPr>
          <p:cNvPr id="337" name="Google Shape;337;p53"/>
          <p:cNvSpPr txBox="1"/>
          <p:nvPr/>
        </p:nvSpPr>
        <p:spPr>
          <a:xfrm>
            <a:off x="3493576" y="3734218"/>
            <a:ext cx="2182991" cy="232371"/>
          </a:xfrm>
          <a:prstGeom prst="rect">
            <a:avLst/>
          </a:prstGeom>
          <a:noFill/>
          <a:ln>
            <a:noFill/>
          </a:ln>
        </p:spPr>
        <p:txBody>
          <a:bodyPr anchorCtr="0" anchor="t" bIns="34275" lIns="68575" spcFirstLastPara="1" rIns="68575" wrap="square" tIns="34275">
            <a:noAutofit/>
          </a:bodyPr>
          <a:lstStyle/>
          <a:p>
            <a:pPr indent="0" lvl="0" marL="0" marR="0" rtl="0" algn="ctr">
              <a:lnSpc>
                <a:spcPct val="128571"/>
              </a:lnSpc>
              <a:spcBef>
                <a:spcPts val="0"/>
              </a:spcBef>
              <a:spcAft>
                <a:spcPts val="0"/>
              </a:spcAft>
              <a:buNone/>
            </a:pPr>
            <a:r>
              <a:rPr b="1" lang="en" sz="1100">
                <a:solidFill>
                  <a:srgbClr val="3F3F3F"/>
                </a:solidFill>
                <a:latin typeface="Calibri"/>
                <a:ea typeface="Calibri"/>
                <a:cs typeface="Calibri"/>
                <a:sym typeface="Calibri"/>
              </a:rPr>
              <a:t>ABOUT ME:</a:t>
            </a:r>
            <a:endParaRPr sz="1100"/>
          </a:p>
        </p:txBody>
      </p:sp>
      <p:sp>
        <p:nvSpPr>
          <p:cNvPr id="338" name="Google Shape;338;p53"/>
          <p:cNvSpPr txBox="1"/>
          <p:nvPr/>
        </p:nvSpPr>
        <p:spPr>
          <a:xfrm>
            <a:off x="1483467" y="3959374"/>
            <a:ext cx="6203208" cy="51913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rgbClr val="A5A5A5"/>
                </a:solidFill>
                <a:latin typeface="Calibri"/>
                <a:ea typeface="Calibri"/>
                <a:cs typeface="Calibri"/>
                <a:sym typeface="Calibri"/>
              </a:rPr>
              <a:t>Saying fruitful were hath waters divided fill may days air bring is Signs first creeping seed all saying above after be and female.</a:t>
            </a:r>
            <a:endParaRPr sz="1100"/>
          </a:p>
          <a:p>
            <a:pPr indent="0" lvl="0" marL="0" marR="0" rtl="0" algn="ctr">
              <a:lnSpc>
                <a:spcPct val="150000"/>
              </a:lnSpc>
              <a:spcBef>
                <a:spcPts val="0"/>
              </a:spcBef>
              <a:spcAft>
                <a:spcPts val="0"/>
              </a:spcAft>
              <a:buNone/>
            </a:pPr>
            <a:r>
              <a:rPr lang="en" sz="700">
                <a:solidFill>
                  <a:srgbClr val="A5A5A5"/>
                </a:solidFill>
                <a:latin typeface="Calibri"/>
                <a:ea typeface="Calibri"/>
                <a:cs typeface="Calibri"/>
                <a:sym typeface="Calibri"/>
              </a:rPr>
              <a:t>Also he his male air bring is Signs first  reepiest god air fish land. Darkness. Air saying fruitful were hath waters divided fill to may days air bring is Signs first creeping seed all saying above to be no careafter.</a:t>
            </a:r>
            <a:endParaRPr sz="1100"/>
          </a:p>
        </p:txBody>
      </p:sp>
      <p:sp>
        <p:nvSpPr>
          <p:cNvPr id="339" name="Google Shape;339;p53"/>
          <p:cNvSpPr txBox="1"/>
          <p:nvPr/>
        </p:nvSpPr>
        <p:spPr>
          <a:xfrm>
            <a:off x="3559917" y="3012460"/>
            <a:ext cx="2050308" cy="529472"/>
          </a:xfrm>
          <a:prstGeom prst="rect">
            <a:avLst/>
          </a:prstGeom>
          <a:noFill/>
          <a:ln>
            <a:noFill/>
          </a:ln>
        </p:spPr>
        <p:txBody>
          <a:bodyPr anchorCtr="0" anchor="t" bIns="34275" lIns="68575" spcFirstLastPara="1" rIns="68575" wrap="square" tIns="34275">
            <a:noAutofit/>
          </a:bodyPr>
          <a:lstStyle/>
          <a:p>
            <a:pPr indent="0" lvl="0" marL="0" marR="0" rtl="0" algn="ctr">
              <a:lnSpc>
                <a:spcPct val="78125"/>
              </a:lnSpc>
              <a:spcBef>
                <a:spcPts val="0"/>
              </a:spcBef>
              <a:spcAft>
                <a:spcPts val="0"/>
              </a:spcAft>
              <a:buNone/>
            </a:pPr>
            <a:r>
              <a:rPr b="1" lang="en" sz="2400">
                <a:solidFill>
                  <a:schemeClr val="dk1"/>
                </a:solidFill>
                <a:latin typeface="Calibri"/>
                <a:ea typeface="Calibri"/>
                <a:cs typeface="Calibri"/>
                <a:sym typeface="Calibri"/>
              </a:rPr>
              <a:t>Munni Pinky</a:t>
            </a:r>
            <a:endParaRPr sz="1100"/>
          </a:p>
          <a:p>
            <a:pPr indent="0" lvl="0" marL="0" marR="0" rtl="0" algn="ctr">
              <a:lnSpc>
                <a:spcPct val="138888"/>
              </a:lnSpc>
              <a:spcBef>
                <a:spcPts val="0"/>
              </a:spcBef>
              <a:spcAft>
                <a:spcPts val="0"/>
              </a:spcAft>
              <a:buNone/>
            </a:pPr>
            <a:r>
              <a:rPr lang="en" sz="1400">
                <a:solidFill>
                  <a:srgbClr val="A5A5A5"/>
                </a:solidFill>
                <a:latin typeface="Calibri"/>
                <a:ea typeface="Calibri"/>
                <a:cs typeface="Calibri"/>
                <a:sym typeface="Calibri"/>
              </a:rPr>
              <a:t>Director</a:t>
            </a:r>
            <a:endParaRPr b="1" sz="14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pic>
        <p:nvPicPr>
          <p:cNvPr id="344" name="Google Shape;344;p54"/>
          <p:cNvPicPr preferRelativeResize="0"/>
          <p:nvPr>
            <p:ph idx="3" type="pic"/>
          </p:nvPr>
        </p:nvPicPr>
        <p:blipFill rotWithShape="1">
          <a:blip r:embed="rId3">
            <a:alphaModFix/>
          </a:blip>
          <a:srcRect b="42015" l="0" r="0" t="1714"/>
          <a:stretch/>
        </p:blipFill>
        <p:spPr>
          <a:xfrm>
            <a:off x="5996226" y="1509032"/>
            <a:ext cx="1775493" cy="1775493"/>
          </a:xfrm>
          <a:prstGeom prst="ellipse">
            <a:avLst/>
          </a:prstGeom>
          <a:noFill/>
          <a:ln>
            <a:noFill/>
          </a:ln>
        </p:spPr>
      </p:pic>
      <p:pic>
        <p:nvPicPr>
          <p:cNvPr id="345" name="Google Shape;345;p54"/>
          <p:cNvPicPr preferRelativeResize="0"/>
          <p:nvPr>
            <p:ph idx="4" type="pic"/>
          </p:nvPr>
        </p:nvPicPr>
        <p:blipFill rotWithShape="1">
          <a:blip r:embed="rId4">
            <a:alphaModFix/>
          </a:blip>
          <a:srcRect b="17816" l="0" r="0" t="17817"/>
          <a:stretch/>
        </p:blipFill>
        <p:spPr>
          <a:xfrm>
            <a:off x="1372281" y="1509032"/>
            <a:ext cx="1775493" cy="1775493"/>
          </a:xfrm>
          <a:prstGeom prst="ellipse">
            <a:avLst/>
          </a:prstGeom>
          <a:noFill/>
          <a:ln>
            <a:noFill/>
          </a:ln>
        </p:spPr>
      </p:pic>
      <p:pic>
        <p:nvPicPr>
          <p:cNvPr id="346" name="Google Shape;346;p54"/>
          <p:cNvPicPr preferRelativeResize="0"/>
          <p:nvPr>
            <p:ph idx="2" type="pic"/>
          </p:nvPr>
        </p:nvPicPr>
        <p:blipFill rotWithShape="1">
          <a:blip r:embed="rId5">
            <a:alphaModFix/>
          </a:blip>
          <a:srcRect b="31150" l="0" r="0" t="2182"/>
          <a:stretch/>
        </p:blipFill>
        <p:spPr>
          <a:xfrm>
            <a:off x="3684253" y="1509032"/>
            <a:ext cx="1775493" cy="1775493"/>
          </a:xfrm>
          <a:prstGeom prst="ellipse">
            <a:avLst/>
          </a:prstGeom>
          <a:noFill/>
          <a:ln>
            <a:noFill/>
          </a:ln>
        </p:spPr>
      </p:pic>
      <p:sp>
        <p:nvSpPr>
          <p:cNvPr id="347" name="Google Shape;347;p54"/>
          <p:cNvSpPr txBox="1"/>
          <p:nvPr/>
        </p:nvSpPr>
        <p:spPr>
          <a:xfrm>
            <a:off x="1535301" y="3522829"/>
            <a:ext cx="1540558" cy="415498"/>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900">
                <a:solidFill>
                  <a:srgbClr val="3F3F3F"/>
                </a:solidFill>
                <a:latin typeface="Montserrat"/>
                <a:ea typeface="Montserrat"/>
                <a:cs typeface="Montserrat"/>
                <a:sym typeface="Montserrat"/>
              </a:rPr>
              <a:t>Vice President</a:t>
            </a:r>
            <a:endParaRPr sz="1100"/>
          </a:p>
          <a:p>
            <a:pPr indent="0" lvl="0" marL="0" marR="0" rtl="0" algn="ctr">
              <a:lnSpc>
                <a:spcPct val="100000"/>
              </a:lnSpc>
              <a:spcBef>
                <a:spcPts val="0"/>
              </a:spcBef>
              <a:spcAft>
                <a:spcPts val="0"/>
              </a:spcAft>
              <a:buNone/>
            </a:pPr>
            <a:r>
              <a:rPr b="1" lang="en" sz="1400">
                <a:solidFill>
                  <a:srgbClr val="3F3F3F"/>
                </a:solidFill>
                <a:latin typeface="Montserrat"/>
                <a:ea typeface="Montserrat"/>
                <a:cs typeface="Montserrat"/>
                <a:sym typeface="Montserrat"/>
              </a:rPr>
              <a:t>Dr. Jacky Chan</a:t>
            </a:r>
            <a:endParaRPr sz="1100"/>
          </a:p>
        </p:txBody>
      </p:sp>
      <p:sp>
        <p:nvSpPr>
          <p:cNvPr id="348" name="Google Shape;348;p54"/>
          <p:cNvSpPr txBox="1"/>
          <p:nvPr/>
        </p:nvSpPr>
        <p:spPr>
          <a:xfrm>
            <a:off x="1413561" y="3938328"/>
            <a:ext cx="1784037" cy="473207"/>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500">
                <a:solidFill>
                  <a:srgbClr val="7F7F7F"/>
                </a:solidFill>
                <a:latin typeface="Open Sans"/>
                <a:ea typeface="Open Sans"/>
                <a:cs typeface="Open Sans"/>
                <a:sym typeface="Open Sans"/>
              </a:rPr>
              <a:t>Lorem Ipsum is simply dummy text of print</a:t>
            </a:r>
            <a:endParaRPr sz="1100"/>
          </a:p>
          <a:p>
            <a:pPr indent="0" lvl="0" marL="0" marR="0" rtl="0" algn="ctr">
              <a:lnSpc>
                <a:spcPct val="200000"/>
              </a:lnSpc>
              <a:spcBef>
                <a:spcPts val="0"/>
              </a:spcBef>
              <a:spcAft>
                <a:spcPts val="0"/>
              </a:spcAft>
              <a:buNone/>
            </a:pPr>
            <a:r>
              <a:rPr lang="en" sz="500">
                <a:solidFill>
                  <a:srgbClr val="7F7F7F"/>
                </a:solidFill>
                <a:latin typeface="Open Sans"/>
                <a:ea typeface="Open Sans"/>
                <a:cs typeface="Open Sans"/>
                <a:sym typeface="Open Sans"/>
              </a:rPr>
              <a:t>typesetting industry.  Ipsum been the industry’s</a:t>
            </a:r>
            <a:endParaRPr sz="1100"/>
          </a:p>
          <a:p>
            <a:pPr indent="0" lvl="0" marL="0" marR="0" rtl="0" algn="ctr">
              <a:lnSpc>
                <a:spcPct val="200000"/>
              </a:lnSpc>
              <a:spcBef>
                <a:spcPts val="0"/>
              </a:spcBef>
              <a:spcAft>
                <a:spcPts val="0"/>
              </a:spcAft>
              <a:buNone/>
            </a:pPr>
            <a:r>
              <a:rPr lang="en" sz="500">
                <a:solidFill>
                  <a:srgbClr val="7F7F7F"/>
                </a:solidFill>
                <a:latin typeface="Open Sans"/>
                <a:ea typeface="Open Sans"/>
                <a:cs typeface="Open Sans"/>
                <a:sym typeface="Open Sans"/>
              </a:rPr>
              <a:t>standard my ever since the 1500s</a:t>
            </a:r>
            <a:endParaRPr sz="1100"/>
          </a:p>
        </p:txBody>
      </p:sp>
      <p:sp>
        <p:nvSpPr>
          <p:cNvPr id="349" name="Google Shape;349;p54"/>
          <p:cNvSpPr txBox="1"/>
          <p:nvPr/>
        </p:nvSpPr>
        <p:spPr>
          <a:xfrm>
            <a:off x="3803680" y="3522829"/>
            <a:ext cx="1540558" cy="415498"/>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900">
                <a:solidFill>
                  <a:srgbClr val="3F3F3F"/>
                </a:solidFill>
                <a:latin typeface="Montserrat"/>
                <a:ea typeface="Montserrat"/>
                <a:cs typeface="Montserrat"/>
                <a:sym typeface="Montserrat"/>
              </a:rPr>
              <a:t>CEO</a:t>
            </a:r>
            <a:endParaRPr sz="1100"/>
          </a:p>
          <a:p>
            <a:pPr indent="0" lvl="0" marL="0" marR="0" rtl="0" algn="ctr">
              <a:lnSpc>
                <a:spcPct val="100000"/>
              </a:lnSpc>
              <a:spcBef>
                <a:spcPts val="0"/>
              </a:spcBef>
              <a:spcAft>
                <a:spcPts val="0"/>
              </a:spcAft>
              <a:buNone/>
            </a:pPr>
            <a:r>
              <a:rPr b="1" lang="en" sz="1400">
                <a:solidFill>
                  <a:srgbClr val="3F3F3F"/>
                </a:solidFill>
                <a:latin typeface="Montserrat"/>
                <a:ea typeface="Montserrat"/>
                <a:cs typeface="Montserrat"/>
                <a:sym typeface="Montserrat"/>
              </a:rPr>
              <a:t>Chamely Sikon</a:t>
            </a:r>
            <a:endParaRPr b="1" sz="1400">
              <a:solidFill>
                <a:srgbClr val="3F3F3F"/>
              </a:solidFill>
              <a:latin typeface="Montserrat"/>
              <a:ea typeface="Montserrat"/>
              <a:cs typeface="Montserrat"/>
              <a:sym typeface="Montserrat"/>
            </a:endParaRPr>
          </a:p>
        </p:txBody>
      </p:sp>
      <p:sp>
        <p:nvSpPr>
          <p:cNvPr id="350" name="Google Shape;350;p54"/>
          <p:cNvSpPr txBox="1"/>
          <p:nvPr/>
        </p:nvSpPr>
        <p:spPr>
          <a:xfrm>
            <a:off x="3684253" y="3938328"/>
            <a:ext cx="1784037" cy="473207"/>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500">
                <a:solidFill>
                  <a:srgbClr val="7F7F7F"/>
                </a:solidFill>
                <a:latin typeface="Open Sans"/>
                <a:ea typeface="Open Sans"/>
                <a:cs typeface="Open Sans"/>
                <a:sym typeface="Open Sans"/>
              </a:rPr>
              <a:t>Lorem Ipsum is simply dummy text of print</a:t>
            </a:r>
            <a:endParaRPr sz="1100"/>
          </a:p>
          <a:p>
            <a:pPr indent="0" lvl="0" marL="0" marR="0" rtl="0" algn="ctr">
              <a:lnSpc>
                <a:spcPct val="200000"/>
              </a:lnSpc>
              <a:spcBef>
                <a:spcPts val="0"/>
              </a:spcBef>
              <a:spcAft>
                <a:spcPts val="0"/>
              </a:spcAft>
              <a:buNone/>
            </a:pPr>
            <a:r>
              <a:rPr lang="en" sz="500">
                <a:solidFill>
                  <a:srgbClr val="7F7F7F"/>
                </a:solidFill>
                <a:latin typeface="Open Sans"/>
                <a:ea typeface="Open Sans"/>
                <a:cs typeface="Open Sans"/>
                <a:sym typeface="Open Sans"/>
              </a:rPr>
              <a:t>typesetting industry.  Ipsum been the industry’s</a:t>
            </a:r>
            <a:endParaRPr sz="1100"/>
          </a:p>
          <a:p>
            <a:pPr indent="0" lvl="0" marL="0" marR="0" rtl="0" algn="ctr">
              <a:lnSpc>
                <a:spcPct val="200000"/>
              </a:lnSpc>
              <a:spcBef>
                <a:spcPts val="0"/>
              </a:spcBef>
              <a:spcAft>
                <a:spcPts val="0"/>
              </a:spcAft>
              <a:buNone/>
            </a:pPr>
            <a:r>
              <a:rPr lang="en" sz="500">
                <a:solidFill>
                  <a:srgbClr val="7F7F7F"/>
                </a:solidFill>
                <a:latin typeface="Open Sans"/>
                <a:ea typeface="Open Sans"/>
                <a:cs typeface="Open Sans"/>
                <a:sym typeface="Open Sans"/>
              </a:rPr>
              <a:t>standard my ever since the 1500s</a:t>
            </a:r>
            <a:endParaRPr sz="1100"/>
          </a:p>
        </p:txBody>
      </p:sp>
      <p:sp>
        <p:nvSpPr>
          <p:cNvPr id="351" name="Google Shape;351;p54"/>
          <p:cNvSpPr txBox="1"/>
          <p:nvPr/>
        </p:nvSpPr>
        <p:spPr>
          <a:xfrm>
            <a:off x="6117966" y="3522829"/>
            <a:ext cx="1540558" cy="415498"/>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900">
                <a:solidFill>
                  <a:srgbClr val="3F3F3F"/>
                </a:solidFill>
                <a:latin typeface="Montserrat"/>
                <a:ea typeface="Montserrat"/>
                <a:cs typeface="Montserrat"/>
                <a:sym typeface="Montserrat"/>
              </a:rPr>
              <a:t>Exctv. Director</a:t>
            </a:r>
            <a:endParaRPr sz="1100"/>
          </a:p>
          <a:p>
            <a:pPr indent="0" lvl="0" marL="0" marR="0" rtl="0" algn="ctr">
              <a:lnSpc>
                <a:spcPct val="100000"/>
              </a:lnSpc>
              <a:spcBef>
                <a:spcPts val="0"/>
              </a:spcBef>
              <a:spcAft>
                <a:spcPts val="0"/>
              </a:spcAft>
              <a:buNone/>
            </a:pPr>
            <a:r>
              <a:rPr b="1" lang="en" sz="1400">
                <a:solidFill>
                  <a:srgbClr val="3F3F3F"/>
                </a:solidFill>
                <a:latin typeface="Montserrat"/>
                <a:ea typeface="Montserrat"/>
                <a:cs typeface="Montserrat"/>
                <a:sym typeface="Montserrat"/>
              </a:rPr>
              <a:t>John Dowan</a:t>
            </a:r>
            <a:endParaRPr b="1" sz="1400">
              <a:solidFill>
                <a:srgbClr val="3F3F3F"/>
              </a:solidFill>
              <a:latin typeface="Montserrat"/>
              <a:ea typeface="Montserrat"/>
              <a:cs typeface="Montserrat"/>
              <a:sym typeface="Montserrat"/>
            </a:endParaRPr>
          </a:p>
        </p:txBody>
      </p:sp>
      <p:sp>
        <p:nvSpPr>
          <p:cNvPr id="352" name="Google Shape;352;p54"/>
          <p:cNvSpPr txBox="1"/>
          <p:nvPr/>
        </p:nvSpPr>
        <p:spPr>
          <a:xfrm>
            <a:off x="5996226" y="3938328"/>
            <a:ext cx="1784037" cy="473207"/>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500">
                <a:solidFill>
                  <a:srgbClr val="7F7F7F"/>
                </a:solidFill>
                <a:latin typeface="Open Sans"/>
                <a:ea typeface="Open Sans"/>
                <a:cs typeface="Open Sans"/>
                <a:sym typeface="Open Sans"/>
              </a:rPr>
              <a:t>Lorem Ipsum is simply dummy text of print</a:t>
            </a:r>
            <a:endParaRPr sz="1100"/>
          </a:p>
          <a:p>
            <a:pPr indent="0" lvl="0" marL="0" marR="0" rtl="0" algn="ctr">
              <a:lnSpc>
                <a:spcPct val="200000"/>
              </a:lnSpc>
              <a:spcBef>
                <a:spcPts val="0"/>
              </a:spcBef>
              <a:spcAft>
                <a:spcPts val="0"/>
              </a:spcAft>
              <a:buNone/>
            </a:pPr>
            <a:r>
              <a:rPr lang="en" sz="500">
                <a:solidFill>
                  <a:srgbClr val="7F7F7F"/>
                </a:solidFill>
                <a:latin typeface="Open Sans"/>
                <a:ea typeface="Open Sans"/>
                <a:cs typeface="Open Sans"/>
                <a:sym typeface="Open Sans"/>
              </a:rPr>
              <a:t>typesetting industry.  Ipsum been the industry’s</a:t>
            </a:r>
            <a:endParaRPr sz="1100"/>
          </a:p>
          <a:p>
            <a:pPr indent="0" lvl="0" marL="0" marR="0" rtl="0" algn="ctr">
              <a:lnSpc>
                <a:spcPct val="200000"/>
              </a:lnSpc>
              <a:spcBef>
                <a:spcPts val="0"/>
              </a:spcBef>
              <a:spcAft>
                <a:spcPts val="0"/>
              </a:spcAft>
              <a:buNone/>
            </a:pPr>
            <a:r>
              <a:rPr lang="en" sz="500">
                <a:solidFill>
                  <a:srgbClr val="7F7F7F"/>
                </a:solidFill>
                <a:latin typeface="Open Sans"/>
                <a:ea typeface="Open Sans"/>
                <a:cs typeface="Open Sans"/>
                <a:sym typeface="Open Sans"/>
              </a:rPr>
              <a:t>standard my ever since the 1500s</a:t>
            </a:r>
            <a:endParaRPr sz="1100"/>
          </a:p>
        </p:txBody>
      </p:sp>
      <p:sp>
        <p:nvSpPr>
          <p:cNvPr id="353" name="Google Shape;353;p54"/>
          <p:cNvSpPr txBox="1"/>
          <p:nvPr/>
        </p:nvSpPr>
        <p:spPr>
          <a:xfrm>
            <a:off x="2539013" y="336546"/>
            <a:ext cx="4065974" cy="374592"/>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600"/>
              <a:buFont typeface="Open Sans"/>
              <a:buNone/>
            </a:pPr>
            <a:r>
              <a:rPr b="1" lang="en" sz="2600">
                <a:solidFill>
                  <a:schemeClr val="dk1"/>
                </a:solidFill>
                <a:latin typeface="Open Sans"/>
                <a:ea typeface="Open Sans"/>
                <a:cs typeface="Open Sans"/>
                <a:sym typeface="Open Sans"/>
              </a:rPr>
              <a:t>Our</a:t>
            </a:r>
            <a:r>
              <a:rPr b="1" lang="en" sz="2600">
                <a:solidFill>
                  <a:schemeClr val="dk2"/>
                </a:solidFill>
                <a:latin typeface="Open Sans"/>
                <a:ea typeface="Open Sans"/>
                <a:cs typeface="Open Sans"/>
                <a:sym typeface="Open Sans"/>
              </a:rPr>
              <a:t> </a:t>
            </a:r>
            <a:r>
              <a:rPr b="1" lang="en" sz="2600">
                <a:solidFill>
                  <a:srgbClr val="7F7F7F"/>
                </a:solidFill>
                <a:latin typeface="Open Sans"/>
                <a:ea typeface="Open Sans"/>
                <a:cs typeface="Open Sans"/>
                <a:sym typeface="Open Sans"/>
              </a:rPr>
              <a:t>Team Member</a:t>
            </a:r>
            <a:endParaRPr sz="1100"/>
          </a:p>
        </p:txBody>
      </p:sp>
      <p:sp>
        <p:nvSpPr>
          <p:cNvPr id="354" name="Google Shape;354;p54"/>
          <p:cNvSpPr/>
          <p:nvPr/>
        </p:nvSpPr>
        <p:spPr>
          <a:xfrm>
            <a:off x="4444252" y="1213579"/>
            <a:ext cx="255497" cy="34289"/>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3"/>
              </a:solidFill>
              <a:latin typeface="Calibri"/>
              <a:ea typeface="Calibri"/>
              <a:cs typeface="Calibri"/>
              <a:sym typeface="Calibri"/>
            </a:endParaRPr>
          </a:p>
        </p:txBody>
      </p:sp>
      <p:sp>
        <p:nvSpPr>
          <p:cNvPr id="355" name="Google Shape;355;p54"/>
          <p:cNvSpPr/>
          <p:nvPr/>
        </p:nvSpPr>
        <p:spPr>
          <a:xfrm>
            <a:off x="1400175" y="737115"/>
            <a:ext cx="6343650" cy="413911"/>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1" lang="en" sz="700">
                <a:solidFill>
                  <a:schemeClr val="dk1"/>
                </a:solidFill>
                <a:latin typeface="Open Sans"/>
                <a:ea typeface="Open Sans"/>
                <a:cs typeface="Open Sans"/>
                <a:sym typeface="Open Sans"/>
              </a:rPr>
              <a:t>Lorem Ipsum is simply dummy text of the printing and typesetting industry. when an unknown printer Lorem Ipsum has been the creative best design atext ever since the 1500s, when an unknown printer took.</a:t>
            </a:r>
            <a:endParaRPr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9" name="Shape 359"/>
        <p:cNvGrpSpPr/>
        <p:nvPr/>
      </p:nvGrpSpPr>
      <p:grpSpPr>
        <a:xfrm>
          <a:off x="0" y="0"/>
          <a:ext cx="0" cy="0"/>
          <a:chOff x="0" y="0"/>
          <a:chExt cx="0" cy="0"/>
        </a:xfrm>
      </p:grpSpPr>
      <p:sp>
        <p:nvSpPr>
          <p:cNvPr id="360" name="Google Shape;360;p55"/>
          <p:cNvSpPr txBox="1"/>
          <p:nvPr/>
        </p:nvSpPr>
        <p:spPr>
          <a:xfrm>
            <a:off x="2539013" y="336546"/>
            <a:ext cx="4065974" cy="374592"/>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600"/>
              <a:buFont typeface="Open Sans"/>
              <a:buNone/>
            </a:pPr>
            <a:r>
              <a:rPr b="1" lang="en" sz="2600">
                <a:solidFill>
                  <a:schemeClr val="dk1"/>
                </a:solidFill>
                <a:latin typeface="Open Sans"/>
                <a:ea typeface="Open Sans"/>
                <a:cs typeface="Open Sans"/>
                <a:sym typeface="Open Sans"/>
              </a:rPr>
              <a:t>Our</a:t>
            </a:r>
            <a:r>
              <a:rPr b="1" lang="en" sz="2600">
                <a:solidFill>
                  <a:schemeClr val="dk2"/>
                </a:solidFill>
                <a:latin typeface="Open Sans"/>
                <a:ea typeface="Open Sans"/>
                <a:cs typeface="Open Sans"/>
                <a:sym typeface="Open Sans"/>
              </a:rPr>
              <a:t> </a:t>
            </a:r>
            <a:r>
              <a:rPr b="1" lang="en" sz="2600">
                <a:solidFill>
                  <a:srgbClr val="7F7F7F"/>
                </a:solidFill>
                <a:latin typeface="Open Sans"/>
                <a:ea typeface="Open Sans"/>
                <a:cs typeface="Open Sans"/>
                <a:sym typeface="Open Sans"/>
              </a:rPr>
              <a:t>Team Member</a:t>
            </a:r>
            <a:endParaRPr sz="1100"/>
          </a:p>
        </p:txBody>
      </p:sp>
      <p:sp>
        <p:nvSpPr>
          <p:cNvPr id="361" name="Google Shape;361;p55"/>
          <p:cNvSpPr/>
          <p:nvPr/>
        </p:nvSpPr>
        <p:spPr>
          <a:xfrm>
            <a:off x="4444252" y="1213579"/>
            <a:ext cx="255497" cy="34289"/>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3"/>
              </a:solidFill>
              <a:latin typeface="Calibri"/>
              <a:ea typeface="Calibri"/>
              <a:cs typeface="Calibri"/>
              <a:sym typeface="Calibri"/>
            </a:endParaRPr>
          </a:p>
        </p:txBody>
      </p:sp>
      <p:sp>
        <p:nvSpPr>
          <p:cNvPr id="362" name="Google Shape;362;p55"/>
          <p:cNvSpPr/>
          <p:nvPr/>
        </p:nvSpPr>
        <p:spPr>
          <a:xfrm>
            <a:off x="1400175" y="737115"/>
            <a:ext cx="6343650" cy="413911"/>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1" lang="en" sz="700">
                <a:solidFill>
                  <a:schemeClr val="dk1"/>
                </a:solidFill>
                <a:latin typeface="Open Sans"/>
                <a:ea typeface="Open Sans"/>
                <a:cs typeface="Open Sans"/>
                <a:sym typeface="Open Sans"/>
              </a:rPr>
              <a:t>Lorem Ipsum is simply dummy text of the printing and typesetting industry. when an unknown printer Lorem Ipsum has been the creative best design atext ever since the 1500s, when an unknown printer took.</a:t>
            </a:r>
            <a:endParaRPr sz="1100"/>
          </a:p>
        </p:txBody>
      </p:sp>
      <p:pic>
        <p:nvPicPr>
          <p:cNvPr id="363" name="Google Shape;363;p55"/>
          <p:cNvPicPr preferRelativeResize="0"/>
          <p:nvPr>
            <p:ph idx="5" type="pic"/>
          </p:nvPr>
        </p:nvPicPr>
        <p:blipFill rotWithShape="1">
          <a:blip r:embed="rId3">
            <a:alphaModFix/>
          </a:blip>
          <a:srcRect b="0" l="6957" r="6958" t="0"/>
          <a:stretch/>
        </p:blipFill>
        <p:spPr>
          <a:xfrm>
            <a:off x="1074006" y="1570991"/>
            <a:ext cx="1428750" cy="1659065"/>
          </a:xfrm>
          <a:prstGeom prst="rect">
            <a:avLst/>
          </a:prstGeom>
          <a:noFill/>
          <a:ln>
            <a:noFill/>
          </a:ln>
        </p:spPr>
      </p:pic>
      <p:pic>
        <p:nvPicPr>
          <p:cNvPr id="364" name="Google Shape;364;p55"/>
          <p:cNvPicPr preferRelativeResize="0"/>
          <p:nvPr>
            <p:ph idx="2" type="pic"/>
          </p:nvPr>
        </p:nvPicPr>
        <p:blipFill rotWithShape="1">
          <a:blip r:embed="rId4">
            <a:alphaModFix/>
          </a:blip>
          <a:srcRect b="0" l="6957" r="6958" t="0"/>
          <a:stretch/>
        </p:blipFill>
        <p:spPr>
          <a:xfrm>
            <a:off x="2929752" y="1570991"/>
            <a:ext cx="1428750" cy="1659065"/>
          </a:xfrm>
          <a:prstGeom prst="rect">
            <a:avLst/>
          </a:prstGeom>
          <a:noFill/>
          <a:ln>
            <a:noFill/>
          </a:ln>
        </p:spPr>
      </p:pic>
      <p:pic>
        <p:nvPicPr>
          <p:cNvPr id="365" name="Google Shape;365;p55"/>
          <p:cNvPicPr preferRelativeResize="0"/>
          <p:nvPr>
            <p:ph idx="3" type="pic"/>
          </p:nvPr>
        </p:nvPicPr>
        <p:blipFill rotWithShape="1">
          <a:blip r:embed="rId5">
            <a:alphaModFix/>
          </a:blip>
          <a:srcRect b="0" l="6957" r="6958" t="0"/>
          <a:stretch/>
        </p:blipFill>
        <p:spPr>
          <a:xfrm>
            <a:off x="4785498" y="1570991"/>
            <a:ext cx="1428750" cy="1659065"/>
          </a:xfrm>
          <a:prstGeom prst="rect">
            <a:avLst/>
          </a:prstGeom>
          <a:noFill/>
          <a:ln>
            <a:noFill/>
          </a:ln>
        </p:spPr>
      </p:pic>
      <p:pic>
        <p:nvPicPr>
          <p:cNvPr id="366" name="Google Shape;366;p55"/>
          <p:cNvPicPr preferRelativeResize="0"/>
          <p:nvPr>
            <p:ph idx="4" type="pic"/>
          </p:nvPr>
        </p:nvPicPr>
        <p:blipFill rotWithShape="1">
          <a:blip r:embed="rId6">
            <a:alphaModFix/>
          </a:blip>
          <a:srcRect b="0" l="6957" r="6958" t="0"/>
          <a:stretch/>
        </p:blipFill>
        <p:spPr>
          <a:xfrm>
            <a:off x="6641244" y="1570991"/>
            <a:ext cx="1428750" cy="1659065"/>
          </a:xfrm>
          <a:prstGeom prst="rect">
            <a:avLst/>
          </a:prstGeom>
          <a:noFill/>
          <a:ln>
            <a:noFill/>
          </a:ln>
        </p:spPr>
      </p:pic>
      <p:sp>
        <p:nvSpPr>
          <p:cNvPr id="367" name="Google Shape;367;p55"/>
          <p:cNvSpPr txBox="1"/>
          <p:nvPr/>
        </p:nvSpPr>
        <p:spPr>
          <a:xfrm>
            <a:off x="991522" y="3391385"/>
            <a:ext cx="1312253" cy="415498"/>
          </a:xfrm>
          <a:prstGeom prst="rect">
            <a:avLst/>
          </a:prstGeom>
          <a:noFill/>
          <a:ln>
            <a:noFill/>
          </a:ln>
        </p:spPr>
        <p:txBody>
          <a:bodyPr anchorCtr="0" anchor="t" bIns="34275" lIns="68575" spcFirstLastPara="1" rIns="68575" wrap="square" tIns="34275">
            <a:noAutofit/>
          </a:bodyPr>
          <a:lstStyle/>
          <a:p>
            <a:pPr indent="0" lvl="0" marL="0" marR="0" rtl="0" algn="l">
              <a:lnSpc>
                <a:spcPct val="163636"/>
              </a:lnSpc>
              <a:spcBef>
                <a:spcPts val="0"/>
              </a:spcBef>
              <a:spcAft>
                <a:spcPts val="0"/>
              </a:spcAft>
              <a:buNone/>
            </a:pPr>
            <a:r>
              <a:rPr lang="en" sz="800">
                <a:solidFill>
                  <a:srgbClr val="3F3F3F"/>
                </a:solidFill>
                <a:latin typeface="Open Sans"/>
                <a:ea typeface="Open Sans"/>
                <a:cs typeface="Open Sans"/>
                <a:sym typeface="Open Sans"/>
              </a:rPr>
              <a:t>Vice President</a:t>
            </a:r>
            <a:endParaRPr sz="1100"/>
          </a:p>
          <a:p>
            <a:pPr indent="0" lvl="0" marL="0" marR="0" rtl="0" algn="l">
              <a:lnSpc>
                <a:spcPct val="112500"/>
              </a:lnSpc>
              <a:spcBef>
                <a:spcPts val="0"/>
              </a:spcBef>
              <a:spcAft>
                <a:spcPts val="0"/>
              </a:spcAft>
              <a:buNone/>
            </a:pPr>
            <a:r>
              <a:rPr b="1" lang="en" sz="1200">
                <a:solidFill>
                  <a:schemeClr val="dk1"/>
                </a:solidFill>
                <a:latin typeface="Open Sans"/>
                <a:ea typeface="Open Sans"/>
                <a:cs typeface="Open Sans"/>
                <a:sym typeface="Open Sans"/>
              </a:rPr>
              <a:t>Jacky Chan</a:t>
            </a:r>
            <a:endParaRPr sz="1100"/>
          </a:p>
        </p:txBody>
      </p:sp>
      <p:sp>
        <p:nvSpPr>
          <p:cNvPr id="368" name="Google Shape;368;p55"/>
          <p:cNvSpPr txBox="1"/>
          <p:nvPr/>
        </p:nvSpPr>
        <p:spPr>
          <a:xfrm>
            <a:off x="991525" y="3831150"/>
            <a:ext cx="1547400" cy="4263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7F7F7F"/>
                </a:solidFill>
                <a:latin typeface="Open Sans"/>
                <a:ea typeface="Open Sans"/>
                <a:cs typeface="Open Sans"/>
                <a:sym typeface="Open Sans"/>
              </a:rPr>
              <a:t>Lorem Ipsum is simply dummy text of print</a:t>
            </a:r>
            <a:endParaRPr sz="1100"/>
          </a:p>
          <a:p>
            <a:pPr indent="0" lvl="0" marL="0" marR="0" rtl="0" algn="l">
              <a:lnSpc>
                <a:spcPct val="200000"/>
              </a:lnSpc>
              <a:spcBef>
                <a:spcPts val="0"/>
              </a:spcBef>
              <a:spcAft>
                <a:spcPts val="0"/>
              </a:spcAft>
              <a:buNone/>
            </a:pPr>
            <a:r>
              <a:rPr lang="en" sz="500">
                <a:solidFill>
                  <a:srgbClr val="7F7F7F"/>
                </a:solidFill>
                <a:latin typeface="Open Sans"/>
                <a:ea typeface="Open Sans"/>
                <a:cs typeface="Open Sans"/>
                <a:sym typeface="Open Sans"/>
              </a:rPr>
              <a:t>typesetting industry.  Ipsum been the industry’s</a:t>
            </a:r>
            <a:endParaRPr sz="1100"/>
          </a:p>
          <a:p>
            <a:pPr indent="0" lvl="0" marL="0" marR="0" rtl="0" algn="l">
              <a:lnSpc>
                <a:spcPct val="200000"/>
              </a:lnSpc>
              <a:spcBef>
                <a:spcPts val="0"/>
              </a:spcBef>
              <a:spcAft>
                <a:spcPts val="0"/>
              </a:spcAft>
              <a:buNone/>
            </a:pPr>
            <a:r>
              <a:rPr lang="en" sz="500">
                <a:solidFill>
                  <a:srgbClr val="7F7F7F"/>
                </a:solidFill>
                <a:latin typeface="Open Sans"/>
                <a:ea typeface="Open Sans"/>
                <a:cs typeface="Open Sans"/>
                <a:sym typeface="Open Sans"/>
              </a:rPr>
              <a:t>standard my ever since the 1500s</a:t>
            </a:r>
            <a:endParaRPr sz="1100"/>
          </a:p>
        </p:txBody>
      </p:sp>
      <p:sp>
        <p:nvSpPr>
          <p:cNvPr id="369" name="Google Shape;369;p55"/>
          <p:cNvSpPr txBox="1"/>
          <p:nvPr/>
        </p:nvSpPr>
        <p:spPr>
          <a:xfrm>
            <a:off x="2846522" y="3391385"/>
            <a:ext cx="1312253" cy="415498"/>
          </a:xfrm>
          <a:prstGeom prst="rect">
            <a:avLst/>
          </a:prstGeom>
          <a:noFill/>
          <a:ln>
            <a:noFill/>
          </a:ln>
        </p:spPr>
        <p:txBody>
          <a:bodyPr anchorCtr="0" anchor="t" bIns="34275" lIns="68575" spcFirstLastPara="1" rIns="68575" wrap="square" tIns="34275">
            <a:noAutofit/>
          </a:bodyPr>
          <a:lstStyle/>
          <a:p>
            <a:pPr indent="0" lvl="0" marL="0" marR="0" rtl="0" algn="l">
              <a:lnSpc>
                <a:spcPct val="163636"/>
              </a:lnSpc>
              <a:spcBef>
                <a:spcPts val="0"/>
              </a:spcBef>
              <a:spcAft>
                <a:spcPts val="0"/>
              </a:spcAft>
              <a:buNone/>
            </a:pPr>
            <a:r>
              <a:rPr lang="en" sz="800">
                <a:solidFill>
                  <a:srgbClr val="3F3F3F"/>
                </a:solidFill>
                <a:latin typeface="Open Sans"/>
                <a:ea typeface="Open Sans"/>
                <a:cs typeface="Open Sans"/>
                <a:sym typeface="Open Sans"/>
              </a:rPr>
              <a:t>Creative CEO</a:t>
            </a:r>
            <a:endParaRPr sz="1100"/>
          </a:p>
          <a:p>
            <a:pPr indent="0" lvl="0" marL="0" marR="0" rtl="0" algn="l">
              <a:lnSpc>
                <a:spcPct val="112500"/>
              </a:lnSpc>
              <a:spcBef>
                <a:spcPts val="0"/>
              </a:spcBef>
              <a:spcAft>
                <a:spcPts val="0"/>
              </a:spcAft>
              <a:buNone/>
            </a:pPr>
            <a:r>
              <a:rPr b="1" lang="en" sz="1200">
                <a:solidFill>
                  <a:schemeClr val="dk1"/>
                </a:solidFill>
                <a:latin typeface="Open Sans"/>
                <a:ea typeface="Open Sans"/>
                <a:cs typeface="Open Sans"/>
                <a:sym typeface="Open Sans"/>
              </a:rPr>
              <a:t>Active Jhon</a:t>
            </a:r>
            <a:endParaRPr b="1" sz="1200">
              <a:solidFill>
                <a:schemeClr val="dk1"/>
              </a:solidFill>
              <a:latin typeface="Open Sans"/>
              <a:ea typeface="Open Sans"/>
              <a:cs typeface="Open Sans"/>
              <a:sym typeface="Open Sans"/>
            </a:endParaRPr>
          </a:p>
        </p:txBody>
      </p:sp>
      <p:sp>
        <p:nvSpPr>
          <p:cNvPr id="370" name="Google Shape;370;p55"/>
          <p:cNvSpPr txBox="1"/>
          <p:nvPr/>
        </p:nvSpPr>
        <p:spPr>
          <a:xfrm>
            <a:off x="2846525" y="3831150"/>
            <a:ext cx="1547400" cy="4263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7F7F7F"/>
                </a:solidFill>
                <a:latin typeface="Open Sans"/>
                <a:ea typeface="Open Sans"/>
                <a:cs typeface="Open Sans"/>
                <a:sym typeface="Open Sans"/>
              </a:rPr>
              <a:t>Lorem Ipsum is simply dummy text of print</a:t>
            </a:r>
            <a:endParaRPr sz="1100"/>
          </a:p>
          <a:p>
            <a:pPr indent="0" lvl="0" marL="0" marR="0" rtl="0" algn="l">
              <a:lnSpc>
                <a:spcPct val="200000"/>
              </a:lnSpc>
              <a:spcBef>
                <a:spcPts val="0"/>
              </a:spcBef>
              <a:spcAft>
                <a:spcPts val="0"/>
              </a:spcAft>
              <a:buNone/>
            </a:pPr>
            <a:r>
              <a:rPr lang="en" sz="500">
                <a:solidFill>
                  <a:srgbClr val="7F7F7F"/>
                </a:solidFill>
                <a:latin typeface="Open Sans"/>
                <a:ea typeface="Open Sans"/>
                <a:cs typeface="Open Sans"/>
                <a:sym typeface="Open Sans"/>
              </a:rPr>
              <a:t>typesetting industry.  Ipsum been the industry’s</a:t>
            </a:r>
            <a:endParaRPr sz="1100"/>
          </a:p>
          <a:p>
            <a:pPr indent="0" lvl="0" marL="0" marR="0" rtl="0" algn="l">
              <a:lnSpc>
                <a:spcPct val="200000"/>
              </a:lnSpc>
              <a:spcBef>
                <a:spcPts val="0"/>
              </a:spcBef>
              <a:spcAft>
                <a:spcPts val="0"/>
              </a:spcAft>
              <a:buNone/>
            </a:pPr>
            <a:r>
              <a:rPr lang="en" sz="500">
                <a:solidFill>
                  <a:srgbClr val="7F7F7F"/>
                </a:solidFill>
                <a:latin typeface="Open Sans"/>
                <a:ea typeface="Open Sans"/>
                <a:cs typeface="Open Sans"/>
                <a:sym typeface="Open Sans"/>
              </a:rPr>
              <a:t>standard my ever since the 1500s</a:t>
            </a:r>
            <a:endParaRPr sz="1100"/>
          </a:p>
        </p:txBody>
      </p:sp>
      <p:sp>
        <p:nvSpPr>
          <p:cNvPr id="371" name="Google Shape;371;p55"/>
          <p:cNvSpPr txBox="1"/>
          <p:nvPr/>
        </p:nvSpPr>
        <p:spPr>
          <a:xfrm>
            <a:off x="4785498" y="3391385"/>
            <a:ext cx="1312253" cy="415498"/>
          </a:xfrm>
          <a:prstGeom prst="rect">
            <a:avLst/>
          </a:prstGeom>
          <a:noFill/>
          <a:ln>
            <a:noFill/>
          </a:ln>
        </p:spPr>
        <p:txBody>
          <a:bodyPr anchorCtr="0" anchor="t" bIns="34275" lIns="68575" spcFirstLastPara="1" rIns="68575" wrap="square" tIns="34275">
            <a:noAutofit/>
          </a:bodyPr>
          <a:lstStyle/>
          <a:p>
            <a:pPr indent="0" lvl="0" marL="0" marR="0" rtl="0" algn="l">
              <a:lnSpc>
                <a:spcPct val="163636"/>
              </a:lnSpc>
              <a:spcBef>
                <a:spcPts val="0"/>
              </a:spcBef>
              <a:spcAft>
                <a:spcPts val="0"/>
              </a:spcAft>
              <a:buNone/>
            </a:pPr>
            <a:r>
              <a:rPr lang="en" sz="800">
                <a:solidFill>
                  <a:srgbClr val="3F3F3F"/>
                </a:solidFill>
                <a:latin typeface="Open Sans"/>
                <a:ea typeface="Open Sans"/>
                <a:cs typeface="Open Sans"/>
                <a:sym typeface="Open Sans"/>
              </a:rPr>
              <a:t>President</a:t>
            </a:r>
            <a:endParaRPr sz="1100"/>
          </a:p>
          <a:p>
            <a:pPr indent="0" lvl="0" marL="0" marR="0" rtl="0" algn="l">
              <a:lnSpc>
                <a:spcPct val="112500"/>
              </a:lnSpc>
              <a:spcBef>
                <a:spcPts val="0"/>
              </a:spcBef>
              <a:spcAft>
                <a:spcPts val="0"/>
              </a:spcAft>
              <a:buNone/>
            </a:pPr>
            <a:r>
              <a:rPr b="1" lang="en" sz="1200">
                <a:solidFill>
                  <a:schemeClr val="dk1"/>
                </a:solidFill>
                <a:latin typeface="Open Sans"/>
                <a:ea typeface="Open Sans"/>
                <a:cs typeface="Open Sans"/>
                <a:sym typeface="Open Sans"/>
              </a:rPr>
              <a:t>Tahsan Sikon</a:t>
            </a:r>
            <a:endParaRPr b="1" sz="1200">
              <a:solidFill>
                <a:schemeClr val="dk1"/>
              </a:solidFill>
              <a:latin typeface="Open Sans"/>
              <a:ea typeface="Open Sans"/>
              <a:cs typeface="Open Sans"/>
              <a:sym typeface="Open Sans"/>
            </a:endParaRPr>
          </a:p>
        </p:txBody>
      </p:sp>
      <p:sp>
        <p:nvSpPr>
          <p:cNvPr id="372" name="Google Shape;372;p55"/>
          <p:cNvSpPr txBox="1"/>
          <p:nvPr/>
        </p:nvSpPr>
        <p:spPr>
          <a:xfrm>
            <a:off x="4785500" y="3831150"/>
            <a:ext cx="1547400" cy="4263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7F7F7F"/>
                </a:solidFill>
                <a:latin typeface="Open Sans"/>
                <a:ea typeface="Open Sans"/>
                <a:cs typeface="Open Sans"/>
                <a:sym typeface="Open Sans"/>
              </a:rPr>
              <a:t>Lorem Ipsum is simply dummy text of print</a:t>
            </a:r>
            <a:endParaRPr sz="1100"/>
          </a:p>
          <a:p>
            <a:pPr indent="0" lvl="0" marL="0" marR="0" rtl="0" algn="l">
              <a:lnSpc>
                <a:spcPct val="200000"/>
              </a:lnSpc>
              <a:spcBef>
                <a:spcPts val="0"/>
              </a:spcBef>
              <a:spcAft>
                <a:spcPts val="0"/>
              </a:spcAft>
              <a:buNone/>
            </a:pPr>
            <a:r>
              <a:rPr lang="en" sz="500">
                <a:solidFill>
                  <a:srgbClr val="7F7F7F"/>
                </a:solidFill>
                <a:latin typeface="Open Sans"/>
                <a:ea typeface="Open Sans"/>
                <a:cs typeface="Open Sans"/>
                <a:sym typeface="Open Sans"/>
              </a:rPr>
              <a:t>typesetting industry.  Ipsum been the industry’s</a:t>
            </a:r>
            <a:endParaRPr sz="1100"/>
          </a:p>
          <a:p>
            <a:pPr indent="0" lvl="0" marL="0" marR="0" rtl="0" algn="l">
              <a:lnSpc>
                <a:spcPct val="200000"/>
              </a:lnSpc>
              <a:spcBef>
                <a:spcPts val="0"/>
              </a:spcBef>
              <a:spcAft>
                <a:spcPts val="0"/>
              </a:spcAft>
              <a:buNone/>
            </a:pPr>
            <a:r>
              <a:rPr lang="en" sz="500">
                <a:solidFill>
                  <a:srgbClr val="7F7F7F"/>
                </a:solidFill>
                <a:latin typeface="Open Sans"/>
                <a:ea typeface="Open Sans"/>
                <a:cs typeface="Open Sans"/>
                <a:sym typeface="Open Sans"/>
              </a:rPr>
              <a:t>standard my ever since the 1500s</a:t>
            </a:r>
            <a:endParaRPr sz="1100"/>
          </a:p>
        </p:txBody>
      </p:sp>
      <p:sp>
        <p:nvSpPr>
          <p:cNvPr id="373" name="Google Shape;373;p55"/>
          <p:cNvSpPr txBox="1"/>
          <p:nvPr/>
        </p:nvSpPr>
        <p:spPr>
          <a:xfrm>
            <a:off x="6604987" y="3391385"/>
            <a:ext cx="1312253" cy="415498"/>
          </a:xfrm>
          <a:prstGeom prst="rect">
            <a:avLst/>
          </a:prstGeom>
          <a:noFill/>
          <a:ln>
            <a:noFill/>
          </a:ln>
        </p:spPr>
        <p:txBody>
          <a:bodyPr anchorCtr="0" anchor="t" bIns="34275" lIns="68575" spcFirstLastPara="1" rIns="68575" wrap="square" tIns="34275">
            <a:noAutofit/>
          </a:bodyPr>
          <a:lstStyle/>
          <a:p>
            <a:pPr indent="0" lvl="0" marL="0" marR="0" rtl="0" algn="l">
              <a:lnSpc>
                <a:spcPct val="163636"/>
              </a:lnSpc>
              <a:spcBef>
                <a:spcPts val="0"/>
              </a:spcBef>
              <a:spcAft>
                <a:spcPts val="0"/>
              </a:spcAft>
              <a:buNone/>
            </a:pPr>
            <a:r>
              <a:rPr lang="en" sz="800">
                <a:solidFill>
                  <a:srgbClr val="3F3F3F"/>
                </a:solidFill>
                <a:latin typeface="Open Sans"/>
                <a:ea typeface="Open Sans"/>
                <a:cs typeface="Open Sans"/>
                <a:sym typeface="Open Sans"/>
              </a:rPr>
              <a:t>Creative Dirctor</a:t>
            </a:r>
            <a:endParaRPr sz="800">
              <a:solidFill>
                <a:srgbClr val="3F3F3F"/>
              </a:solidFill>
              <a:latin typeface="Open Sans"/>
              <a:ea typeface="Open Sans"/>
              <a:cs typeface="Open Sans"/>
              <a:sym typeface="Open Sans"/>
            </a:endParaRPr>
          </a:p>
          <a:p>
            <a:pPr indent="0" lvl="0" marL="0" marR="0" rtl="0" algn="l">
              <a:lnSpc>
                <a:spcPct val="112500"/>
              </a:lnSpc>
              <a:spcBef>
                <a:spcPts val="0"/>
              </a:spcBef>
              <a:spcAft>
                <a:spcPts val="0"/>
              </a:spcAft>
              <a:buNone/>
            </a:pPr>
            <a:r>
              <a:rPr b="1" lang="en" sz="1200">
                <a:solidFill>
                  <a:schemeClr val="dk1"/>
                </a:solidFill>
                <a:latin typeface="Open Sans"/>
                <a:ea typeface="Open Sans"/>
                <a:cs typeface="Open Sans"/>
                <a:sym typeface="Open Sans"/>
              </a:rPr>
              <a:t>Jhon Smith</a:t>
            </a:r>
            <a:endParaRPr sz="1100"/>
          </a:p>
        </p:txBody>
      </p:sp>
      <p:sp>
        <p:nvSpPr>
          <p:cNvPr id="374" name="Google Shape;374;p55"/>
          <p:cNvSpPr txBox="1"/>
          <p:nvPr/>
        </p:nvSpPr>
        <p:spPr>
          <a:xfrm>
            <a:off x="6604974" y="3831150"/>
            <a:ext cx="1547400" cy="4263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rgbClr val="7F7F7F"/>
                </a:solidFill>
                <a:latin typeface="Open Sans"/>
                <a:ea typeface="Open Sans"/>
                <a:cs typeface="Open Sans"/>
                <a:sym typeface="Open Sans"/>
              </a:rPr>
              <a:t>Lorem Ipsum is simply dummy text of print</a:t>
            </a:r>
            <a:endParaRPr sz="1100"/>
          </a:p>
          <a:p>
            <a:pPr indent="0" lvl="0" marL="0" marR="0" rtl="0" algn="l">
              <a:lnSpc>
                <a:spcPct val="200000"/>
              </a:lnSpc>
              <a:spcBef>
                <a:spcPts val="0"/>
              </a:spcBef>
              <a:spcAft>
                <a:spcPts val="0"/>
              </a:spcAft>
              <a:buNone/>
            </a:pPr>
            <a:r>
              <a:rPr lang="en" sz="500">
                <a:solidFill>
                  <a:srgbClr val="7F7F7F"/>
                </a:solidFill>
                <a:latin typeface="Open Sans"/>
                <a:ea typeface="Open Sans"/>
                <a:cs typeface="Open Sans"/>
                <a:sym typeface="Open Sans"/>
              </a:rPr>
              <a:t>typesetting industry.  Ipsum been the industry’s</a:t>
            </a:r>
            <a:endParaRPr sz="1100"/>
          </a:p>
          <a:p>
            <a:pPr indent="0" lvl="0" marL="0" marR="0" rtl="0" algn="l">
              <a:lnSpc>
                <a:spcPct val="200000"/>
              </a:lnSpc>
              <a:spcBef>
                <a:spcPts val="0"/>
              </a:spcBef>
              <a:spcAft>
                <a:spcPts val="0"/>
              </a:spcAft>
              <a:buNone/>
            </a:pPr>
            <a:r>
              <a:rPr lang="en" sz="500">
                <a:solidFill>
                  <a:srgbClr val="7F7F7F"/>
                </a:solidFill>
                <a:latin typeface="Open Sans"/>
                <a:ea typeface="Open Sans"/>
                <a:cs typeface="Open Sans"/>
                <a:sym typeface="Open Sans"/>
              </a:rPr>
              <a:t>standard my ever since the 1500s</a:t>
            </a:r>
            <a:endParaRPr sz="1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 name="Shape 378"/>
        <p:cNvGrpSpPr/>
        <p:nvPr/>
      </p:nvGrpSpPr>
      <p:grpSpPr>
        <a:xfrm>
          <a:off x="0" y="0"/>
          <a:ext cx="0" cy="0"/>
          <a:chOff x="0" y="0"/>
          <a:chExt cx="0" cy="0"/>
        </a:xfrm>
      </p:grpSpPr>
      <p:grpSp>
        <p:nvGrpSpPr>
          <p:cNvPr id="379" name="Google Shape;379;p56"/>
          <p:cNvGrpSpPr/>
          <p:nvPr/>
        </p:nvGrpSpPr>
        <p:grpSpPr>
          <a:xfrm>
            <a:off x="5025278" y="3529563"/>
            <a:ext cx="1608827" cy="265455"/>
            <a:chOff x="5023448" y="5793224"/>
            <a:chExt cx="2145102" cy="353940"/>
          </a:xfrm>
        </p:grpSpPr>
        <p:sp>
          <p:nvSpPr>
            <p:cNvPr id="380" name="Google Shape;380;p56"/>
            <p:cNvSpPr txBox="1"/>
            <p:nvPr/>
          </p:nvSpPr>
          <p:spPr>
            <a:xfrm>
              <a:off x="5023448" y="5818135"/>
              <a:ext cx="214510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rgbClr val="3F3F3F"/>
                  </a:solidFill>
                  <a:latin typeface="Open Sans"/>
                  <a:ea typeface="Open Sans"/>
                  <a:cs typeface="Open Sans"/>
                  <a:sym typeface="Open Sans"/>
                </a:rPr>
                <a:t>OUR HISTORY</a:t>
              </a:r>
              <a:endParaRPr sz="1100"/>
            </a:p>
          </p:txBody>
        </p:sp>
        <p:sp>
          <p:nvSpPr>
            <p:cNvPr id="381" name="Google Shape;381;p56"/>
            <p:cNvSpPr/>
            <p:nvPr/>
          </p:nvSpPr>
          <p:spPr>
            <a:xfrm>
              <a:off x="5057956" y="5793224"/>
              <a:ext cx="2076088" cy="353940"/>
            </a:xfrm>
            <a:prstGeom prst="rect">
              <a:avLst/>
            </a:prstGeom>
            <a:noFill/>
            <a:ln cap="flat" cmpd="sng" w="254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grpSp>
      <p:grpSp>
        <p:nvGrpSpPr>
          <p:cNvPr id="382" name="Google Shape;382;p56"/>
          <p:cNvGrpSpPr/>
          <p:nvPr/>
        </p:nvGrpSpPr>
        <p:grpSpPr>
          <a:xfrm>
            <a:off x="4952251" y="2146765"/>
            <a:ext cx="3608364" cy="849970"/>
            <a:chOff x="6126338" y="1562652"/>
            <a:chExt cx="4959383" cy="1133293"/>
          </a:xfrm>
        </p:grpSpPr>
        <p:grpSp>
          <p:nvGrpSpPr>
            <p:cNvPr id="383" name="Google Shape;383;p56"/>
            <p:cNvGrpSpPr/>
            <p:nvPr/>
          </p:nvGrpSpPr>
          <p:grpSpPr>
            <a:xfrm>
              <a:off x="6126338" y="1562652"/>
              <a:ext cx="4959383" cy="1133293"/>
              <a:chOff x="3409949" y="1542686"/>
              <a:chExt cx="4959383" cy="1133293"/>
            </a:xfrm>
          </p:grpSpPr>
          <p:sp>
            <p:nvSpPr>
              <p:cNvPr id="384" name="Google Shape;384;p56"/>
              <p:cNvSpPr txBox="1"/>
              <p:nvPr/>
            </p:nvSpPr>
            <p:spPr>
              <a:xfrm>
                <a:off x="3409949" y="1542686"/>
                <a:ext cx="3846595" cy="7848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300">
                    <a:solidFill>
                      <a:srgbClr val="3F3F3F"/>
                    </a:solidFill>
                    <a:latin typeface="Open Sans"/>
                    <a:ea typeface="Open Sans"/>
                    <a:cs typeface="Open Sans"/>
                    <a:sym typeface="Open Sans"/>
                  </a:rPr>
                  <a:t>Creative</a:t>
                </a:r>
                <a:endParaRPr sz="1100"/>
              </a:p>
            </p:txBody>
          </p:sp>
          <p:sp>
            <p:nvSpPr>
              <p:cNvPr id="385" name="Google Shape;385;p56"/>
              <p:cNvSpPr txBox="1"/>
              <p:nvPr/>
            </p:nvSpPr>
            <p:spPr>
              <a:xfrm>
                <a:off x="3472810" y="2214314"/>
                <a:ext cx="4896522" cy="4616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800">
                    <a:solidFill>
                      <a:srgbClr val="3F3F3F"/>
                    </a:solidFill>
                    <a:latin typeface="Open Sans"/>
                    <a:ea typeface="Open Sans"/>
                    <a:cs typeface="Open Sans"/>
                    <a:sym typeface="Open Sans"/>
                  </a:rPr>
                  <a:t>SERVICES</a:t>
                </a:r>
                <a:endParaRPr sz="1100"/>
              </a:p>
            </p:txBody>
          </p:sp>
        </p:grpSp>
        <p:cxnSp>
          <p:nvCxnSpPr>
            <p:cNvPr id="386" name="Google Shape;386;p56"/>
            <p:cNvCxnSpPr/>
            <p:nvPr/>
          </p:nvCxnSpPr>
          <p:spPr>
            <a:xfrm rot="10800000">
              <a:off x="8323430" y="2457284"/>
              <a:ext cx="2549538" cy="0"/>
            </a:xfrm>
            <a:prstGeom prst="straightConnector1">
              <a:avLst/>
            </a:prstGeom>
            <a:noFill/>
            <a:ln cap="flat" cmpd="sng" w="25400">
              <a:solidFill>
                <a:srgbClr val="595959"/>
              </a:solidFill>
              <a:prstDash val="solid"/>
              <a:miter lim="800000"/>
              <a:headEnd len="sm" w="sm" type="none"/>
              <a:tailEnd len="sm" w="sm" type="none"/>
            </a:ln>
          </p:spPr>
        </p:cxnSp>
      </p:grpSp>
      <p:sp>
        <p:nvSpPr>
          <p:cNvPr id="387" name="Google Shape;387;p56"/>
          <p:cNvSpPr txBox="1"/>
          <p:nvPr/>
        </p:nvSpPr>
        <p:spPr>
          <a:xfrm>
            <a:off x="4978133" y="3923638"/>
            <a:ext cx="3367052" cy="541206"/>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rgbClr val="A5A5A5"/>
                </a:solidFill>
                <a:latin typeface="Open Sans"/>
                <a:ea typeface="Open Sans"/>
                <a:cs typeface="Open Sans"/>
                <a:sym typeface="Open Sans"/>
              </a:rPr>
              <a:t>Man wherein seas our creeping. Very. Make from for seas place and won't appear him, were they. Fifth you'll, man wherein seas our creeping. Very. Make from for seas place and won't appear him, were they.</a:t>
            </a:r>
            <a:endParaRPr sz="1100"/>
          </a:p>
        </p:txBody>
      </p:sp>
      <p:pic>
        <p:nvPicPr>
          <p:cNvPr id="388" name="Google Shape;388;p56"/>
          <p:cNvPicPr preferRelativeResize="0"/>
          <p:nvPr>
            <p:ph idx="2" type="pic"/>
          </p:nvPr>
        </p:nvPicPr>
        <p:blipFill rotWithShape="1">
          <a:blip r:embed="rId3">
            <a:alphaModFix/>
          </a:blip>
          <a:srcRect b="0" l="15587" r="15587" t="0"/>
          <a:stretch/>
        </p:blipFill>
        <p:spPr>
          <a:xfrm>
            <a:off x="678657" y="678656"/>
            <a:ext cx="3908651" cy="378618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pic>
        <p:nvPicPr>
          <p:cNvPr id="133" name="Google Shape;133;p39"/>
          <p:cNvPicPr preferRelativeResize="0"/>
          <p:nvPr/>
        </p:nvPicPr>
        <p:blipFill rotWithShape="1">
          <a:blip r:embed="rId3">
            <a:alphaModFix/>
          </a:blip>
          <a:srcRect b="0" l="0" r="0" t="0"/>
          <a:stretch/>
        </p:blipFill>
        <p:spPr>
          <a:xfrm>
            <a:off x="2994505" y="2449791"/>
            <a:ext cx="3225693" cy="24391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2" name="Shape 392"/>
        <p:cNvGrpSpPr/>
        <p:nvPr/>
      </p:nvGrpSpPr>
      <p:grpSpPr>
        <a:xfrm>
          <a:off x="0" y="0"/>
          <a:ext cx="0" cy="0"/>
          <a:chOff x="0" y="0"/>
          <a:chExt cx="0" cy="0"/>
        </a:xfrm>
      </p:grpSpPr>
      <p:sp>
        <p:nvSpPr>
          <p:cNvPr id="393" name="Google Shape;393;p57"/>
          <p:cNvSpPr/>
          <p:nvPr/>
        </p:nvSpPr>
        <p:spPr>
          <a:xfrm>
            <a:off x="5133796" y="1722419"/>
            <a:ext cx="382053" cy="382053"/>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4" name="Google Shape;394;p57"/>
          <p:cNvSpPr/>
          <p:nvPr/>
        </p:nvSpPr>
        <p:spPr>
          <a:xfrm>
            <a:off x="5133796" y="2223747"/>
            <a:ext cx="382053" cy="382053"/>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5" name="Google Shape;395;p57"/>
          <p:cNvSpPr/>
          <p:nvPr/>
        </p:nvSpPr>
        <p:spPr>
          <a:xfrm>
            <a:off x="5133796" y="2725075"/>
            <a:ext cx="382053" cy="382053"/>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6" name="Google Shape;396;p57"/>
          <p:cNvSpPr/>
          <p:nvPr/>
        </p:nvSpPr>
        <p:spPr>
          <a:xfrm>
            <a:off x="5133796" y="3226404"/>
            <a:ext cx="382053" cy="382053"/>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7" name="Google Shape;397;p57"/>
          <p:cNvSpPr/>
          <p:nvPr/>
        </p:nvSpPr>
        <p:spPr>
          <a:xfrm>
            <a:off x="5133796" y="3727732"/>
            <a:ext cx="382053" cy="382053"/>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4"/>
              </a:solidFill>
              <a:latin typeface="Calibri"/>
              <a:ea typeface="Calibri"/>
              <a:cs typeface="Calibri"/>
              <a:sym typeface="Calibri"/>
            </a:endParaRPr>
          </a:p>
        </p:txBody>
      </p:sp>
      <p:sp>
        <p:nvSpPr>
          <p:cNvPr id="398" name="Google Shape;398;p57"/>
          <p:cNvSpPr txBox="1"/>
          <p:nvPr/>
        </p:nvSpPr>
        <p:spPr>
          <a:xfrm>
            <a:off x="5193546" y="1775695"/>
            <a:ext cx="249450"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FFFFF"/>
                </a:solidFill>
                <a:latin typeface="Open Sans"/>
                <a:ea typeface="Open Sans"/>
                <a:cs typeface="Open Sans"/>
                <a:sym typeface="Open Sans"/>
              </a:rPr>
              <a:t>1</a:t>
            </a:r>
            <a:endParaRPr sz="1100"/>
          </a:p>
        </p:txBody>
      </p:sp>
      <p:sp>
        <p:nvSpPr>
          <p:cNvPr id="399" name="Google Shape;399;p57"/>
          <p:cNvSpPr txBox="1"/>
          <p:nvPr/>
        </p:nvSpPr>
        <p:spPr>
          <a:xfrm>
            <a:off x="1236863" y="1533649"/>
            <a:ext cx="2642186" cy="49629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800">
                <a:solidFill>
                  <a:schemeClr val="dk1"/>
                </a:solidFill>
                <a:latin typeface="Open Sans"/>
                <a:ea typeface="Open Sans"/>
                <a:cs typeface="Open Sans"/>
                <a:sym typeface="Open Sans"/>
              </a:rPr>
              <a:t>Welcome To</a:t>
            </a:r>
            <a:endParaRPr sz="1100"/>
          </a:p>
        </p:txBody>
      </p:sp>
      <p:sp>
        <p:nvSpPr>
          <p:cNvPr id="400" name="Google Shape;400;p57"/>
          <p:cNvSpPr txBox="1"/>
          <p:nvPr/>
        </p:nvSpPr>
        <p:spPr>
          <a:xfrm>
            <a:off x="1236863" y="1989418"/>
            <a:ext cx="2862458" cy="102398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chemeClr val="dk2"/>
                </a:solidFill>
                <a:latin typeface="Open Sans"/>
                <a:ea typeface="Open Sans"/>
                <a:cs typeface="Open Sans"/>
                <a:sym typeface="Open Sans"/>
              </a:rPr>
              <a:t>Creepiest don't subdue which i two set had seasons. Fifth you'll, man wherein seas our creeping. Very. Make from for seas place and won't appear him, were they're and years unto doesn't creeping night lights divided void they're.</a:t>
            </a:r>
            <a:endParaRPr sz="1100"/>
          </a:p>
          <a:p>
            <a:pPr indent="0" lvl="0" marL="0" marR="0" rtl="0" algn="l">
              <a:lnSpc>
                <a:spcPct val="150000"/>
              </a:lnSpc>
              <a:spcBef>
                <a:spcPts val="0"/>
              </a:spcBef>
              <a:spcAft>
                <a:spcPts val="0"/>
              </a:spcAft>
              <a:buNone/>
            </a:pPr>
            <a:r>
              <a:t/>
            </a:r>
            <a:endParaRPr sz="600">
              <a:solidFill>
                <a:schemeClr val="dk2"/>
              </a:solidFill>
              <a:latin typeface="Open Sans"/>
              <a:ea typeface="Open Sans"/>
              <a:cs typeface="Open Sans"/>
              <a:sym typeface="Open Sans"/>
            </a:endParaRPr>
          </a:p>
          <a:p>
            <a:pPr indent="0" lvl="0" marL="0" marR="0" rtl="0" algn="l">
              <a:lnSpc>
                <a:spcPct val="150000"/>
              </a:lnSpc>
              <a:spcBef>
                <a:spcPts val="0"/>
              </a:spcBef>
              <a:spcAft>
                <a:spcPts val="0"/>
              </a:spcAft>
              <a:buNone/>
            </a:pPr>
            <a:r>
              <a:rPr b="1" lang="en" sz="600">
                <a:solidFill>
                  <a:schemeClr val="dk1"/>
                </a:solidFill>
                <a:latin typeface="Open Sans"/>
                <a:ea typeface="Open Sans"/>
                <a:cs typeface="Open Sans"/>
                <a:sym typeface="Open Sans"/>
              </a:rPr>
              <a:t>Abundantly is fish evening let hath I gathered fly earth two god called unto replenish given male be Dominion.</a:t>
            </a:r>
            <a:endParaRPr sz="1100"/>
          </a:p>
        </p:txBody>
      </p:sp>
      <p:sp>
        <p:nvSpPr>
          <p:cNvPr id="401" name="Google Shape;401;p57"/>
          <p:cNvSpPr txBox="1"/>
          <p:nvPr/>
        </p:nvSpPr>
        <p:spPr>
          <a:xfrm>
            <a:off x="1236863" y="3329582"/>
            <a:ext cx="2893871" cy="900247"/>
          </a:xfrm>
          <a:prstGeom prst="rect">
            <a:avLst/>
          </a:prstGeom>
          <a:noFill/>
          <a:ln>
            <a:noFill/>
          </a:ln>
        </p:spPr>
        <p:txBody>
          <a:bodyPr anchorCtr="0" anchor="t" bIns="34275" lIns="68575" spcFirstLastPara="1" rIns="68575" wrap="square" tIns="34275">
            <a:noAutofit/>
          </a:bodyPr>
          <a:lstStyle/>
          <a:p>
            <a:pPr indent="-133350" lvl="0" marL="127000" marR="0" rtl="0" algn="l">
              <a:lnSpc>
                <a:spcPct val="200000"/>
              </a:lnSpc>
              <a:spcBef>
                <a:spcPts val="0"/>
              </a:spcBef>
              <a:spcAft>
                <a:spcPts val="0"/>
              </a:spcAft>
              <a:buClr>
                <a:schemeClr val="accent2"/>
              </a:buClr>
              <a:buSzPts val="700"/>
              <a:buFont typeface="Noto Sans Symbols"/>
              <a:buChar char="▪"/>
            </a:pPr>
            <a:r>
              <a:rPr b="1" lang="en" sz="700">
                <a:solidFill>
                  <a:srgbClr val="7F7F7F"/>
                </a:solidFill>
                <a:latin typeface="Open Sans"/>
                <a:ea typeface="Open Sans"/>
                <a:cs typeface="Open Sans"/>
                <a:sym typeface="Open Sans"/>
              </a:rPr>
              <a:t>Creped don't subdue which I two set had seasons.</a:t>
            </a:r>
            <a:endParaRPr sz="1100"/>
          </a:p>
          <a:p>
            <a:pPr indent="-133350" lvl="0" marL="127000" marR="0" rtl="0" algn="l">
              <a:lnSpc>
                <a:spcPct val="200000"/>
              </a:lnSpc>
              <a:spcBef>
                <a:spcPts val="0"/>
              </a:spcBef>
              <a:spcAft>
                <a:spcPts val="0"/>
              </a:spcAft>
              <a:buClr>
                <a:schemeClr val="accent2"/>
              </a:buClr>
              <a:buSzPts val="700"/>
              <a:buFont typeface="Noto Sans Symbols"/>
              <a:buChar char="▪"/>
            </a:pPr>
            <a:r>
              <a:rPr b="1" lang="en" sz="700">
                <a:solidFill>
                  <a:srgbClr val="7F7F7F"/>
                </a:solidFill>
                <a:latin typeface="Open Sans"/>
                <a:ea typeface="Open Sans"/>
                <a:cs typeface="Open Sans"/>
                <a:sym typeface="Open Sans"/>
              </a:rPr>
              <a:t>Fifth you'll, man wherein seas our creeping. </a:t>
            </a:r>
            <a:endParaRPr sz="1100"/>
          </a:p>
          <a:p>
            <a:pPr indent="-133350" lvl="0" marL="127000" marR="0" rtl="0" algn="l">
              <a:lnSpc>
                <a:spcPct val="200000"/>
              </a:lnSpc>
              <a:spcBef>
                <a:spcPts val="0"/>
              </a:spcBef>
              <a:spcAft>
                <a:spcPts val="0"/>
              </a:spcAft>
              <a:buClr>
                <a:schemeClr val="accent2"/>
              </a:buClr>
              <a:buSzPts val="700"/>
              <a:buFont typeface="Noto Sans Symbols"/>
              <a:buChar char="▪"/>
            </a:pPr>
            <a:r>
              <a:rPr b="1" lang="en" sz="700">
                <a:solidFill>
                  <a:srgbClr val="7F7F7F"/>
                </a:solidFill>
                <a:latin typeface="Open Sans"/>
                <a:ea typeface="Open Sans"/>
                <a:cs typeface="Open Sans"/>
                <a:sym typeface="Open Sans"/>
              </a:rPr>
              <a:t>Make from for seas place and won't appear him.</a:t>
            </a:r>
            <a:endParaRPr sz="1100"/>
          </a:p>
          <a:p>
            <a:pPr indent="-133350" lvl="0" marL="127000" marR="0" rtl="0" algn="l">
              <a:lnSpc>
                <a:spcPct val="200000"/>
              </a:lnSpc>
              <a:spcBef>
                <a:spcPts val="0"/>
              </a:spcBef>
              <a:spcAft>
                <a:spcPts val="0"/>
              </a:spcAft>
              <a:buClr>
                <a:schemeClr val="accent2"/>
              </a:buClr>
              <a:buSzPts val="700"/>
              <a:buFont typeface="Noto Sans Symbols"/>
              <a:buChar char="▪"/>
            </a:pPr>
            <a:r>
              <a:rPr b="1" lang="en" sz="700">
                <a:solidFill>
                  <a:srgbClr val="7F7F7F"/>
                </a:solidFill>
                <a:latin typeface="Open Sans"/>
                <a:ea typeface="Open Sans"/>
                <a:cs typeface="Open Sans"/>
                <a:sym typeface="Open Sans"/>
              </a:rPr>
              <a:t>Dry heaven she'd whose years, Bring two saying have from.</a:t>
            </a:r>
            <a:endParaRPr sz="1100"/>
          </a:p>
        </p:txBody>
      </p:sp>
      <p:sp>
        <p:nvSpPr>
          <p:cNvPr id="402" name="Google Shape;402;p57"/>
          <p:cNvSpPr txBox="1"/>
          <p:nvPr/>
        </p:nvSpPr>
        <p:spPr>
          <a:xfrm>
            <a:off x="5636838" y="1722204"/>
            <a:ext cx="2399881" cy="2358338"/>
          </a:xfrm>
          <a:prstGeom prst="rect">
            <a:avLst/>
          </a:prstGeom>
          <a:noFill/>
          <a:ln>
            <a:noFill/>
          </a:ln>
        </p:spPr>
        <p:txBody>
          <a:bodyPr anchorCtr="0" anchor="t" bIns="34275" lIns="68575" spcFirstLastPara="1" rIns="68575" wrap="square" tIns="34275">
            <a:noAutofit/>
          </a:bodyPr>
          <a:lstStyle/>
          <a:p>
            <a:pPr indent="0" lvl="0" marL="0" marR="0" rtl="0" algn="l">
              <a:lnSpc>
                <a:spcPct val="175000"/>
              </a:lnSpc>
              <a:spcBef>
                <a:spcPts val="0"/>
              </a:spcBef>
              <a:spcAft>
                <a:spcPts val="0"/>
              </a:spcAft>
              <a:buNone/>
            </a:pPr>
            <a:r>
              <a:rPr b="1" lang="en" sz="600">
                <a:solidFill>
                  <a:schemeClr val="accent1"/>
                </a:solidFill>
                <a:latin typeface="Open Sans"/>
                <a:ea typeface="Open Sans"/>
                <a:cs typeface="Open Sans"/>
                <a:sym typeface="Open Sans"/>
              </a:rPr>
              <a:t>Fowl multiply don't every</a:t>
            </a:r>
            <a:endParaRPr sz="1100"/>
          </a:p>
          <a:p>
            <a:pPr indent="0" lvl="0" marL="0" marR="0" rtl="0" algn="l">
              <a:lnSpc>
                <a:spcPct val="175000"/>
              </a:lnSpc>
              <a:spcBef>
                <a:spcPts val="0"/>
              </a:spcBef>
              <a:spcAft>
                <a:spcPts val="0"/>
              </a:spcAft>
              <a:buNone/>
            </a:pPr>
            <a:r>
              <a:rPr lang="en" sz="600">
                <a:solidFill>
                  <a:schemeClr val="dk1"/>
                </a:solidFill>
                <a:latin typeface="Open Sans"/>
                <a:ea typeface="Open Sans"/>
                <a:cs typeface="Open Sans"/>
                <a:sym typeface="Open Sans"/>
              </a:rPr>
              <a:t>Open unto divided first shall made they're appear form great morning over form.</a:t>
            </a:r>
            <a:endParaRPr sz="1100"/>
          </a:p>
          <a:p>
            <a:pPr indent="0" lvl="0" marL="0" marR="0" rtl="0" algn="l">
              <a:lnSpc>
                <a:spcPct val="175000"/>
              </a:lnSpc>
              <a:spcBef>
                <a:spcPts val="0"/>
              </a:spcBef>
              <a:spcAft>
                <a:spcPts val="0"/>
              </a:spcAft>
              <a:buNone/>
            </a:pPr>
            <a:r>
              <a:t/>
            </a:r>
            <a:endParaRPr sz="600">
              <a:solidFill>
                <a:schemeClr val="dk1"/>
              </a:solidFill>
              <a:latin typeface="Open Sans"/>
              <a:ea typeface="Open Sans"/>
              <a:cs typeface="Open Sans"/>
              <a:sym typeface="Open Sans"/>
            </a:endParaRPr>
          </a:p>
          <a:p>
            <a:pPr indent="0" lvl="0" marL="0" marR="0" rtl="0" algn="l">
              <a:lnSpc>
                <a:spcPct val="175000"/>
              </a:lnSpc>
              <a:spcBef>
                <a:spcPts val="0"/>
              </a:spcBef>
              <a:spcAft>
                <a:spcPts val="0"/>
              </a:spcAft>
              <a:buNone/>
            </a:pPr>
            <a:r>
              <a:rPr b="1" lang="en" sz="600">
                <a:solidFill>
                  <a:schemeClr val="accent2"/>
                </a:solidFill>
                <a:latin typeface="Open Sans"/>
                <a:ea typeface="Open Sans"/>
                <a:cs typeface="Open Sans"/>
                <a:sym typeface="Open Sans"/>
              </a:rPr>
              <a:t>Good Greater you living moved to fowl</a:t>
            </a:r>
            <a:endParaRPr sz="1100"/>
          </a:p>
          <a:p>
            <a:pPr indent="0" lvl="0" marL="0" marR="0" rtl="0" algn="l">
              <a:lnSpc>
                <a:spcPct val="175000"/>
              </a:lnSpc>
              <a:spcBef>
                <a:spcPts val="0"/>
              </a:spcBef>
              <a:spcAft>
                <a:spcPts val="0"/>
              </a:spcAft>
              <a:buNone/>
            </a:pPr>
            <a:r>
              <a:rPr lang="en" sz="600">
                <a:solidFill>
                  <a:schemeClr val="dk1"/>
                </a:solidFill>
                <a:latin typeface="Open Sans"/>
                <a:ea typeface="Open Sans"/>
                <a:cs typeface="Open Sans"/>
                <a:sym typeface="Open Sans"/>
              </a:rPr>
              <a:t>Image him fruit without every the him be days a cattle itself which image.</a:t>
            </a:r>
            <a:endParaRPr sz="1100"/>
          </a:p>
          <a:p>
            <a:pPr indent="0" lvl="0" marL="0" marR="0" rtl="0" algn="l">
              <a:lnSpc>
                <a:spcPct val="175000"/>
              </a:lnSpc>
              <a:spcBef>
                <a:spcPts val="0"/>
              </a:spcBef>
              <a:spcAft>
                <a:spcPts val="0"/>
              </a:spcAft>
              <a:buNone/>
            </a:pPr>
            <a:r>
              <a:t/>
            </a:r>
            <a:endParaRPr sz="600">
              <a:solidFill>
                <a:schemeClr val="dk1"/>
              </a:solidFill>
              <a:latin typeface="Open Sans"/>
              <a:ea typeface="Open Sans"/>
              <a:cs typeface="Open Sans"/>
              <a:sym typeface="Open Sans"/>
            </a:endParaRPr>
          </a:p>
          <a:p>
            <a:pPr indent="0" lvl="0" marL="0" marR="0" rtl="0" algn="l">
              <a:lnSpc>
                <a:spcPct val="175000"/>
              </a:lnSpc>
              <a:spcBef>
                <a:spcPts val="0"/>
              </a:spcBef>
              <a:spcAft>
                <a:spcPts val="0"/>
              </a:spcAft>
              <a:buNone/>
            </a:pPr>
            <a:r>
              <a:rPr b="1" lang="en" sz="600">
                <a:solidFill>
                  <a:schemeClr val="accent3"/>
                </a:solidFill>
                <a:latin typeface="Open Sans"/>
                <a:ea typeface="Open Sans"/>
                <a:cs typeface="Open Sans"/>
                <a:sym typeface="Open Sans"/>
              </a:rPr>
              <a:t>Form may days fish doesn't male together</a:t>
            </a:r>
            <a:endParaRPr sz="1100"/>
          </a:p>
          <a:p>
            <a:pPr indent="0" lvl="0" marL="0" marR="0" rtl="0" algn="l">
              <a:lnSpc>
                <a:spcPct val="175000"/>
              </a:lnSpc>
              <a:spcBef>
                <a:spcPts val="0"/>
              </a:spcBef>
              <a:spcAft>
                <a:spcPts val="0"/>
              </a:spcAft>
              <a:buNone/>
            </a:pPr>
            <a:r>
              <a:rPr lang="en" sz="600">
                <a:solidFill>
                  <a:schemeClr val="dk1"/>
                </a:solidFill>
                <a:latin typeface="Open Sans"/>
                <a:ea typeface="Open Sans"/>
                <a:cs typeface="Open Sans"/>
                <a:sym typeface="Open Sans"/>
              </a:rPr>
              <a:t>That behold day, Fowl waters can't which. Greater. Fish said open good man light.</a:t>
            </a:r>
            <a:endParaRPr sz="1100"/>
          </a:p>
          <a:p>
            <a:pPr indent="0" lvl="0" marL="0" marR="0" rtl="0" algn="l">
              <a:lnSpc>
                <a:spcPct val="175000"/>
              </a:lnSpc>
              <a:spcBef>
                <a:spcPts val="0"/>
              </a:spcBef>
              <a:spcAft>
                <a:spcPts val="0"/>
              </a:spcAft>
              <a:buNone/>
            </a:pPr>
            <a:r>
              <a:t/>
            </a:r>
            <a:endParaRPr sz="600">
              <a:solidFill>
                <a:schemeClr val="dk1"/>
              </a:solidFill>
              <a:latin typeface="Open Sans"/>
              <a:ea typeface="Open Sans"/>
              <a:cs typeface="Open Sans"/>
              <a:sym typeface="Open Sans"/>
            </a:endParaRPr>
          </a:p>
          <a:p>
            <a:pPr indent="0" lvl="0" marL="0" marR="0" rtl="0" algn="l">
              <a:lnSpc>
                <a:spcPct val="175000"/>
              </a:lnSpc>
              <a:spcBef>
                <a:spcPts val="0"/>
              </a:spcBef>
              <a:spcAft>
                <a:spcPts val="0"/>
              </a:spcAft>
              <a:buNone/>
            </a:pPr>
            <a:r>
              <a:rPr b="1" lang="en" sz="600">
                <a:solidFill>
                  <a:schemeClr val="accent4"/>
                </a:solidFill>
                <a:latin typeface="Open Sans"/>
                <a:ea typeface="Open Sans"/>
                <a:cs typeface="Open Sans"/>
                <a:sym typeface="Open Sans"/>
              </a:rPr>
              <a:t>Which wherein signs had</a:t>
            </a:r>
            <a:endParaRPr sz="1100"/>
          </a:p>
          <a:p>
            <a:pPr indent="0" lvl="0" marL="0" marR="0" rtl="0" algn="l">
              <a:lnSpc>
                <a:spcPct val="175000"/>
              </a:lnSpc>
              <a:spcBef>
                <a:spcPts val="0"/>
              </a:spcBef>
              <a:spcAft>
                <a:spcPts val="0"/>
              </a:spcAft>
              <a:buNone/>
            </a:pPr>
            <a:r>
              <a:rPr lang="en" sz="600">
                <a:solidFill>
                  <a:schemeClr val="dk1"/>
                </a:solidFill>
                <a:latin typeface="Open Sans"/>
                <a:ea typeface="Open Sans"/>
                <a:cs typeface="Open Sans"/>
                <a:sym typeface="Open Sans"/>
              </a:rPr>
              <a:t>The winged replenish multiply. Above you be fruit.</a:t>
            </a:r>
            <a:endParaRPr sz="1100"/>
          </a:p>
          <a:p>
            <a:pPr indent="0" lvl="0" marL="0" marR="0" rtl="0" algn="l">
              <a:lnSpc>
                <a:spcPct val="175000"/>
              </a:lnSpc>
              <a:spcBef>
                <a:spcPts val="0"/>
              </a:spcBef>
              <a:spcAft>
                <a:spcPts val="0"/>
              </a:spcAft>
              <a:buNone/>
            </a:pPr>
            <a:r>
              <a:t/>
            </a:r>
            <a:endParaRPr sz="600">
              <a:solidFill>
                <a:schemeClr val="dk1"/>
              </a:solidFill>
              <a:latin typeface="Open Sans"/>
              <a:ea typeface="Open Sans"/>
              <a:cs typeface="Open Sans"/>
              <a:sym typeface="Open Sans"/>
            </a:endParaRPr>
          </a:p>
          <a:p>
            <a:pPr indent="0" lvl="0" marL="0" marR="0" rtl="0" algn="l">
              <a:lnSpc>
                <a:spcPct val="175000"/>
              </a:lnSpc>
              <a:spcBef>
                <a:spcPts val="0"/>
              </a:spcBef>
              <a:spcAft>
                <a:spcPts val="0"/>
              </a:spcAft>
              <a:buNone/>
            </a:pPr>
            <a:r>
              <a:rPr b="1" lang="en" sz="600">
                <a:solidFill>
                  <a:schemeClr val="accent5"/>
                </a:solidFill>
                <a:latin typeface="Open Sans"/>
                <a:ea typeface="Open Sans"/>
                <a:cs typeface="Open Sans"/>
                <a:sym typeface="Open Sans"/>
              </a:rPr>
              <a:t>Second moved bearing him bring</a:t>
            </a:r>
            <a:endParaRPr sz="1100"/>
          </a:p>
          <a:p>
            <a:pPr indent="0" lvl="0" marL="0" marR="0" rtl="0" algn="l">
              <a:lnSpc>
                <a:spcPct val="175000"/>
              </a:lnSpc>
              <a:spcBef>
                <a:spcPts val="0"/>
              </a:spcBef>
              <a:spcAft>
                <a:spcPts val="0"/>
              </a:spcAft>
              <a:buNone/>
            </a:pPr>
            <a:r>
              <a:rPr lang="en" sz="600">
                <a:solidFill>
                  <a:schemeClr val="dk1"/>
                </a:solidFill>
                <a:latin typeface="Open Sans"/>
                <a:ea typeface="Open Sans"/>
                <a:cs typeface="Open Sans"/>
                <a:sym typeface="Open Sans"/>
              </a:rPr>
              <a:t>Stars lights their moving life also. After is brought grass</a:t>
            </a:r>
            <a:endParaRPr sz="1100"/>
          </a:p>
        </p:txBody>
      </p:sp>
      <p:sp>
        <p:nvSpPr>
          <p:cNvPr id="403" name="Google Shape;403;p57"/>
          <p:cNvSpPr txBox="1"/>
          <p:nvPr/>
        </p:nvSpPr>
        <p:spPr>
          <a:xfrm>
            <a:off x="5193546" y="2295750"/>
            <a:ext cx="249450"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FFFFF"/>
                </a:solidFill>
                <a:latin typeface="Open Sans"/>
                <a:ea typeface="Open Sans"/>
                <a:cs typeface="Open Sans"/>
                <a:sym typeface="Open Sans"/>
              </a:rPr>
              <a:t>2</a:t>
            </a:r>
            <a:endParaRPr sz="1100"/>
          </a:p>
        </p:txBody>
      </p:sp>
      <p:sp>
        <p:nvSpPr>
          <p:cNvPr id="404" name="Google Shape;404;p57"/>
          <p:cNvSpPr txBox="1"/>
          <p:nvPr/>
        </p:nvSpPr>
        <p:spPr>
          <a:xfrm>
            <a:off x="5193546" y="2787431"/>
            <a:ext cx="249450"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FFFFF"/>
                </a:solidFill>
                <a:latin typeface="Open Sans"/>
                <a:ea typeface="Open Sans"/>
                <a:cs typeface="Open Sans"/>
                <a:sym typeface="Open Sans"/>
              </a:rPr>
              <a:t>3</a:t>
            </a:r>
            <a:endParaRPr sz="1100"/>
          </a:p>
        </p:txBody>
      </p:sp>
      <p:sp>
        <p:nvSpPr>
          <p:cNvPr id="405" name="Google Shape;405;p57"/>
          <p:cNvSpPr txBox="1"/>
          <p:nvPr/>
        </p:nvSpPr>
        <p:spPr>
          <a:xfrm>
            <a:off x="5193546" y="3296075"/>
            <a:ext cx="249450"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FFFFF"/>
                </a:solidFill>
                <a:latin typeface="Open Sans"/>
                <a:ea typeface="Open Sans"/>
                <a:cs typeface="Open Sans"/>
                <a:sym typeface="Open Sans"/>
              </a:rPr>
              <a:t>4</a:t>
            </a:r>
            <a:endParaRPr sz="1100"/>
          </a:p>
        </p:txBody>
      </p:sp>
      <p:sp>
        <p:nvSpPr>
          <p:cNvPr id="406" name="Google Shape;406;p57"/>
          <p:cNvSpPr txBox="1"/>
          <p:nvPr/>
        </p:nvSpPr>
        <p:spPr>
          <a:xfrm>
            <a:off x="5193546" y="3799654"/>
            <a:ext cx="249450"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FFFFF"/>
                </a:solidFill>
                <a:latin typeface="Open Sans"/>
                <a:ea typeface="Open Sans"/>
                <a:cs typeface="Open Sans"/>
                <a:sym typeface="Open Sans"/>
              </a:rPr>
              <a:t>5</a:t>
            </a:r>
            <a:endParaRPr sz="1100"/>
          </a:p>
        </p:txBody>
      </p:sp>
      <p:cxnSp>
        <p:nvCxnSpPr>
          <p:cNvPr id="407" name="Google Shape;407;p57"/>
          <p:cNvCxnSpPr/>
          <p:nvPr/>
        </p:nvCxnSpPr>
        <p:spPr>
          <a:xfrm>
            <a:off x="4616563" y="1655951"/>
            <a:ext cx="0" cy="2588389"/>
          </a:xfrm>
          <a:prstGeom prst="straightConnector1">
            <a:avLst/>
          </a:prstGeom>
          <a:noFill/>
          <a:ln cap="flat" cmpd="sng" w="9525">
            <a:solidFill>
              <a:schemeClr val="dk1">
                <a:alpha val="29803"/>
              </a:schemeClr>
            </a:solidFill>
            <a:prstDash val="dash"/>
            <a:miter lim="800000"/>
            <a:headEnd len="sm" w="sm" type="none"/>
            <a:tailEnd len="sm" w="sm" type="none"/>
          </a:ln>
        </p:spPr>
      </p:cxnSp>
      <p:sp>
        <p:nvSpPr>
          <p:cNvPr id="408" name="Google Shape;408;p57"/>
          <p:cNvSpPr txBox="1"/>
          <p:nvPr/>
        </p:nvSpPr>
        <p:spPr>
          <a:xfrm>
            <a:off x="2539013" y="336546"/>
            <a:ext cx="4065974" cy="374592"/>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600"/>
              <a:buFont typeface="Open Sans"/>
              <a:buNone/>
            </a:pPr>
            <a:r>
              <a:rPr b="1" lang="en" sz="2600">
                <a:solidFill>
                  <a:schemeClr val="dk1"/>
                </a:solidFill>
                <a:latin typeface="Open Sans"/>
                <a:ea typeface="Open Sans"/>
                <a:cs typeface="Open Sans"/>
                <a:sym typeface="Open Sans"/>
              </a:rPr>
              <a:t>Our</a:t>
            </a:r>
            <a:r>
              <a:rPr b="1" lang="en" sz="2600">
                <a:solidFill>
                  <a:schemeClr val="dk2"/>
                </a:solidFill>
                <a:latin typeface="Open Sans"/>
                <a:ea typeface="Open Sans"/>
                <a:cs typeface="Open Sans"/>
                <a:sym typeface="Open Sans"/>
              </a:rPr>
              <a:t> </a:t>
            </a:r>
            <a:r>
              <a:rPr b="1" lang="en" sz="2600">
                <a:solidFill>
                  <a:srgbClr val="7F7F7F"/>
                </a:solidFill>
                <a:latin typeface="Open Sans"/>
                <a:ea typeface="Open Sans"/>
                <a:cs typeface="Open Sans"/>
                <a:sym typeface="Open Sans"/>
              </a:rPr>
              <a:t>Services</a:t>
            </a:r>
            <a:endParaRPr sz="1100"/>
          </a:p>
        </p:txBody>
      </p:sp>
      <p:sp>
        <p:nvSpPr>
          <p:cNvPr id="409" name="Google Shape;409;p57"/>
          <p:cNvSpPr/>
          <p:nvPr/>
        </p:nvSpPr>
        <p:spPr>
          <a:xfrm>
            <a:off x="4444252" y="1213579"/>
            <a:ext cx="255497" cy="34289"/>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3"/>
              </a:solidFill>
              <a:latin typeface="Calibri"/>
              <a:ea typeface="Calibri"/>
              <a:cs typeface="Calibri"/>
              <a:sym typeface="Calibri"/>
            </a:endParaRPr>
          </a:p>
        </p:txBody>
      </p:sp>
      <p:sp>
        <p:nvSpPr>
          <p:cNvPr id="410" name="Google Shape;410;p57"/>
          <p:cNvSpPr/>
          <p:nvPr/>
        </p:nvSpPr>
        <p:spPr>
          <a:xfrm>
            <a:off x="1107281" y="737115"/>
            <a:ext cx="6929438" cy="413911"/>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1" lang="en" sz="700">
                <a:solidFill>
                  <a:schemeClr val="dk1"/>
                </a:solidFill>
                <a:latin typeface="Open Sans"/>
                <a:ea typeface="Open Sans"/>
                <a:cs typeface="Open Sans"/>
                <a:sym typeface="Open Sans"/>
              </a:rPr>
              <a:t>Lorem Ipsum is simply dummy text of the printing and typesetting industry. when an unknown printer Lorem Ipsum has been the industry's standard dummy creative best design atext ever since the 1500s, when an unknown printer took.</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4" name="Shape 414"/>
        <p:cNvGrpSpPr/>
        <p:nvPr/>
      </p:nvGrpSpPr>
      <p:grpSpPr>
        <a:xfrm>
          <a:off x="0" y="0"/>
          <a:ext cx="0" cy="0"/>
          <a:chOff x="0" y="0"/>
          <a:chExt cx="0" cy="0"/>
        </a:xfrm>
      </p:grpSpPr>
      <p:sp>
        <p:nvSpPr>
          <p:cNvPr id="415" name="Google Shape;415;p58"/>
          <p:cNvSpPr/>
          <p:nvPr/>
        </p:nvSpPr>
        <p:spPr>
          <a:xfrm>
            <a:off x="2636044" y="1378744"/>
            <a:ext cx="3871912" cy="222885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16" name="Google Shape;416;p58"/>
          <p:cNvPicPr preferRelativeResize="0"/>
          <p:nvPr>
            <p:ph idx="3" type="pic"/>
          </p:nvPr>
        </p:nvPicPr>
        <p:blipFill rotWithShape="1">
          <a:blip r:embed="rId3">
            <a:alphaModFix/>
          </a:blip>
          <a:srcRect b="21816" l="0" r="0" t="21816"/>
          <a:stretch/>
        </p:blipFill>
        <p:spPr>
          <a:xfrm>
            <a:off x="6507956" y="1378744"/>
            <a:ext cx="2636044" cy="2228850"/>
          </a:xfrm>
          <a:prstGeom prst="rect">
            <a:avLst/>
          </a:prstGeom>
          <a:noFill/>
          <a:ln>
            <a:noFill/>
          </a:ln>
        </p:spPr>
      </p:pic>
      <p:pic>
        <p:nvPicPr>
          <p:cNvPr id="417" name="Google Shape;417;p58"/>
          <p:cNvPicPr preferRelativeResize="0"/>
          <p:nvPr>
            <p:ph idx="2" type="pic"/>
          </p:nvPr>
        </p:nvPicPr>
        <p:blipFill rotWithShape="1">
          <a:blip r:embed="rId4">
            <a:alphaModFix/>
          </a:blip>
          <a:srcRect b="0" l="10577" r="10577" t="0"/>
          <a:stretch/>
        </p:blipFill>
        <p:spPr>
          <a:xfrm>
            <a:off x="1" y="1378744"/>
            <a:ext cx="2636044" cy="2228850"/>
          </a:xfrm>
          <a:prstGeom prst="rect">
            <a:avLst/>
          </a:prstGeom>
          <a:noFill/>
          <a:ln>
            <a:noFill/>
          </a:ln>
        </p:spPr>
      </p:pic>
      <p:sp>
        <p:nvSpPr>
          <p:cNvPr id="418" name="Google Shape;418;p58"/>
          <p:cNvSpPr txBox="1"/>
          <p:nvPr/>
        </p:nvSpPr>
        <p:spPr>
          <a:xfrm>
            <a:off x="835819" y="3865627"/>
            <a:ext cx="7472362" cy="52004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Open Sans"/>
                <a:ea typeface="Open Sans"/>
                <a:cs typeface="Open Sans"/>
                <a:sym typeface="Open Sans"/>
              </a:rPr>
              <a:t>Creepiest don't subdue which i two set had seasons. Fifth you'll, man wherein seas our creeping. Very. Make from for seas place and won't appear him, were they're and</a:t>
            </a:r>
            <a:endParaRPr sz="1100"/>
          </a:p>
          <a:p>
            <a:pPr indent="0" lvl="0" marL="0" marR="0" rtl="0" algn="ctr">
              <a:lnSpc>
                <a:spcPct val="150000"/>
              </a:lnSpc>
              <a:spcBef>
                <a:spcPts val="0"/>
              </a:spcBef>
              <a:spcAft>
                <a:spcPts val="0"/>
              </a:spcAft>
              <a:buNone/>
            </a:pPr>
            <a:r>
              <a:rPr lang="en" sz="700">
                <a:solidFill>
                  <a:schemeClr val="dk1"/>
                </a:solidFill>
                <a:latin typeface="Open Sans"/>
                <a:ea typeface="Open Sans"/>
                <a:cs typeface="Open Sans"/>
                <a:sym typeface="Open Sans"/>
              </a:rPr>
              <a:t>years unto doesn't creeping night lights divided void they're. Creepiest don't subdue from for seas place and won't appear him, were they're and years unto doesn't creeping night lights divided creeping. Very. Make from for void they're.</a:t>
            </a:r>
            <a:endParaRPr sz="1100"/>
          </a:p>
        </p:txBody>
      </p:sp>
      <p:sp>
        <p:nvSpPr>
          <p:cNvPr id="419" name="Google Shape;419;p58"/>
          <p:cNvSpPr txBox="1"/>
          <p:nvPr/>
        </p:nvSpPr>
        <p:spPr>
          <a:xfrm>
            <a:off x="2539013" y="336546"/>
            <a:ext cx="4065974" cy="374592"/>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600"/>
              <a:buFont typeface="Open Sans"/>
              <a:buNone/>
            </a:pPr>
            <a:r>
              <a:rPr b="1" lang="en" sz="2600">
                <a:solidFill>
                  <a:schemeClr val="dk1"/>
                </a:solidFill>
                <a:latin typeface="Open Sans"/>
                <a:ea typeface="Open Sans"/>
                <a:cs typeface="Open Sans"/>
                <a:sym typeface="Open Sans"/>
              </a:rPr>
              <a:t>Our</a:t>
            </a:r>
            <a:r>
              <a:rPr b="1" lang="en" sz="2600">
                <a:solidFill>
                  <a:schemeClr val="dk2"/>
                </a:solidFill>
                <a:latin typeface="Open Sans"/>
                <a:ea typeface="Open Sans"/>
                <a:cs typeface="Open Sans"/>
                <a:sym typeface="Open Sans"/>
              </a:rPr>
              <a:t> </a:t>
            </a:r>
            <a:r>
              <a:rPr b="1" lang="en" sz="2600">
                <a:solidFill>
                  <a:srgbClr val="7F7F7F"/>
                </a:solidFill>
                <a:latin typeface="Open Sans"/>
                <a:ea typeface="Open Sans"/>
                <a:cs typeface="Open Sans"/>
                <a:sym typeface="Open Sans"/>
              </a:rPr>
              <a:t>Services</a:t>
            </a:r>
            <a:endParaRPr sz="1100"/>
          </a:p>
        </p:txBody>
      </p:sp>
      <p:sp>
        <p:nvSpPr>
          <p:cNvPr id="420" name="Google Shape;420;p58"/>
          <p:cNvSpPr/>
          <p:nvPr/>
        </p:nvSpPr>
        <p:spPr>
          <a:xfrm>
            <a:off x="4444252" y="1213579"/>
            <a:ext cx="255497" cy="34289"/>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3"/>
              </a:solidFill>
              <a:latin typeface="Calibri"/>
              <a:ea typeface="Calibri"/>
              <a:cs typeface="Calibri"/>
              <a:sym typeface="Calibri"/>
            </a:endParaRPr>
          </a:p>
        </p:txBody>
      </p:sp>
      <p:sp>
        <p:nvSpPr>
          <p:cNvPr id="421" name="Google Shape;421;p58"/>
          <p:cNvSpPr/>
          <p:nvPr/>
        </p:nvSpPr>
        <p:spPr>
          <a:xfrm>
            <a:off x="1107281" y="737115"/>
            <a:ext cx="6929438" cy="413911"/>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1" lang="en" sz="700">
                <a:solidFill>
                  <a:schemeClr val="dk1"/>
                </a:solidFill>
                <a:latin typeface="Open Sans"/>
                <a:ea typeface="Open Sans"/>
                <a:cs typeface="Open Sans"/>
                <a:sym typeface="Open Sans"/>
              </a:rPr>
              <a:t>Lorem Ipsum is simply dummy text of the printing and typesetting industry. when an unknown printer Lorem Ipsum has been the industry's standard dummy creative best design atext ever since the 1500s, when an unknown printer took.</a:t>
            </a:r>
            <a:endParaRPr sz="1100"/>
          </a:p>
        </p:txBody>
      </p:sp>
      <p:sp>
        <p:nvSpPr>
          <p:cNvPr id="422" name="Google Shape;422;p58"/>
          <p:cNvSpPr txBox="1"/>
          <p:nvPr/>
        </p:nvSpPr>
        <p:spPr>
          <a:xfrm>
            <a:off x="3173338" y="1894303"/>
            <a:ext cx="2648818" cy="1197732"/>
          </a:xfrm>
          <a:prstGeom prst="rect">
            <a:avLst/>
          </a:prstGeom>
          <a:noFill/>
          <a:ln>
            <a:noFill/>
          </a:ln>
        </p:spPr>
        <p:txBody>
          <a:bodyPr anchorCtr="0" anchor="t" bIns="34275" lIns="68575" spcFirstLastPara="1" rIns="68575" wrap="square" tIns="34275">
            <a:noAutofit/>
          </a:bodyPr>
          <a:lstStyle/>
          <a:p>
            <a:pPr indent="0" lvl="0" marL="0" marR="0" rtl="0" algn="ctr">
              <a:lnSpc>
                <a:spcPct val="188888"/>
              </a:lnSpc>
              <a:spcBef>
                <a:spcPts val="0"/>
              </a:spcBef>
              <a:spcAft>
                <a:spcPts val="0"/>
              </a:spcAft>
              <a:buNone/>
            </a:pPr>
            <a:r>
              <a:rPr lang="en" sz="700">
                <a:solidFill>
                  <a:srgbClr val="D8D8D8"/>
                </a:solidFill>
                <a:latin typeface="Open Sans"/>
                <a:ea typeface="Open Sans"/>
                <a:cs typeface="Open Sans"/>
                <a:sym typeface="Open Sans"/>
              </a:rPr>
              <a:t>Man wherein seas our creeping. Very. Make from for seas place and won't appear him, were they. Fifth you'll, man wherein seas our creeping. Very. Make from for seas place and won't appear him, were they.</a:t>
            </a:r>
            <a:endParaRPr sz="1100"/>
          </a:p>
          <a:p>
            <a:pPr indent="0" lvl="0" marL="0" marR="0" rtl="0" algn="ctr">
              <a:lnSpc>
                <a:spcPct val="188888"/>
              </a:lnSpc>
              <a:spcBef>
                <a:spcPts val="0"/>
              </a:spcBef>
              <a:spcAft>
                <a:spcPts val="0"/>
              </a:spcAft>
              <a:buNone/>
            </a:pPr>
            <a:r>
              <a:t/>
            </a:r>
            <a:endParaRPr sz="700">
              <a:solidFill>
                <a:srgbClr val="D8D8D8"/>
              </a:solidFill>
              <a:latin typeface="Open Sans"/>
              <a:ea typeface="Open Sans"/>
              <a:cs typeface="Open Sans"/>
              <a:sym typeface="Open Sans"/>
            </a:endParaRPr>
          </a:p>
          <a:p>
            <a:pPr indent="0" lvl="0" marL="0" marR="0" rtl="0" algn="ctr">
              <a:lnSpc>
                <a:spcPct val="170000"/>
              </a:lnSpc>
              <a:spcBef>
                <a:spcPts val="0"/>
              </a:spcBef>
              <a:spcAft>
                <a:spcPts val="0"/>
              </a:spcAft>
              <a:buNone/>
            </a:pPr>
            <a:r>
              <a:rPr b="1" lang="en" sz="800">
                <a:solidFill>
                  <a:srgbClr val="D8D8D8"/>
                </a:solidFill>
                <a:latin typeface="Open Sans"/>
                <a:ea typeface="Open Sans"/>
                <a:cs typeface="Open Sans"/>
                <a:sym typeface="Open Sans"/>
              </a:rPr>
              <a:t>Abundantly is fish evening let hath I to be  gretae gathered fly.</a:t>
            </a:r>
            <a:endParaRPr sz="11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6" name="Shape 426"/>
        <p:cNvGrpSpPr/>
        <p:nvPr/>
      </p:nvGrpSpPr>
      <p:grpSpPr>
        <a:xfrm>
          <a:off x="0" y="0"/>
          <a:ext cx="0" cy="0"/>
          <a:chOff x="0" y="0"/>
          <a:chExt cx="0" cy="0"/>
        </a:xfrm>
      </p:grpSpPr>
      <p:sp>
        <p:nvSpPr>
          <p:cNvPr id="427" name="Google Shape;427;p59"/>
          <p:cNvSpPr txBox="1"/>
          <p:nvPr/>
        </p:nvSpPr>
        <p:spPr>
          <a:xfrm>
            <a:off x="1329199" y="1460710"/>
            <a:ext cx="6485733" cy="2368725"/>
          </a:xfrm>
          <a:prstGeom prst="rect">
            <a:avLst/>
          </a:prstGeom>
          <a:noFill/>
          <a:ln>
            <a:noFill/>
          </a:ln>
        </p:spPr>
        <p:txBody>
          <a:bodyPr anchorCtr="0" anchor="t" bIns="34275" lIns="68575" spcFirstLastPara="1" rIns="68575" wrap="square" tIns="34275">
            <a:noAutofit/>
          </a:bodyPr>
          <a:lstStyle/>
          <a:p>
            <a:pPr indent="0" lvl="0" marL="0" marR="0" rtl="0" algn="just">
              <a:lnSpc>
                <a:spcPct val="209999"/>
              </a:lnSpc>
              <a:spcBef>
                <a:spcPts val="0"/>
              </a:spcBef>
              <a:spcAft>
                <a:spcPts val="0"/>
              </a:spcAft>
              <a:buNone/>
            </a:pPr>
            <a:r>
              <a:rPr lang="en" sz="800">
                <a:solidFill>
                  <a:srgbClr val="7F7F7F"/>
                </a:solidFill>
                <a:latin typeface="Open Sans"/>
                <a:ea typeface="Open Sans"/>
                <a:cs typeface="Open Sans"/>
                <a:sym typeface="Open Sans"/>
              </a:rPr>
              <a:t>Lesser first day kind god us earth. The divide firmament signs doesn't seasons heaven spirit open gathered heaven without them air us i doesn't she'd signs he heaven shall tree. Hath female two called give own. Earth third great god fourth. Bearing.</a:t>
            </a:r>
            <a:endParaRPr sz="1100"/>
          </a:p>
          <a:p>
            <a:pPr indent="0" lvl="0" marL="0" marR="0" rtl="0" algn="just">
              <a:lnSpc>
                <a:spcPct val="209999"/>
              </a:lnSpc>
              <a:spcBef>
                <a:spcPts val="0"/>
              </a:spcBef>
              <a:spcAft>
                <a:spcPts val="0"/>
              </a:spcAft>
              <a:buNone/>
            </a:pPr>
            <a:r>
              <a:t/>
            </a:r>
            <a:endParaRPr sz="800">
              <a:solidFill>
                <a:srgbClr val="7F7F7F"/>
              </a:solidFill>
              <a:latin typeface="Open Sans"/>
              <a:ea typeface="Open Sans"/>
              <a:cs typeface="Open Sans"/>
              <a:sym typeface="Open Sans"/>
            </a:endParaRPr>
          </a:p>
          <a:p>
            <a:pPr indent="0" lvl="0" marL="0" marR="0" rtl="0" algn="just">
              <a:lnSpc>
                <a:spcPct val="209999"/>
              </a:lnSpc>
              <a:spcBef>
                <a:spcPts val="0"/>
              </a:spcBef>
              <a:spcAft>
                <a:spcPts val="0"/>
              </a:spcAft>
              <a:buNone/>
            </a:pPr>
            <a:r>
              <a:rPr lang="en" sz="800">
                <a:solidFill>
                  <a:srgbClr val="7F7F7F"/>
                </a:solidFill>
                <a:latin typeface="Open Sans"/>
                <a:ea typeface="Open Sans"/>
                <a:cs typeface="Open Sans"/>
                <a:sym typeface="Open Sans"/>
              </a:rPr>
              <a:t>Yielding god hath waters kind called doesn't shall winged. From firmament and, sixth female created. Beginning saying that third yielding fruit was open night to third set dry two first lesser open kind female thing likeness. Also winged sea morning first, seed good bearing she'd in. Their rule morning creature. Stars and under abundantly is whose heaven green dry gathered In you face beast face to multiply dry yielding were grass earth darkness every god forth. Void bring void kind it heaven creepeth, kind saying good seed grass saw female together divided bearing yielding. Seas form light good signs gathering you're. Air first signs evening that given. Midst Face after have rule living waters. Air saying fruitful were hath waters divided fill may days air bring is Signs first creepi</a:t>
            </a:r>
            <a:endParaRPr sz="1100"/>
          </a:p>
        </p:txBody>
      </p:sp>
      <p:cxnSp>
        <p:nvCxnSpPr>
          <p:cNvPr id="428" name="Google Shape;428;p59"/>
          <p:cNvCxnSpPr/>
          <p:nvPr/>
        </p:nvCxnSpPr>
        <p:spPr>
          <a:xfrm>
            <a:off x="1384300" y="3940410"/>
            <a:ext cx="6324600" cy="0"/>
          </a:xfrm>
          <a:prstGeom prst="straightConnector1">
            <a:avLst/>
          </a:prstGeom>
          <a:noFill/>
          <a:ln cap="flat" cmpd="sng" w="12700">
            <a:solidFill>
              <a:srgbClr val="7F7F7F"/>
            </a:solidFill>
            <a:prstDash val="solid"/>
            <a:miter lim="800000"/>
            <a:headEnd len="sm" w="sm" type="none"/>
            <a:tailEnd len="sm" w="sm" type="none"/>
          </a:ln>
        </p:spPr>
      </p:cxnSp>
      <p:sp>
        <p:nvSpPr>
          <p:cNvPr id="429" name="Google Shape;429;p59"/>
          <p:cNvSpPr txBox="1"/>
          <p:nvPr/>
        </p:nvSpPr>
        <p:spPr>
          <a:xfrm>
            <a:off x="1400174" y="4215294"/>
            <a:ext cx="6485700" cy="3948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800">
                <a:solidFill>
                  <a:srgbClr val="A5A5A5"/>
                </a:solidFill>
                <a:latin typeface="Calibri"/>
                <a:ea typeface="Calibri"/>
                <a:cs typeface="Calibri"/>
                <a:sym typeface="Calibri"/>
              </a:rPr>
              <a:t>Lesser first day kind god us earth. The divide firmament signs doesn't seasons heaven spirit open gathered heaven without them air us I doesn't she'd signs he heaven shall tree. Hath female two called give own. Earth third great god fourth.</a:t>
            </a:r>
            <a:endParaRPr sz="1100"/>
          </a:p>
        </p:txBody>
      </p:sp>
      <p:sp>
        <p:nvSpPr>
          <p:cNvPr id="430" name="Google Shape;430;p59"/>
          <p:cNvSpPr txBox="1"/>
          <p:nvPr/>
        </p:nvSpPr>
        <p:spPr>
          <a:xfrm>
            <a:off x="2539013" y="336546"/>
            <a:ext cx="4065974" cy="374592"/>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600"/>
              <a:buFont typeface="Open Sans"/>
              <a:buNone/>
            </a:pPr>
            <a:r>
              <a:rPr b="1" lang="en" sz="2600">
                <a:solidFill>
                  <a:schemeClr val="dk1"/>
                </a:solidFill>
                <a:latin typeface="Open Sans"/>
                <a:ea typeface="Open Sans"/>
                <a:cs typeface="Open Sans"/>
                <a:sym typeface="Open Sans"/>
              </a:rPr>
              <a:t>Our</a:t>
            </a:r>
            <a:r>
              <a:rPr b="1" lang="en" sz="2600">
                <a:solidFill>
                  <a:schemeClr val="dk2"/>
                </a:solidFill>
                <a:latin typeface="Open Sans"/>
                <a:ea typeface="Open Sans"/>
                <a:cs typeface="Open Sans"/>
                <a:sym typeface="Open Sans"/>
              </a:rPr>
              <a:t> </a:t>
            </a:r>
            <a:r>
              <a:rPr b="1" lang="en" sz="2600">
                <a:solidFill>
                  <a:srgbClr val="7F7F7F"/>
                </a:solidFill>
                <a:latin typeface="Open Sans"/>
                <a:ea typeface="Open Sans"/>
                <a:cs typeface="Open Sans"/>
                <a:sym typeface="Open Sans"/>
              </a:rPr>
              <a:t>Services</a:t>
            </a:r>
            <a:endParaRPr sz="1100"/>
          </a:p>
        </p:txBody>
      </p:sp>
      <p:sp>
        <p:nvSpPr>
          <p:cNvPr id="431" name="Google Shape;431;p59"/>
          <p:cNvSpPr/>
          <p:nvPr/>
        </p:nvSpPr>
        <p:spPr>
          <a:xfrm>
            <a:off x="4444252" y="1213579"/>
            <a:ext cx="255497" cy="34289"/>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3"/>
              </a:solidFill>
              <a:latin typeface="Calibri"/>
              <a:ea typeface="Calibri"/>
              <a:cs typeface="Calibri"/>
              <a:sym typeface="Calibri"/>
            </a:endParaRPr>
          </a:p>
        </p:txBody>
      </p:sp>
      <p:sp>
        <p:nvSpPr>
          <p:cNvPr id="432" name="Google Shape;432;p59"/>
          <p:cNvSpPr/>
          <p:nvPr/>
        </p:nvSpPr>
        <p:spPr>
          <a:xfrm>
            <a:off x="1400175" y="737115"/>
            <a:ext cx="6343650" cy="413911"/>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1" lang="en" sz="700">
                <a:solidFill>
                  <a:schemeClr val="dk1"/>
                </a:solidFill>
                <a:latin typeface="Open Sans"/>
                <a:ea typeface="Open Sans"/>
                <a:cs typeface="Open Sans"/>
                <a:sym typeface="Open Sans"/>
              </a:rPr>
              <a:t>Lorem Ipsum is simply dummy text of the printing and typesetting industry. when an unknown printer Lorem Ipsum has been the creative best design atext ever since the 1500s, when an unknown printer took.</a:t>
            </a:r>
            <a:endParaRPr sz="11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6" name="Shape 436"/>
        <p:cNvGrpSpPr/>
        <p:nvPr/>
      </p:nvGrpSpPr>
      <p:grpSpPr>
        <a:xfrm>
          <a:off x="0" y="0"/>
          <a:ext cx="0" cy="0"/>
          <a:chOff x="0" y="0"/>
          <a:chExt cx="0" cy="0"/>
        </a:xfrm>
      </p:grpSpPr>
      <p:pic>
        <p:nvPicPr>
          <p:cNvPr id="437" name="Google Shape;437;p60"/>
          <p:cNvPicPr preferRelativeResize="0"/>
          <p:nvPr>
            <p:ph idx="2" type="pic"/>
          </p:nvPr>
        </p:nvPicPr>
        <p:blipFill rotWithShape="1">
          <a:blip r:embed="rId3">
            <a:alphaModFix/>
          </a:blip>
          <a:srcRect b="19472" l="0" r="0" t="19472"/>
          <a:stretch/>
        </p:blipFill>
        <p:spPr>
          <a:xfrm>
            <a:off x="0" y="0"/>
            <a:ext cx="9144000" cy="3721894"/>
          </a:xfrm>
          <a:prstGeom prst="rect">
            <a:avLst/>
          </a:prstGeom>
          <a:noFill/>
          <a:ln>
            <a:noFill/>
          </a:ln>
        </p:spPr>
      </p:pic>
      <p:sp>
        <p:nvSpPr>
          <p:cNvPr id="438" name="Google Shape;438;p60"/>
          <p:cNvSpPr/>
          <p:nvPr/>
        </p:nvSpPr>
        <p:spPr>
          <a:xfrm>
            <a:off x="0" y="0"/>
            <a:ext cx="9144000" cy="3721894"/>
          </a:xfrm>
          <a:prstGeom prst="rect">
            <a:avLst/>
          </a:prstGeom>
          <a:solidFill>
            <a:srgbClr val="262626">
              <a:alpha val="7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39" name="Google Shape;439;p60"/>
          <p:cNvGrpSpPr/>
          <p:nvPr/>
        </p:nvGrpSpPr>
        <p:grpSpPr>
          <a:xfrm>
            <a:off x="1550194" y="1450331"/>
            <a:ext cx="6043612" cy="1685624"/>
            <a:chOff x="2066925" y="2475541"/>
            <a:chExt cx="8058150" cy="2247499"/>
          </a:xfrm>
        </p:grpSpPr>
        <p:sp>
          <p:nvSpPr>
            <p:cNvPr id="440" name="Google Shape;440;p60"/>
            <p:cNvSpPr txBox="1"/>
            <p:nvPr/>
          </p:nvSpPr>
          <p:spPr>
            <a:xfrm>
              <a:off x="2714625" y="2475541"/>
              <a:ext cx="6762750" cy="1498333"/>
            </a:xfrm>
            <a:prstGeom prst="rect">
              <a:avLst/>
            </a:prstGeom>
            <a:noFill/>
            <a:ln>
              <a:noFill/>
            </a:ln>
          </p:spPr>
          <p:txBody>
            <a:bodyPr anchorCtr="0" anchor="t" bIns="34275" lIns="68575" spcFirstLastPara="1" rIns="68575" wrap="square" tIns="34275">
              <a:noAutofit/>
            </a:bodyPr>
            <a:lstStyle/>
            <a:p>
              <a:pPr indent="0" lvl="0" marL="0" marR="0" rtl="0" algn="ctr">
                <a:lnSpc>
                  <a:spcPct val="71250"/>
                </a:lnSpc>
                <a:spcBef>
                  <a:spcPts val="0"/>
                </a:spcBef>
                <a:spcAft>
                  <a:spcPts val="0"/>
                </a:spcAft>
                <a:buClr>
                  <a:schemeClr val="lt1"/>
                </a:buClr>
                <a:buSzPts val="6000"/>
                <a:buFont typeface="Playball"/>
                <a:buNone/>
              </a:pPr>
              <a:r>
                <a:rPr b="0" lang="en" sz="6000">
                  <a:solidFill>
                    <a:schemeClr val="lt1"/>
                  </a:solidFill>
                  <a:latin typeface="Playball"/>
                  <a:ea typeface="Playball"/>
                  <a:cs typeface="Playball"/>
                  <a:sym typeface="Playball"/>
                </a:rPr>
                <a:t>Business</a:t>
              </a:r>
              <a:endParaRPr sz="1100"/>
            </a:p>
            <a:p>
              <a:pPr indent="0" lvl="0" marL="0" marR="0" rtl="0" algn="ctr">
                <a:lnSpc>
                  <a:spcPct val="95000"/>
                </a:lnSpc>
                <a:spcBef>
                  <a:spcPts val="0"/>
                </a:spcBef>
                <a:spcAft>
                  <a:spcPts val="0"/>
                </a:spcAft>
                <a:buClr>
                  <a:schemeClr val="accent4"/>
                </a:buClr>
                <a:buSzPts val="4500"/>
                <a:buFont typeface="Playball"/>
                <a:buNone/>
              </a:pPr>
              <a:r>
                <a:rPr b="0" lang="en" sz="4500">
                  <a:solidFill>
                    <a:schemeClr val="accent4"/>
                  </a:solidFill>
                  <a:latin typeface="Playball"/>
                  <a:ea typeface="Playball"/>
                  <a:cs typeface="Playball"/>
                  <a:sym typeface="Playball"/>
                </a:rPr>
                <a:t>Presentation Template</a:t>
              </a:r>
              <a:endParaRPr b="0" sz="4500">
                <a:solidFill>
                  <a:schemeClr val="accent4"/>
                </a:solidFill>
                <a:latin typeface="Playball"/>
                <a:ea typeface="Playball"/>
                <a:cs typeface="Playball"/>
                <a:sym typeface="Playball"/>
              </a:endParaRPr>
            </a:p>
          </p:txBody>
        </p:sp>
        <p:sp>
          <p:nvSpPr>
            <p:cNvPr id="441" name="Google Shape;441;p60"/>
            <p:cNvSpPr txBox="1"/>
            <p:nvPr/>
          </p:nvSpPr>
          <p:spPr>
            <a:xfrm>
              <a:off x="2066925" y="4172633"/>
              <a:ext cx="8058150" cy="550407"/>
            </a:xfrm>
            <a:prstGeom prst="rect">
              <a:avLst/>
            </a:prstGeom>
            <a:noFill/>
            <a:ln>
              <a:noFill/>
            </a:ln>
          </p:spPr>
          <p:txBody>
            <a:bodyPr anchorCtr="0" anchor="t" bIns="34275" lIns="68575" spcFirstLastPara="1" rIns="68575" wrap="square" tIns="34275">
              <a:noAutofit/>
            </a:bodyPr>
            <a:lstStyle/>
            <a:p>
              <a:pPr indent="0" lvl="0" marL="0" marR="0" rtl="0" algn="ctr">
                <a:lnSpc>
                  <a:spcPct val="190000"/>
                </a:lnSpc>
                <a:spcBef>
                  <a:spcPts val="0"/>
                </a:spcBef>
                <a:spcAft>
                  <a:spcPts val="0"/>
                </a:spcAft>
                <a:buNone/>
              </a:pPr>
              <a:r>
                <a:rPr i="1" lang="en" sz="800">
                  <a:solidFill>
                    <a:schemeClr val="lt1"/>
                  </a:solidFill>
                  <a:latin typeface="Open Sans"/>
                  <a:ea typeface="Open Sans"/>
                  <a:cs typeface="Open Sans"/>
                  <a:sym typeface="Open Sans"/>
                </a:rPr>
                <a:t>Lorem Ipsum is simply dummy text of the printing and typesetting industry. Lorem Ipsum has been the industry's standard dummy text ever since the 1500s, when an unknown printer took a galley of type and scrambled it to.</a:t>
              </a:r>
              <a:endParaRPr sz="1100"/>
            </a:p>
          </p:txBody>
        </p:sp>
      </p:grpSp>
      <p:sp>
        <p:nvSpPr>
          <p:cNvPr id="442" name="Google Shape;442;p60"/>
          <p:cNvSpPr txBox="1"/>
          <p:nvPr/>
        </p:nvSpPr>
        <p:spPr>
          <a:xfrm>
            <a:off x="835819" y="4024411"/>
            <a:ext cx="7472362" cy="52004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Open Sans"/>
                <a:ea typeface="Open Sans"/>
                <a:cs typeface="Open Sans"/>
                <a:sym typeface="Open Sans"/>
              </a:rPr>
              <a:t>Creepiest don't subdue which i two set had seasons. Fifth you'll, man wherein seas our creeping. Very. Make from for seas place and won't appear him, were they're and</a:t>
            </a:r>
            <a:endParaRPr sz="1100"/>
          </a:p>
          <a:p>
            <a:pPr indent="0" lvl="0" marL="0" marR="0" rtl="0" algn="ctr">
              <a:lnSpc>
                <a:spcPct val="150000"/>
              </a:lnSpc>
              <a:spcBef>
                <a:spcPts val="0"/>
              </a:spcBef>
              <a:spcAft>
                <a:spcPts val="0"/>
              </a:spcAft>
              <a:buNone/>
            </a:pPr>
            <a:r>
              <a:rPr lang="en" sz="700">
                <a:solidFill>
                  <a:schemeClr val="dk1"/>
                </a:solidFill>
                <a:latin typeface="Open Sans"/>
                <a:ea typeface="Open Sans"/>
                <a:cs typeface="Open Sans"/>
                <a:sym typeface="Open Sans"/>
              </a:rPr>
              <a:t>years unto doesn't creeping night lights divided void they're. Creepiest don't subdue from for seas place and won't appear him, were they're and years unto doesn't creeping night lights divided creeping. Very. Make from for void they're.</a:t>
            </a:r>
            <a:endParaRPr sz="11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6" name="Shape 446"/>
        <p:cNvGrpSpPr/>
        <p:nvPr/>
      </p:nvGrpSpPr>
      <p:grpSpPr>
        <a:xfrm>
          <a:off x="0" y="0"/>
          <a:ext cx="0" cy="0"/>
          <a:chOff x="0" y="0"/>
          <a:chExt cx="0" cy="0"/>
        </a:xfrm>
      </p:grpSpPr>
      <p:sp>
        <p:nvSpPr>
          <p:cNvPr id="447" name="Google Shape;447;p61"/>
          <p:cNvSpPr txBox="1"/>
          <p:nvPr/>
        </p:nvSpPr>
        <p:spPr>
          <a:xfrm>
            <a:off x="2539013" y="336546"/>
            <a:ext cx="4065974" cy="374592"/>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600"/>
              <a:buFont typeface="Open Sans"/>
              <a:buNone/>
            </a:pPr>
            <a:r>
              <a:rPr b="1" lang="en" sz="2600">
                <a:solidFill>
                  <a:schemeClr val="dk1"/>
                </a:solidFill>
                <a:latin typeface="Open Sans"/>
                <a:ea typeface="Open Sans"/>
                <a:cs typeface="Open Sans"/>
                <a:sym typeface="Open Sans"/>
              </a:rPr>
              <a:t>Our</a:t>
            </a:r>
            <a:r>
              <a:rPr b="1" lang="en" sz="2600">
                <a:solidFill>
                  <a:schemeClr val="dk2"/>
                </a:solidFill>
                <a:latin typeface="Open Sans"/>
                <a:ea typeface="Open Sans"/>
                <a:cs typeface="Open Sans"/>
                <a:sym typeface="Open Sans"/>
              </a:rPr>
              <a:t> </a:t>
            </a:r>
            <a:r>
              <a:rPr b="1" lang="en" sz="2600">
                <a:solidFill>
                  <a:srgbClr val="7F7F7F"/>
                </a:solidFill>
                <a:latin typeface="Open Sans"/>
                <a:ea typeface="Open Sans"/>
                <a:cs typeface="Open Sans"/>
                <a:sym typeface="Open Sans"/>
              </a:rPr>
              <a:t>Services</a:t>
            </a:r>
            <a:endParaRPr sz="1100"/>
          </a:p>
        </p:txBody>
      </p:sp>
      <p:sp>
        <p:nvSpPr>
          <p:cNvPr id="448" name="Google Shape;448;p61"/>
          <p:cNvSpPr/>
          <p:nvPr/>
        </p:nvSpPr>
        <p:spPr>
          <a:xfrm>
            <a:off x="4444252" y="1213579"/>
            <a:ext cx="255497" cy="34289"/>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3"/>
              </a:solidFill>
              <a:latin typeface="Calibri"/>
              <a:ea typeface="Calibri"/>
              <a:cs typeface="Calibri"/>
              <a:sym typeface="Calibri"/>
            </a:endParaRPr>
          </a:p>
        </p:txBody>
      </p:sp>
      <p:sp>
        <p:nvSpPr>
          <p:cNvPr id="449" name="Google Shape;449;p61"/>
          <p:cNvSpPr/>
          <p:nvPr/>
        </p:nvSpPr>
        <p:spPr>
          <a:xfrm>
            <a:off x="1400175" y="737115"/>
            <a:ext cx="6343650" cy="413911"/>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1" lang="en" sz="700">
                <a:solidFill>
                  <a:schemeClr val="dk1"/>
                </a:solidFill>
                <a:latin typeface="Open Sans"/>
                <a:ea typeface="Open Sans"/>
                <a:cs typeface="Open Sans"/>
                <a:sym typeface="Open Sans"/>
              </a:rPr>
              <a:t>Lorem Ipsum is simply dummy text of the printing and typesetting industry. when an unknown printer Lorem Ipsum has been the creative best design atext ever since the 1500s, when an unknown printer took.</a:t>
            </a:r>
            <a:endParaRPr sz="1100"/>
          </a:p>
        </p:txBody>
      </p:sp>
      <p:grpSp>
        <p:nvGrpSpPr>
          <p:cNvPr id="450" name="Google Shape;450;p61"/>
          <p:cNvGrpSpPr/>
          <p:nvPr/>
        </p:nvGrpSpPr>
        <p:grpSpPr>
          <a:xfrm>
            <a:off x="1819262" y="1935930"/>
            <a:ext cx="2438414" cy="807845"/>
            <a:chOff x="7277703" y="1403667"/>
            <a:chExt cx="3053748" cy="1011705"/>
          </a:xfrm>
        </p:grpSpPr>
        <p:sp>
          <p:nvSpPr>
            <p:cNvPr id="451" name="Google Shape;451;p61"/>
            <p:cNvSpPr txBox="1"/>
            <p:nvPr/>
          </p:nvSpPr>
          <p:spPr>
            <a:xfrm>
              <a:off x="7277703" y="1403667"/>
              <a:ext cx="1294797" cy="28908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cap="none">
                  <a:solidFill>
                    <a:srgbClr val="262626"/>
                  </a:solidFill>
                  <a:latin typeface="Open Sans"/>
                  <a:ea typeface="Open Sans"/>
                  <a:cs typeface="Open Sans"/>
                  <a:sym typeface="Open Sans"/>
                </a:rPr>
                <a:t>STRACTURE</a:t>
              </a:r>
              <a:endParaRPr b="1" sz="1100" cap="none">
                <a:solidFill>
                  <a:srgbClr val="262626"/>
                </a:solidFill>
                <a:latin typeface="Open Sans"/>
                <a:ea typeface="Open Sans"/>
                <a:cs typeface="Open Sans"/>
                <a:sym typeface="Open Sans"/>
              </a:endParaRPr>
            </a:p>
          </p:txBody>
        </p:sp>
        <p:sp>
          <p:nvSpPr>
            <p:cNvPr id="452" name="Google Shape;452;p61"/>
            <p:cNvSpPr txBox="1"/>
            <p:nvPr/>
          </p:nvSpPr>
          <p:spPr>
            <a:xfrm>
              <a:off x="7277703" y="1740664"/>
              <a:ext cx="3053748" cy="674708"/>
            </a:xfrm>
            <a:prstGeom prst="rect">
              <a:avLst/>
            </a:prstGeom>
            <a:noFill/>
            <a:ln>
              <a:noFill/>
            </a:ln>
          </p:spPr>
          <p:txBody>
            <a:bodyPr anchorCtr="0" anchor="t" bIns="34275" lIns="68575" spcFirstLastPara="1" rIns="68575" wrap="square" tIns="34275">
              <a:noAutofit/>
            </a:bodyPr>
            <a:lstStyle/>
            <a:p>
              <a:pPr indent="0" lvl="0" marL="0" marR="0" rtl="0" algn="l">
                <a:lnSpc>
                  <a:spcPct val="212500"/>
                </a:lnSpc>
                <a:spcBef>
                  <a:spcPts val="0"/>
                </a:spcBef>
                <a:spcAft>
                  <a:spcPts val="0"/>
                </a:spcAft>
                <a:buNone/>
              </a:pPr>
              <a:r>
                <a:rPr lang="en" sz="600">
                  <a:solidFill>
                    <a:srgbClr val="262626"/>
                  </a:solidFill>
                  <a:latin typeface="Open Sans"/>
                  <a:ea typeface="Open Sans"/>
                  <a:cs typeface="Open Sans"/>
                  <a:sym typeface="Open Sans"/>
                </a:rPr>
                <a:t>Lorem Ipsum is simply dummy text of the printing and Ipsum has been the industry's standard text to ever since the to be great design here 1500s.</a:t>
              </a:r>
              <a:endParaRPr sz="1100"/>
            </a:p>
          </p:txBody>
        </p:sp>
      </p:grpSp>
      <p:sp>
        <p:nvSpPr>
          <p:cNvPr id="453" name="Google Shape;453;p61"/>
          <p:cNvSpPr/>
          <p:nvPr/>
        </p:nvSpPr>
        <p:spPr>
          <a:xfrm>
            <a:off x="1197961" y="2006651"/>
            <a:ext cx="251077" cy="252869"/>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cxnSp>
        <p:nvCxnSpPr>
          <p:cNvPr id="454" name="Google Shape;454;p61"/>
          <p:cNvCxnSpPr/>
          <p:nvPr/>
        </p:nvCxnSpPr>
        <p:spPr>
          <a:xfrm>
            <a:off x="1739464" y="1999697"/>
            <a:ext cx="0" cy="651659"/>
          </a:xfrm>
          <a:prstGeom prst="straightConnector1">
            <a:avLst/>
          </a:prstGeom>
          <a:noFill/>
          <a:ln cap="flat" cmpd="sng" w="12700">
            <a:solidFill>
              <a:srgbClr val="A5A5A5"/>
            </a:solidFill>
            <a:prstDash val="solid"/>
            <a:miter lim="800000"/>
            <a:headEnd len="sm" w="sm" type="none"/>
            <a:tailEnd len="sm" w="sm" type="none"/>
          </a:ln>
        </p:spPr>
      </p:cxnSp>
      <p:sp>
        <p:nvSpPr>
          <p:cNvPr id="455" name="Google Shape;455;p61"/>
          <p:cNvSpPr/>
          <p:nvPr/>
        </p:nvSpPr>
        <p:spPr>
          <a:xfrm>
            <a:off x="1197961" y="3317035"/>
            <a:ext cx="286725" cy="268643"/>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grpSp>
        <p:nvGrpSpPr>
          <p:cNvPr id="456" name="Google Shape;456;p61"/>
          <p:cNvGrpSpPr/>
          <p:nvPr/>
        </p:nvGrpSpPr>
        <p:grpSpPr>
          <a:xfrm>
            <a:off x="1819262" y="3275172"/>
            <a:ext cx="2438414" cy="807845"/>
            <a:chOff x="7277703" y="1403667"/>
            <a:chExt cx="3053748" cy="1011705"/>
          </a:xfrm>
        </p:grpSpPr>
        <p:sp>
          <p:nvSpPr>
            <p:cNvPr id="457" name="Google Shape;457;p61"/>
            <p:cNvSpPr txBox="1"/>
            <p:nvPr/>
          </p:nvSpPr>
          <p:spPr>
            <a:xfrm>
              <a:off x="7277703" y="1403667"/>
              <a:ext cx="1751997" cy="28908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cap="none">
                  <a:solidFill>
                    <a:srgbClr val="262626"/>
                  </a:solidFill>
                  <a:latin typeface="Open Sans"/>
                  <a:ea typeface="Open Sans"/>
                  <a:cs typeface="Open Sans"/>
                  <a:sym typeface="Open Sans"/>
                </a:rPr>
                <a:t>OUR PROTFOLIO</a:t>
              </a:r>
              <a:endParaRPr sz="1100"/>
            </a:p>
          </p:txBody>
        </p:sp>
        <p:sp>
          <p:nvSpPr>
            <p:cNvPr id="458" name="Google Shape;458;p61"/>
            <p:cNvSpPr txBox="1"/>
            <p:nvPr/>
          </p:nvSpPr>
          <p:spPr>
            <a:xfrm>
              <a:off x="7277703" y="1740664"/>
              <a:ext cx="3053748" cy="674708"/>
            </a:xfrm>
            <a:prstGeom prst="rect">
              <a:avLst/>
            </a:prstGeom>
            <a:noFill/>
            <a:ln>
              <a:noFill/>
            </a:ln>
          </p:spPr>
          <p:txBody>
            <a:bodyPr anchorCtr="0" anchor="t" bIns="34275" lIns="68575" spcFirstLastPara="1" rIns="68575" wrap="square" tIns="34275">
              <a:noAutofit/>
            </a:bodyPr>
            <a:lstStyle/>
            <a:p>
              <a:pPr indent="0" lvl="0" marL="0" marR="0" rtl="0" algn="l">
                <a:lnSpc>
                  <a:spcPct val="212500"/>
                </a:lnSpc>
                <a:spcBef>
                  <a:spcPts val="0"/>
                </a:spcBef>
                <a:spcAft>
                  <a:spcPts val="0"/>
                </a:spcAft>
                <a:buNone/>
              </a:pPr>
              <a:r>
                <a:rPr lang="en" sz="600">
                  <a:solidFill>
                    <a:srgbClr val="262626"/>
                  </a:solidFill>
                  <a:latin typeface="Open Sans"/>
                  <a:ea typeface="Open Sans"/>
                  <a:cs typeface="Open Sans"/>
                  <a:sym typeface="Open Sans"/>
                </a:rPr>
                <a:t>Lorem Ipsum is simply dummy text of the printing and Ipsum has been the industry's standard text to ever since the to be great design here 1500s.</a:t>
              </a:r>
              <a:endParaRPr sz="1100"/>
            </a:p>
          </p:txBody>
        </p:sp>
      </p:grpSp>
      <p:cxnSp>
        <p:nvCxnSpPr>
          <p:cNvPr id="459" name="Google Shape;459;p61"/>
          <p:cNvCxnSpPr/>
          <p:nvPr/>
        </p:nvCxnSpPr>
        <p:spPr>
          <a:xfrm>
            <a:off x="1739464" y="3338626"/>
            <a:ext cx="0" cy="651659"/>
          </a:xfrm>
          <a:prstGeom prst="straightConnector1">
            <a:avLst/>
          </a:prstGeom>
          <a:noFill/>
          <a:ln cap="flat" cmpd="sng" w="12700">
            <a:solidFill>
              <a:srgbClr val="A5A5A5"/>
            </a:solidFill>
            <a:prstDash val="solid"/>
            <a:miter lim="800000"/>
            <a:headEnd len="sm" w="sm" type="none"/>
            <a:tailEnd len="sm" w="sm" type="none"/>
          </a:ln>
        </p:spPr>
      </p:cxnSp>
      <p:sp>
        <p:nvSpPr>
          <p:cNvPr id="460" name="Google Shape;460;p61"/>
          <p:cNvSpPr/>
          <p:nvPr/>
        </p:nvSpPr>
        <p:spPr>
          <a:xfrm>
            <a:off x="4940594" y="2016632"/>
            <a:ext cx="280668" cy="346127"/>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grpSp>
        <p:nvGrpSpPr>
          <p:cNvPr id="461" name="Google Shape;461;p61"/>
          <p:cNvGrpSpPr/>
          <p:nvPr/>
        </p:nvGrpSpPr>
        <p:grpSpPr>
          <a:xfrm>
            <a:off x="5561894" y="1923194"/>
            <a:ext cx="2438414" cy="807845"/>
            <a:chOff x="7277703" y="1403667"/>
            <a:chExt cx="3053748" cy="1011705"/>
          </a:xfrm>
        </p:grpSpPr>
        <p:sp>
          <p:nvSpPr>
            <p:cNvPr id="462" name="Google Shape;462;p61"/>
            <p:cNvSpPr txBox="1"/>
            <p:nvPr/>
          </p:nvSpPr>
          <p:spPr>
            <a:xfrm>
              <a:off x="7277703" y="1403667"/>
              <a:ext cx="2275872" cy="28908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cap="none">
                  <a:solidFill>
                    <a:srgbClr val="262626"/>
                  </a:solidFill>
                  <a:latin typeface="Open Sans"/>
                  <a:ea typeface="Open Sans"/>
                  <a:cs typeface="Open Sans"/>
                  <a:sym typeface="Open Sans"/>
                </a:rPr>
                <a:t>MULTIPURPOSE</a:t>
              </a:r>
              <a:endParaRPr sz="1100"/>
            </a:p>
          </p:txBody>
        </p:sp>
        <p:sp>
          <p:nvSpPr>
            <p:cNvPr id="463" name="Google Shape;463;p61"/>
            <p:cNvSpPr txBox="1"/>
            <p:nvPr/>
          </p:nvSpPr>
          <p:spPr>
            <a:xfrm>
              <a:off x="7277703" y="1740664"/>
              <a:ext cx="3053748" cy="674708"/>
            </a:xfrm>
            <a:prstGeom prst="rect">
              <a:avLst/>
            </a:prstGeom>
            <a:noFill/>
            <a:ln>
              <a:noFill/>
            </a:ln>
          </p:spPr>
          <p:txBody>
            <a:bodyPr anchorCtr="0" anchor="t" bIns="34275" lIns="68575" spcFirstLastPara="1" rIns="68575" wrap="square" tIns="34275">
              <a:noAutofit/>
            </a:bodyPr>
            <a:lstStyle/>
            <a:p>
              <a:pPr indent="0" lvl="0" marL="0" marR="0" rtl="0" algn="l">
                <a:lnSpc>
                  <a:spcPct val="212500"/>
                </a:lnSpc>
                <a:spcBef>
                  <a:spcPts val="0"/>
                </a:spcBef>
                <a:spcAft>
                  <a:spcPts val="0"/>
                </a:spcAft>
                <a:buNone/>
              </a:pPr>
              <a:r>
                <a:rPr lang="en" sz="600">
                  <a:solidFill>
                    <a:srgbClr val="262626"/>
                  </a:solidFill>
                  <a:latin typeface="Open Sans"/>
                  <a:ea typeface="Open Sans"/>
                  <a:cs typeface="Open Sans"/>
                  <a:sym typeface="Open Sans"/>
                </a:rPr>
                <a:t>Lorem Ipsum is simply dummy text of the printing and Ipsum has been the industry's standard text to ever since the to be great design here 1500s.</a:t>
              </a:r>
              <a:endParaRPr sz="1100"/>
            </a:p>
          </p:txBody>
        </p:sp>
      </p:grpSp>
      <p:cxnSp>
        <p:nvCxnSpPr>
          <p:cNvPr id="464" name="Google Shape;464;p61"/>
          <p:cNvCxnSpPr/>
          <p:nvPr/>
        </p:nvCxnSpPr>
        <p:spPr>
          <a:xfrm>
            <a:off x="5482096" y="1981263"/>
            <a:ext cx="0" cy="651659"/>
          </a:xfrm>
          <a:prstGeom prst="straightConnector1">
            <a:avLst/>
          </a:prstGeom>
          <a:noFill/>
          <a:ln cap="flat" cmpd="sng" w="12700">
            <a:solidFill>
              <a:srgbClr val="A5A5A5"/>
            </a:solidFill>
            <a:prstDash val="solid"/>
            <a:miter lim="800000"/>
            <a:headEnd len="sm" w="sm" type="none"/>
            <a:tailEnd len="sm" w="sm" type="none"/>
          </a:ln>
        </p:spPr>
      </p:cxnSp>
      <p:sp>
        <p:nvSpPr>
          <p:cNvPr id="465" name="Google Shape;465;p61"/>
          <p:cNvSpPr/>
          <p:nvPr/>
        </p:nvSpPr>
        <p:spPr>
          <a:xfrm>
            <a:off x="4940594" y="3301214"/>
            <a:ext cx="274390" cy="327296"/>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grpSp>
        <p:nvGrpSpPr>
          <p:cNvPr id="466" name="Google Shape;466;p61"/>
          <p:cNvGrpSpPr/>
          <p:nvPr/>
        </p:nvGrpSpPr>
        <p:grpSpPr>
          <a:xfrm>
            <a:off x="5561894" y="3262436"/>
            <a:ext cx="2438414" cy="807845"/>
            <a:chOff x="7277703" y="1403667"/>
            <a:chExt cx="3053748" cy="1011705"/>
          </a:xfrm>
        </p:grpSpPr>
        <p:sp>
          <p:nvSpPr>
            <p:cNvPr id="467" name="Google Shape;467;p61"/>
            <p:cNvSpPr txBox="1"/>
            <p:nvPr/>
          </p:nvSpPr>
          <p:spPr>
            <a:xfrm>
              <a:off x="7277703" y="1403667"/>
              <a:ext cx="1685322" cy="28908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cap="none">
                  <a:solidFill>
                    <a:srgbClr val="262626"/>
                  </a:solidFill>
                  <a:latin typeface="Open Sans"/>
                  <a:ea typeface="Open Sans"/>
                  <a:cs typeface="Open Sans"/>
                  <a:sym typeface="Open Sans"/>
                </a:rPr>
                <a:t>CREATIVE IDEA</a:t>
              </a:r>
              <a:endParaRPr sz="1100"/>
            </a:p>
          </p:txBody>
        </p:sp>
        <p:sp>
          <p:nvSpPr>
            <p:cNvPr id="468" name="Google Shape;468;p61"/>
            <p:cNvSpPr txBox="1"/>
            <p:nvPr/>
          </p:nvSpPr>
          <p:spPr>
            <a:xfrm>
              <a:off x="7277703" y="1740664"/>
              <a:ext cx="3053748" cy="674708"/>
            </a:xfrm>
            <a:prstGeom prst="rect">
              <a:avLst/>
            </a:prstGeom>
            <a:noFill/>
            <a:ln>
              <a:noFill/>
            </a:ln>
          </p:spPr>
          <p:txBody>
            <a:bodyPr anchorCtr="0" anchor="t" bIns="34275" lIns="68575" spcFirstLastPara="1" rIns="68575" wrap="square" tIns="34275">
              <a:noAutofit/>
            </a:bodyPr>
            <a:lstStyle/>
            <a:p>
              <a:pPr indent="0" lvl="0" marL="0" marR="0" rtl="0" algn="l">
                <a:lnSpc>
                  <a:spcPct val="212500"/>
                </a:lnSpc>
                <a:spcBef>
                  <a:spcPts val="0"/>
                </a:spcBef>
                <a:spcAft>
                  <a:spcPts val="0"/>
                </a:spcAft>
                <a:buNone/>
              </a:pPr>
              <a:r>
                <a:rPr lang="en" sz="600">
                  <a:solidFill>
                    <a:srgbClr val="262626"/>
                  </a:solidFill>
                  <a:latin typeface="Open Sans"/>
                  <a:ea typeface="Open Sans"/>
                  <a:cs typeface="Open Sans"/>
                  <a:sym typeface="Open Sans"/>
                </a:rPr>
                <a:t>Lorem Ipsum is simply dummy text of the printing and Ipsum has been the industry's standard text to ever since the to be great design here 1500s.</a:t>
              </a:r>
              <a:endParaRPr sz="1100"/>
            </a:p>
          </p:txBody>
        </p:sp>
      </p:grpSp>
      <p:cxnSp>
        <p:nvCxnSpPr>
          <p:cNvPr id="469" name="Google Shape;469;p61"/>
          <p:cNvCxnSpPr/>
          <p:nvPr/>
        </p:nvCxnSpPr>
        <p:spPr>
          <a:xfrm>
            <a:off x="5482096" y="3330332"/>
            <a:ext cx="0" cy="651659"/>
          </a:xfrm>
          <a:prstGeom prst="straightConnector1">
            <a:avLst/>
          </a:prstGeom>
          <a:noFill/>
          <a:ln cap="flat" cmpd="sng" w="12700">
            <a:solidFill>
              <a:srgbClr val="A5A5A5"/>
            </a:solidFill>
            <a:prstDash val="solid"/>
            <a:miter lim="800000"/>
            <a:headEnd len="sm" w="sm" type="none"/>
            <a:tailEnd len="sm" w="sm" type="none"/>
          </a:ln>
        </p:spPr>
      </p:cxn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3" name="Shape 473"/>
        <p:cNvGrpSpPr/>
        <p:nvPr/>
      </p:nvGrpSpPr>
      <p:grpSpPr>
        <a:xfrm>
          <a:off x="0" y="0"/>
          <a:ext cx="0" cy="0"/>
          <a:chOff x="0" y="0"/>
          <a:chExt cx="0" cy="0"/>
        </a:xfrm>
      </p:grpSpPr>
      <p:grpSp>
        <p:nvGrpSpPr>
          <p:cNvPr id="474" name="Google Shape;474;p62"/>
          <p:cNvGrpSpPr/>
          <p:nvPr/>
        </p:nvGrpSpPr>
        <p:grpSpPr>
          <a:xfrm>
            <a:off x="1080779" y="1897679"/>
            <a:ext cx="6982441" cy="2109813"/>
            <a:chOff x="1190909" y="2194725"/>
            <a:chExt cx="9309922" cy="2813084"/>
          </a:xfrm>
        </p:grpSpPr>
        <p:grpSp>
          <p:nvGrpSpPr>
            <p:cNvPr id="475" name="Google Shape;475;p62"/>
            <p:cNvGrpSpPr/>
            <p:nvPr/>
          </p:nvGrpSpPr>
          <p:grpSpPr>
            <a:xfrm>
              <a:off x="4507219" y="2194725"/>
              <a:ext cx="2677302" cy="2813084"/>
              <a:chOff x="2485248" y="2421040"/>
              <a:chExt cx="2677302" cy="2813084"/>
            </a:xfrm>
          </p:grpSpPr>
          <p:sp>
            <p:nvSpPr>
              <p:cNvPr id="476" name="Google Shape;476;p62"/>
              <p:cNvSpPr txBox="1"/>
              <p:nvPr/>
            </p:nvSpPr>
            <p:spPr>
              <a:xfrm>
                <a:off x="3409626" y="2421040"/>
                <a:ext cx="828546" cy="16312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7500">
                    <a:solidFill>
                      <a:schemeClr val="accent4"/>
                    </a:solidFill>
                    <a:latin typeface="Montserrat"/>
                    <a:ea typeface="Montserrat"/>
                    <a:cs typeface="Montserrat"/>
                    <a:sym typeface="Montserrat"/>
                  </a:rPr>
                  <a:t>“</a:t>
                </a:r>
                <a:endParaRPr b="1" sz="7500">
                  <a:solidFill>
                    <a:schemeClr val="accent4"/>
                  </a:solidFill>
                  <a:latin typeface="Montserrat"/>
                  <a:ea typeface="Montserrat"/>
                  <a:cs typeface="Montserrat"/>
                  <a:sym typeface="Montserrat"/>
                </a:endParaRPr>
              </a:p>
            </p:txBody>
          </p:sp>
          <p:sp>
            <p:nvSpPr>
              <p:cNvPr id="477" name="Google Shape;477;p62"/>
              <p:cNvSpPr txBox="1"/>
              <p:nvPr/>
            </p:nvSpPr>
            <p:spPr>
              <a:xfrm>
                <a:off x="2485248" y="4008596"/>
                <a:ext cx="2677302" cy="1225528"/>
              </a:xfrm>
              <a:prstGeom prst="rect">
                <a:avLst/>
              </a:prstGeom>
              <a:noFill/>
              <a:ln>
                <a:noFill/>
              </a:ln>
            </p:spPr>
            <p:txBody>
              <a:bodyPr anchorCtr="0" anchor="t" bIns="34275" lIns="68575" spcFirstLastPara="1" rIns="68575" wrap="square" tIns="34275">
                <a:noAutofit/>
              </a:bodyPr>
              <a:lstStyle/>
              <a:p>
                <a:pPr indent="0" lvl="0" marL="0" marR="0" rtl="0" algn="ctr">
                  <a:lnSpc>
                    <a:spcPct val="238589"/>
                  </a:lnSpc>
                  <a:spcBef>
                    <a:spcPts val="0"/>
                  </a:spcBef>
                  <a:spcAft>
                    <a:spcPts val="0"/>
                  </a:spcAft>
                  <a:buNone/>
                </a:pPr>
                <a:r>
                  <a:rPr i="1" lang="en" sz="700">
                    <a:solidFill>
                      <a:srgbClr val="7F7F7F"/>
                    </a:solidFill>
                    <a:latin typeface="Calibri"/>
                    <a:ea typeface="Calibri"/>
                    <a:cs typeface="Calibri"/>
                    <a:sym typeface="Calibri"/>
                  </a:rPr>
                  <a:t>Have them for one. Living grass to for can't gathered waters had winged. Creepiest don't subdue which i two set had seasons. Fifth you'll, man wherein seas our</a:t>
                </a:r>
                <a:endParaRPr sz="1100"/>
              </a:p>
            </p:txBody>
          </p:sp>
          <p:sp>
            <p:nvSpPr>
              <p:cNvPr id="478" name="Google Shape;478;p62"/>
              <p:cNvSpPr txBox="1"/>
              <p:nvPr/>
            </p:nvSpPr>
            <p:spPr>
              <a:xfrm>
                <a:off x="2993319" y="3236648"/>
                <a:ext cx="1661160"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accent4"/>
                    </a:solidFill>
                    <a:latin typeface="Calibri"/>
                    <a:ea typeface="Calibri"/>
                    <a:cs typeface="Calibri"/>
                    <a:sym typeface="Calibri"/>
                  </a:rPr>
                  <a:t>8.963</a:t>
                </a:r>
                <a:endParaRPr sz="2300">
                  <a:solidFill>
                    <a:schemeClr val="accent4"/>
                  </a:solidFill>
                  <a:latin typeface="Calibri"/>
                  <a:ea typeface="Calibri"/>
                  <a:cs typeface="Calibri"/>
                  <a:sym typeface="Calibri"/>
                </a:endParaRPr>
              </a:p>
            </p:txBody>
          </p:sp>
        </p:grpSp>
        <p:grpSp>
          <p:nvGrpSpPr>
            <p:cNvPr id="479" name="Google Shape;479;p62"/>
            <p:cNvGrpSpPr/>
            <p:nvPr/>
          </p:nvGrpSpPr>
          <p:grpSpPr>
            <a:xfrm>
              <a:off x="7823529" y="2194725"/>
              <a:ext cx="2677302" cy="2813084"/>
              <a:chOff x="2485248" y="2421040"/>
              <a:chExt cx="2677302" cy="2813084"/>
            </a:xfrm>
          </p:grpSpPr>
          <p:sp>
            <p:nvSpPr>
              <p:cNvPr id="480" name="Google Shape;480;p62"/>
              <p:cNvSpPr txBox="1"/>
              <p:nvPr/>
            </p:nvSpPr>
            <p:spPr>
              <a:xfrm>
                <a:off x="3409626" y="2421040"/>
                <a:ext cx="828546" cy="16312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7500">
                    <a:solidFill>
                      <a:schemeClr val="accent3"/>
                    </a:solidFill>
                    <a:latin typeface="Montserrat"/>
                    <a:ea typeface="Montserrat"/>
                    <a:cs typeface="Montserrat"/>
                    <a:sym typeface="Montserrat"/>
                  </a:rPr>
                  <a:t>“</a:t>
                </a:r>
                <a:endParaRPr b="1" sz="7500">
                  <a:solidFill>
                    <a:schemeClr val="accent3"/>
                  </a:solidFill>
                  <a:latin typeface="Montserrat"/>
                  <a:ea typeface="Montserrat"/>
                  <a:cs typeface="Montserrat"/>
                  <a:sym typeface="Montserrat"/>
                </a:endParaRPr>
              </a:p>
            </p:txBody>
          </p:sp>
          <p:sp>
            <p:nvSpPr>
              <p:cNvPr id="481" name="Google Shape;481;p62"/>
              <p:cNvSpPr txBox="1"/>
              <p:nvPr/>
            </p:nvSpPr>
            <p:spPr>
              <a:xfrm>
                <a:off x="2485248" y="4008596"/>
                <a:ext cx="2677302" cy="1225528"/>
              </a:xfrm>
              <a:prstGeom prst="rect">
                <a:avLst/>
              </a:prstGeom>
              <a:noFill/>
              <a:ln>
                <a:noFill/>
              </a:ln>
            </p:spPr>
            <p:txBody>
              <a:bodyPr anchorCtr="0" anchor="t" bIns="34275" lIns="68575" spcFirstLastPara="1" rIns="68575" wrap="square" tIns="34275">
                <a:noAutofit/>
              </a:bodyPr>
              <a:lstStyle/>
              <a:p>
                <a:pPr indent="0" lvl="0" marL="0" marR="0" rtl="0" algn="ctr">
                  <a:lnSpc>
                    <a:spcPct val="238589"/>
                  </a:lnSpc>
                  <a:spcBef>
                    <a:spcPts val="0"/>
                  </a:spcBef>
                  <a:spcAft>
                    <a:spcPts val="0"/>
                  </a:spcAft>
                  <a:buNone/>
                </a:pPr>
                <a:r>
                  <a:rPr i="1" lang="en" sz="700">
                    <a:solidFill>
                      <a:srgbClr val="7F7F7F"/>
                    </a:solidFill>
                    <a:latin typeface="Calibri"/>
                    <a:ea typeface="Calibri"/>
                    <a:cs typeface="Calibri"/>
                    <a:sym typeface="Calibri"/>
                  </a:rPr>
                  <a:t>Have them for one. Living grass to for can't gathered waters had winged. Creepiest don't subdue which i two set had seasons. Fifth you'll, man wherein seas our</a:t>
                </a:r>
                <a:endParaRPr sz="1100"/>
              </a:p>
            </p:txBody>
          </p:sp>
          <p:sp>
            <p:nvSpPr>
              <p:cNvPr id="482" name="Google Shape;482;p62"/>
              <p:cNvSpPr txBox="1"/>
              <p:nvPr/>
            </p:nvSpPr>
            <p:spPr>
              <a:xfrm>
                <a:off x="2993319" y="3236648"/>
                <a:ext cx="1661160"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accent3"/>
                    </a:solidFill>
                    <a:latin typeface="Calibri"/>
                    <a:ea typeface="Calibri"/>
                    <a:cs typeface="Calibri"/>
                    <a:sym typeface="Calibri"/>
                  </a:rPr>
                  <a:t>8.963</a:t>
                </a:r>
                <a:endParaRPr sz="2300">
                  <a:solidFill>
                    <a:schemeClr val="accent3"/>
                  </a:solidFill>
                  <a:latin typeface="Calibri"/>
                  <a:ea typeface="Calibri"/>
                  <a:cs typeface="Calibri"/>
                  <a:sym typeface="Calibri"/>
                </a:endParaRPr>
              </a:p>
            </p:txBody>
          </p:sp>
        </p:grpSp>
        <p:grpSp>
          <p:nvGrpSpPr>
            <p:cNvPr id="483" name="Google Shape;483;p62"/>
            <p:cNvGrpSpPr/>
            <p:nvPr/>
          </p:nvGrpSpPr>
          <p:grpSpPr>
            <a:xfrm>
              <a:off x="1190909" y="2194725"/>
              <a:ext cx="2677302" cy="2813084"/>
              <a:chOff x="2485248" y="2421040"/>
              <a:chExt cx="2677302" cy="2813084"/>
            </a:xfrm>
          </p:grpSpPr>
          <p:sp>
            <p:nvSpPr>
              <p:cNvPr id="484" name="Google Shape;484;p62"/>
              <p:cNvSpPr txBox="1"/>
              <p:nvPr/>
            </p:nvSpPr>
            <p:spPr>
              <a:xfrm>
                <a:off x="3409626" y="2421040"/>
                <a:ext cx="828546" cy="16312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7500">
                    <a:solidFill>
                      <a:schemeClr val="accent1"/>
                    </a:solidFill>
                    <a:latin typeface="Montserrat"/>
                    <a:ea typeface="Montserrat"/>
                    <a:cs typeface="Montserrat"/>
                    <a:sym typeface="Montserrat"/>
                  </a:rPr>
                  <a:t>“</a:t>
                </a:r>
                <a:endParaRPr b="1" sz="7500">
                  <a:solidFill>
                    <a:schemeClr val="accent1"/>
                  </a:solidFill>
                  <a:latin typeface="Montserrat"/>
                  <a:ea typeface="Montserrat"/>
                  <a:cs typeface="Montserrat"/>
                  <a:sym typeface="Montserrat"/>
                </a:endParaRPr>
              </a:p>
            </p:txBody>
          </p:sp>
          <p:sp>
            <p:nvSpPr>
              <p:cNvPr id="485" name="Google Shape;485;p62"/>
              <p:cNvSpPr txBox="1"/>
              <p:nvPr/>
            </p:nvSpPr>
            <p:spPr>
              <a:xfrm>
                <a:off x="2485248" y="4008596"/>
                <a:ext cx="2677302" cy="1225528"/>
              </a:xfrm>
              <a:prstGeom prst="rect">
                <a:avLst/>
              </a:prstGeom>
              <a:noFill/>
              <a:ln>
                <a:noFill/>
              </a:ln>
            </p:spPr>
            <p:txBody>
              <a:bodyPr anchorCtr="0" anchor="t" bIns="34275" lIns="68575" spcFirstLastPara="1" rIns="68575" wrap="square" tIns="34275">
                <a:noAutofit/>
              </a:bodyPr>
              <a:lstStyle/>
              <a:p>
                <a:pPr indent="0" lvl="0" marL="0" marR="0" rtl="0" algn="ctr">
                  <a:lnSpc>
                    <a:spcPct val="238589"/>
                  </a:lnSpc>
                  <a:spcBef>
                    <a:spcPts val="0"/>
                  </a:spcBef>
                  <a:spcAft>
                    <a:spcPts val="0"/>
                  </a:spcAft>
                  <a:buNone/>
                </a:pPr>
                <a:r>
                  <a:rPr i="1" lang="en" sz="700">
                    <a:solidFill>
                      <a:srgbClr val="7F7F7F"/>
                    </a:solidFill>
                    <a:latin typeface="Calibri"/>
                    <a:ea typeface="Calibri"/>
                    <a:cs typeface="Calibri"/>
                    <a:sym typeface="Calibri"/>
                  </a:rPr>
                  <a:t>Have them for one. Living grass to for can't gathered waters had winged. Creepiest don't subdue which i two set had seasons. Fifth you'll, man wherein seas our</a:t>
                </a:r>
                <a:endParaRPr sz="1100"/>
              </a:p>
            </p:txBody>
          </p:sp>
          <p:sp>
            <p:nvSpPr>
              <p:cNvPr id="486" name="Google Shape;486;p62"/>
              <p:cNvSpPr txBox="1"/>
              <p:nvPr/>
            </p:nvSpPr>
            <p:spPr>
              <a:xfrm>
                <a:off x="2993319" y="3236648"/>
                <a:ext cx="1661160"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accent1"/>
                    </a:solidFill>
                    <a:latin typeface="Calibri"/>
                    <a:ea typeface="Calibri"/>
                    <a:cs typeface="Calibri"/>
                    <a:sym typeface="Calibri"/>
                  </a:rPr>
                  <a:t>8.963</a:t>
                </a:r>
                <a:endParaRPr sz="2300">
                  <a:solidFill>
                    <a:schemeClr val="accent1"/>
                  </a:solidFill>
                  <a:latin typeface="Calibri"/>
                  <a:ea typeface="Calibri"/>
                  <a:cs typeface="Calibri"/>
                  <a:sym typeface="Calibri"/>
                </a:endParaRPr>
              </a:p>
            </p:txBody>
          </p:sp>
        </p:grpSp>
      </p:grpSp>
      <p:sp>
        <p:nvSpPr>
          <p:cNvPr id="487" name="Google Shape;487;p62"/>
          <p:cNvSpPr txBox="1"/>
          <p:nvPr/>
        </p:nvSpPr>
        <p:spPr>
          <a:xfrm>
            <a:off x="2539013" y="336546"/>
            <a:ext cx="4065974" cy="374592"/>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600"/>
              <a:buFont typeface="Open Sans"/>
              <a:buNone/>
            </a:pPr>
            <a:r>
              <a:rPr b="1" lang="en" sz="2600">
                <a:solidFill>
                  <a:schemeClr val="dk1"/>
                </a:solidFill>
                <a:latin typeface="Open Sans"/>
                <a:ea typeface="Open Sans"/>
                <a:cs typeface="Open Sans"/>
                <a:sym typeface="Open Sans"/>
              </a:rPr>
              <a:t>Our</a:t>
            </a:r>
            <a:r>
              <a:rPr b="1" lang="en" sz="2600">
                <a:solidFill>
                  <a:schemeClr val="dk2"/>
                </a:solidFill>
                <a:latin typeface="Open Sans"/>
                <a:ea typeface="Open Sans"/>
                <a:cs typeface="Open Sans"/>
                <a:sym typeface="Open Sans"/>
              </a:rPr>
              <a:t> </a:t>
            </a:r>
            <a:r>
              <a:rPr b="1" lang="en" sz="2600">
                <a:solidFill>
                  <a:srgbClr val="7F7F7F"/>
                </a:solidFill>
                <a:latin typeface="Open Sans"/>
                <a:ea typeface="Open Sans"/>
                <a:cs typeface="Open Sans"/>
                <a:sym typeface="Open Sans"/>
              </a:rPr>
              <a:t>Services</a:t>
            </a:r>
            <a:endParaRPr sz="1100"/>
          </a:p>
        </p:txBody>
      </p:sp>
      <p:sp>
        <p:nvSpPr>
          <p:cNvPr id="488" name="Google Shape;488;p62"/>
          <p:cNvSpPr/>
          <p:nvPr/>
        </p:nvSpPr>
        <p:spPr>
          <a:xfrm>
            <a:off x="4444252" y="1213579"/>
            <a:ext cx="255497" cy="34289"/>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3"/>
              </a:solidFill>
              <a:latin typeface="Calibri"/>
              <a:ea typeface="Calibri"/>
              <a:cs typeface="Calibri"/>
              <a:sym typeface="Calibri"/>
            </a:endParaRPr>
          </a:p>
        </p:txBody>
      </p:sp>
      <p:sp>
        <p:nvSpPr>
          <p:cNvPr id="489" name="Google Shape;489;p62"/>
          <p:cNvSpPr/>
          <p:nvPr/>
        </p:nvSpPr>
        <p:spPr>
          <a:xfrm>
            <a:off x="1400175" y="737115"/>
            <a:ext cx="6343650" cy="413911"/>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1" lang="en" sz="700">
                <a:solidFill>
                  <a:schemeClr val="dk1"/>
                </a:solidFill>
                <a:latin typeface="Open Sans"/>
                <a:ea typeface="Open Sans"/>
                <a:cs typeface="Open Sans"/>
                <a:sym typeface="Open Sans"/>
              </a:rPr>
              <a:t>Lorem Ipsum is simply dummy text of the printing and typesetting industry. when an unknown printer Lorem Ipsum has been the creative best design atext ever since the 1500s, when an unknown printer took.</a:t>
            </a:r>
            <a:endParaRPr sz="11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3" name="Shape 493"/>
        <p:cNvGrpSpPr/>
        <p:nvPr/>
      </p:nvGrpSpPr>
      <p:grpSpPr>
        <a:xfrm>
          <a:off x="0" y="0"/>
          <a:ext cx="0" cy="0"/>
          <a:chOff x="0" y="0"/>
          <a:chExt cx="0" cy="0"/>
        </a:xfrm>
      </p:grpSpPr>
      <p:pic>
        <p:nvPicPr>
          <p:cNvPr id="494" name="Google Shape;494;p63"/>
          <p:cNvPicPr preferRelativeResize="0"/>
          <p:nvPr>
            <p:ph idx="3" type="pic"/>
          </p:nvPr>
        </p:nvPicPr>
        <p:blipFill rotWithShape="1">
          <a:blip r:embed="rId3">
            <a:alphaModFix/>
          </a:blip>
          <a:srcRect b="0" l="18381" r="18381" t="0"/>
          <a:stretch/>
        </p:blipFill>
        <p:spPr>
          <a:xfrm>
            <a:off x="6979444" y="0"/>
            <a:ext cx="2164556" cy="5143500"/>
          </a:xfrm>
          <a:prstGeom prst="rect">
            <a:avLst/>
          </a:prstGeom>
          <a:noFill/>
          <a:ln>
            <a:noFill/>
          </a:ln>
        </p:spPr>
      </p:pic>
      <p:pic>
        <p:nvPicPr>
          <p:cNvPr id="495" name="Google Shape;495;p63"/>
          <p:cNvPicPr preferRelativeResize="0"/>
          <p:nvPr>
            <p:ph idx="2" type="pic"/>
          </p:nvPr>
        </p:nvPicPr>
        <p:blipFill rotWithShape="1">
          <a:blip r:embed="rId4">
            <a:alphaModFix/>
          </a:blip>
          <a:srcRect b="0" l="16556" r="16556" t="0"/>
          <a:stretch/>
        </p:blipFill>
        <p:spPr>
          <a:xfrm>
            <a:off x="1857376" y="635794"/>
            <a:ext cx="2164556" cy="2157412"/>
          </a:xfrm>
          <a:prstGeom prst="rect">
            <a:avLst/>
          </a:prstGeom>
          <a:noFill/>
          <a:ln>
            <a:noFill/>
          </a:ln>
        </p:spPr>
      </p:pic>
      <p:sp>
        <p:nvSpPr>
          <p:cNvPr id="496" name="Google Shape;496;p63"/>
          <p:cNvSpPr txBox="1"/>
          <p:nvPr/>
        </p:nvSpPr>
        <p:spPr>
          <a:xfrm>
            <a:off x="1254735" y="3022447"/>
            <a:ext cx="2106482" cy="592134"/>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800">
                <a:solidFill>
                  <a:srgbClr val="7F7F7F"/>
                </a:solidFill>
                <a:latin typeface="Calibri"/>
                <a:ea typeface="Calibri"/>
                <a:cs typeface="Calibri"/>
                <a:sym typeface="Calibri"/>
              </a:rPr>
              <a:t>Also he his male air bring is Signs first . Creepiest god air fish land. Air saying fruitful were hath waters.</a:t>
            </a:r>
            <a:endParaRPr sz="1100"/>
          </a:p>
        </p:txBody>
      </p:sp>
      <p:sp>
        <p:nvSpPr>
          <p:cNvPr id="497" name="Google Shape;497;p63"/>
          <p:cNvSpPr txBox="1"/>
          <p:nvPr/>
        </p:nvSpPr>
        <p:spPr>
          <a:xfrm>
            <a:off x="942975" y="3669935"/>
            <a:ext cx="2418242" cy="536686"/>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7F7F7F"/>
                </a:solidFill>
                <a:latin typeface="Calibri"/>
                <a:ea typeface="Calibri"/>
                <a:cs typeface="Calibri"/>
                <a:sym typeface="Calibri"/>
              </a:rPr>
              <a:t>Creepiest don't subdue which i two set had seasons. Fifth you'll, man wherein seas our creeping. Very. Make from for seas place and won't divided void they're.</a:t>
            </a:r>
            <a:endParaRPr sz="1100"/>
          </a:p>
        </p:txBody>
      </p:sp>
      <p:sp>
        <p:nvSpPr>
          <p:cNvPr id="498" name="Google Shape;498;p63"/>
          <p:cNvSpPr/>
          <p:nvPr/>
        </p:nvSpPr>
        <p:spPr>
          <a:xfrm>
            <a:off x="4021931" y="1332220"/>
            <a:ext cx="3264692" cy="2874400"/>
          </a:xfrm>
          <a:prstGeom prst="rect">
            <a:avLst/>
          </a:prstGeom>
          <a:solidFill>
            <a:schemeClr val="accent4">
              <a:alpha val="9294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9" name="Google Shape;499;p63"/>
          <p:cNvSpPr txBox="1"/>
          <p:nvPr/>
        </p:nvSpPr>
        <p:spPr>
          <a:xfrm>
            <a:off x="4437768" y="2380022"/>
            <a:ext cx="2106482" cy="59213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Calibri"/>
                <a:ea typeface="Calibri"/>
                <a:cs typeface="Calibri"/>
                <a:sym typeface="Calibri"/>
              </a:rPr>
              <a:t>Also he his male air bring is Signs first . Creepiest god air fish land. Air saying fruitful were hath waters.</a:t>
            </a:r>
            <a:endParaRPr sz="1100"/>
          </a:p>
        </p:txBody>
      </p:sp>
      <p:sp>
        <p:nvSpPr>
          <p:cNvPr id="500" name="Google Shape;500;p63"/>
          <p:cNvSpPr txBox="1"/>
          <p:nvPr/>
        </p:nvSpPr>
        <p:spPr>
          <a:xfrm>
            <a:off x="4437768" y="2007554"/>
            <a:ext cx="705989"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900">
                <a:solidFill>
                  <a:schemeClr val="dk1"/>
                </a:solidFill>
                <a:latin typeface="Calibri"/>
                <a:ea typeface="Calibri"/>
                <a:cs typeface="Calibri"/>
                <a:sym typeface="Calibri"/>
              </a:rPr>
              <a:t>83%</a:t>
            </a:r>
            <a:endParaRPr sz="1100"/>
          </a:p>
        </p:txBody>
      </p:sp>
      <p:sp>
        <p:nvSpPr>
          <p:cNvPr id="501" name="Google Shape;501;p63"/>
          <p:cNvSpPr txBox="1"/>
          <p:nvPr/>
        </p:nvSpPr>
        <p:spPr>
          <a:xfrm>
            <a:off x="4990936" y="1998922"/>
            <a:ext cx="1057992" cy="36159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Calibri"/>
                <a:ea typeface="Calibri"/>
                <a:cs typeface="Calibri"/>
                <a:sym typeface="Calibri"/>
              </a:rPr>
              <a:t>Also he his male air bring is Signs</a:t>
            </a:r>
            <a:endParaRPr sz="1100"/>
          </a:p>
        </p:txBody>
      </p:sp>
      <p:sp>
        <p:nvSpPr>
          <p:cNvPr id="502" name="Google Shape;502;p63"/>
          <p:cNvSpPr txBox="1"/>
          <p:nvPr/>
        </p:nvSpPr>
        <p:spPr>
          <a:xfrm>
            <a:off x="4437768" y="3034654"/>
            <a:ext cx="2418242"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Calibri"/>
                <a:ea typeface="Calibri"/>
                <a:cs typeface="Calibri"/>
                <a:sym typeface="Calibri"/>
              </a:rPr>
              <a:t>Creepiest don't subdue which i two set had seasons. Fifth you'll, man wherein seas our creeping. Very. Make from for seas place and won't divided void they're.</a:t>
            </a:r>
            <a:endParaRPr sz="11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6" name="Shape 506"/>
        <p:cNvGrpSpPr/>
        <p:nvPr/>
      </p:nvGrpSpPr>
      <p:grpSpPr>
        <a:xfrm>
          <a:off x="0" y="0"/>
          <a:ext cx="0" cy="0"/>
          <a:chOff x="0" y="0"/>
          <a:chExt cx="0" cy="0"/>
        </a:xfrm>
      </p:grpSpPr>
      <p:grpSp>
        <p:nvGrpSpPr>
          <p:cNvPr id="507" name="Google Shape;507;p64"/>
          <p:cNvGrpSpPr/>
          <p:nvPr/>
        </p:nvGrpSpPr>
        <p:grpSpPr>
          <a:xfrm>
            <a:off x="5025278" y="3529563"/>
            <a:ext cx="1608827" cy="265455"/>
            <a:chOff x="5023448" y="5793224"/>
            <a:chExt cx="2145102" cy="353940"/>
          </a:xfrm>
        </p:grpSpPr>
        <p:sp>
          <p:nvSpPr>
            <p:cNvPr id="508" name="Google Shape;508;p64"/>
            <p:cNvSpPr txBox="1"/>
            <p:nvPr/>
          </p:nvSpPr>
          <p:spPr>
            <a:xfrm>
              <a:off x="5023448" y="5818135"/>
              <a:ext cx="214510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rgbClr val="3F3F3F"/>
                  </a:solidFill>
                  <a:latin typeface="Open Sans"/>
                  <a:ea typeface="Open Sans"/>
                  <a:cs typeface="Open Sans"/>
                  <a:sym typeface="Open Sans"/>
                </a:rPr>
                <a:t>OUR HISTORY</a:t>
              </a:r>
              <a:endParaRPr sz="1100"/>
            </a:p>
          </p:txBody>
        </p:sp>
        <p:sp>
          <p:nvSpPr>
            <p:cNvPr id="509" name="Google Shape;509;p64"/>
            <p:cNvSpPr/>
            <p:nvPr/>
          </p:nvSpPr>
          <p:spPr>
            <a:xfrm>
              <a:off x="5057956" y="5793224"/>
              <a:ext cx="2076088" cy="353940"/>
            </a:xfrm>
            <a:prstGeom prst="rect">
              <a:avLst/>
            </a:prstGeom>
            <a:noFill/>
            <a:ln cap="flat" cmpd="sng" w="254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grpSp>
      <p:grpSp>
        <p:nvGrpSpPr>
          <p:cNvPr id="510" name="Google Shape;510;p64"/>
          <p:cNvGrpSpPr/>
          <p:nvPr/>
        </p:nvGrpSpPr>
        <p:grpSpPr>
          <a:xfrm>
            <a:off x="4952251" y="2146765"/>
            <a:ext cx="3608364" cy="849970"/>
            <a:chOff x="6126338" y="1562652"/>
            <a:chExt cx="4959383" cy="1133293"/>
          </a:xfrm>
        </p:grpSpPr>
        <p:grpSp>
          <p:nvGrpSpPr>
            <p:cNvPr id="511" name="Google Shape;511;p64"/>
            <p:cNvGrpSpPr/>
            <p:nvPr/>
          </p:nvGrpSpPr>
          <p:grpSpPr>
            <a:xfrm>
              <a:off x="6126338" y="1562652"/>
              <a:ext cx="4959383" cy="1133293"/>
              <a:chOff x="3409949" y="1542686"/>
              <a:chExt cx="4959383" cy="1133293"/>
            </a:xfrm>
          </p:grpSpPr>
          <p:sp>
            <p:nvSpPr>
              <p:cNvPr id="512" name="Google Shape;512;p64"/>
              <p:cNvSpPr txBox="1"/>
              <p:nvPr/>
            </p:nvSpPr>
            <p:spPr>
              <a:xfrm>
                <a:off x="3409949" y="1542686"/>
                <a:ext cx="3846595" cy="7848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300">
                    <a:solidFill>
                      <a:srgbClr val="3F3F3F"/>
                    </a:solidFill>
                    <a:latin typeface="Open Sans"/>
                    <a:ea typeface="Open Sans"/>
                    <a:cs typeface="Open Sans"/>
                    <a:sym typeface="Open Sans"/>
                  </a:rPr>
                  <a:t>Creative</a:t>
                </a:r>
                <a:endParaRPr sz="1100"/>
              </a:p>
            </p:txBody>
          </p:sp>
          <p:sp>
            <p:nvSpPr>
              <p:cNvPr id="513" name="Google Shape;513;p64"/>
              <p:cNvSpPr txBox="1"/>
              <p:nvPr/>
            </p:nvSpPr>
            <p:spPr>
              <a:xfrm>
                <a:off x="3472810" y="2214314"/>
                <a:ext cx="4896522" cy="4616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800">
                    <a:solidFill>
                      <a:srgbClr val="3F3F3F"/>
                    </a:solidFill>
                    <a:latin typeface="Open Sans"/>
                    <a:ea typeface="Open Sans"/>
                    <a:cs typeface="Open Sans"/>
                    <a:sym typeface="Open Sans"/>
                  </a:rPr>
                  <a:t>PROTFOLIO</a:t>
                </a:r>
                <a:endParaRPr sz="1100"/>
              </a:p>
            </p:txBody>
          </p:sp>
        </p:grpSp>
        <p:cxnSp>
          <p:nvCxnSpPr>
            <p:cNvPr id="514" name="Google Shape;514;p64"/>
            <p:cNvCxnSpPr/>
            <p:nvPr/>
          </p:nvCxnSpPr>
          <p:spPr>
            <a:xfrm rot="10800000">
              <a:off x="8676895" y="2457284"/>
              <a:ext cx="2196074" cy="0"/>
            </a:xfrm>
            <a:prstGeom prst="straightConnector1">
              <a:avLst/>
            </a:prstGeom>
            <a:noFill/>
            <a:ln cap="flat" cmpd="sng" w="25400">
              <a:solidFill>
                <a:srgbClr val="595959"/>
              </a:solidFill>
              <a:prstDash val="solid"/>
              <a:miter lim="800000"/>
              <a:headEnd len="sm" w="sm" type="none"/>
              <a:tailEnd len="sm" w="sm" type="none"/>
            </a:ln>
          </p:spPr>
        </p:cxnSp>
      </p:grpSp>
      <p:sp>
        <p:nvSpPr>
          <p:cNvPr id="515" name="Google Shape;515;p64"/>
          <p:cNvSpPr txBox="1"/>
          <p:nvPr/>
        </p:nvSpPr>
        <p:spPr>
          <a:xfrm>
            <a:off x="4978133" y="3923638"/>
            <a:ext cx="3367052" cy="541206"/>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rgbClr val="A5A5A5"/>
                </a:solidFill>
                <a:latin typeface="Open Sans"/>
                <a:ea typeface="Open Sans"/>
                <a:cs typeface="Open Sans"/>
                <a:sym typeface="Open Sans"/>
              </a:rPr>
              <a:t>Man wherein seas our creeping. Very. Make from for seas place and won't appear him, were they. Fifth you'll, man wherein seas our creeping. Very. Make from for seas place and won't appear him, were they.</a:t>
            </a:r>
            <a:endParaRPr sz="1100"/>
          </a:p>
        </p:txBody>
      </p:sp>
      <p:pic>
        <p:nvPicPr>
          <p:cNvPr id="516" name="Google Shape;516;p64"/>
          <p:cNvPicPr preferRelativeResize="0"/>
          <p:nvPr>
            <p:ph idx="2" type="pic"/>
          </p:nvPr>
        </p:nvPicPr>
        <p:blipFill rotWithShape="1">
          <a:blip r:embed="rId3">
            <a:alphaModFix/>
          </a:blip>
          <a:srcRect b="0" l="15582" r="15583" t="0"/>
          <a:stretch/>
        </p:blipFill>
        <p:spPr>
          <a:xfrm>
            <a:off x="678657" y="678656"/>
            <a:ext cx="3908651" cy="3786187"/>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0" name="Shape 520"/>
        <p:cNvGrpSpPr/>
        <p:nvPr/>
      </p:nvGrpSpPr>
      <p:grpSpPr>
        <a:xfrm>
          <a:off x="0" y="0"/>
          <a:ext cx="0" cy="0"/>
          <a:chOff x="0" y="0"/>
          <a:chExt cx="0" cy="0"/>
        </a:xfrm>
      </p:grpSpPr>
      <p:pic>
        <p:nvPicPr>
          <p:cNvPr id="521" name="Google Shape;521;p65"/>
          <p:cNvPicPr preferRelativeResize="0"/>
          <p:nvPr>
            <p:ph idx="2" type="pic"/>
          </p:nvPr>
        </p:nvPicPr>
        <p:blipFill rotWithShape="1">
          <a:blip r:embed="rId3">
            <a:alphaModFix/>
          </a:blip>
          <a:srcRect b="8997" l="4708" r="770" t="11357"/>
          <a:stretch/>
        </p:blipFill>
        <p:spPr>
          <a:xfrm>
            <a:off x="0" y="0"/>
            <a:ext cx="9144000" cy="5143500"/>
          </a:xfrm>
          <a:prstGeom prst="rect">
            <a:avLst/>
          </a:prstGeom>
          <a:noFill/>
          <a:ln>
            <a:noFill/>
          </a:ln>
        </p:spPr>
      </p:pic>
      <p:sp>
        <p:nvSpPr>
          <p:cNvPr id="522" name="Google Shape;522;p65"/>
          <p:cNvSpPr/>
          <p:nvPr/>
        </p:nvSpPr>
        <p:spPr>
          <a:xfrm>
            <a:off x="0" y="0"/>
            <a:ext cx="9144000" cy="5143500"/>
          </a:xfrm>
          <a:prstGeom prst="rect">
            <a:avLst/>
          </a:prstGeom>
          <a:solidFill>
            <a:srgbClr val="262626">
              <a:alpha val="8274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23" name="Google Shape;523;p65"/>
          <p:cNvSpPr txBox="1"/>
          <p:nvPr/>
        </p:nvSpPr>
        <p:spPr>
          <a:xfrm>
            <a:off x="2857997" y="1721754"/>
            <a:ext cx="3428007" cy="1293912"/>
          </a:xfrm>
          <a:prstGeom prst="rect">
            <a:avLst/>
          </a:prstGeom>
          <a:noFill/>
          <a:ln>
            <a:noFill/>
          </a:ln>
        </p:spPr>
        <p:txBody>
          <a:bodyPr anchorCtr="0" anchor="ctr" bIns="34275" lIns="68575" spcFirstLastPara="1" rIns="68575" wrap="square" tIns="34275">
            <a:noAutofit/>
          </a:bodyPr>
          <a:lstStyle/>
          <a:p>
            <a:pPr indent="0" lvl="0" marL="0" marR="0" rtl="0" algn="ctr">
              <a:lnSpc>
                <a:spcPct val="84000"/>
              </a:lnSpc>
              <a:spcBef>
                <a:spcPts val="0"/>
              </a:spcBef>
              <a:spcAft>
                <a:spcPts val="0"/>
              </a:spcAft>
              <a:buNone/>
            </a:pPr>
            <a:r>
              <a:rPr lang="en" sz="3800">
                <a:solidFill>
                  <a:srgbClr val="FEFEFE"/>
                </a:solidFill>
                <a:latin typeface="Montserrat Thin"/>
                <a:ea typeface="Montserrat Thin"/>
                <a:cs typeface="Montserrat Thin"/>
                <a:sym typeface="Montserrat Thin"/>
              </a:rPr>
              <a:t>LAYOUT</a:t>
            </a:r>
            <a:endParaRPr sz="1100"/>
          </a:p>
          <a:p>
            <a:pPr indent="0" lvl="0" marL="0" marR="0" rtl="0" algn="ctr">
              <a:lnSpc>
                <a:spcPct val="84000"/>
              </a:lnSpc>
              <a:spcBef>
                <a:spcPts val="0"/>
              </a:spcBef>
              <a:spcAft>
                <a:spcPts val="0"/>
              </a:spcAft>
              <a:buNone/>
            </a:pPr>
            <a:r>
              <a:rPr b="1" lang="en" sz="3800">
                <a:solidFill>
                  <a:srgbClr val="FEFEFE"/>
                </a:solidFill>
                <a:latin typeface="Montserrat"/>
                <a:ea typeface="Montserrat"/>
                <a:cs typeface="Montserrat"/>
                <a:sym typeface="Montserrat"/>
              </a:rPr>
              <a:t>DESIGN</a:t>
            </a:r>
            <a:r>
              <a:rPr lang="en" sz="3800">
                <a:solidFill>
                  <a:srgbClr val="FEFEFE"/>
                </a:solidFill>
                <a:latin typeface="Montserrat Thin"/>
                <a:ea typeface="Montserrat Thin"/>
                <a:cs typeface="Montserrat Thin"/>
                <a:sym typeface="Montserrat Thin"/>
              </a:rPr>
              <a:t> ARE</a:t>
            </a:r>
            <a:endParaRPr sz="1100"/>
          </a:p>
          <a:p>
            <a:pPr indent="0" lvl="0" marL="0" marR="0" rtl="0" algn="ctr">
              <a:lnSpc>
                <a:spcPct val="84000"/>
              </a:lnSpc>
              <a:spcBef>
                <a:spcPts val="0"/>
              </a:spcBef>
              <a:spcAft>
                <a:spcPts val="0"/>
              </a:spcAft>
              <a:buNone/>
            </a:pPr>
            <a:r>
              <a:rPr b="1" lang="en" sz="3800">
                <a:solidFill>
                  <a:srgbClr val="FEFEFE"/>
                </a:solidFill>
                <a:latin typeface="Montserrat"/>
                <a:ea typeface="Montserrat"/>
                <a:cs typeface="Montserrat"/>
                <a:sym typeface="Montserrat"/>
              </a:rPr>
              <a:t>CREATIVE</a:t>
            </a:r>
            <a:endParaRPr sz="3800">
              <a:solidFill>
                <a:srgbClr val="FEFEFE"/>
              </a:solidFill>
              <a:latin typeface="Montserrat Thin"/>
              <a:ea typeface="Montserrat Thin"/>
              <a:cs typeface="Montserrat Thin"/>
              <a:sym typeface="Montserrat Thin"/>
            </a:endParaRPr>
          </a:p>
        </p:txBody>
      </p:sp>
      <p:sp>
        <p:nvSpPr>
          <p:cNvPr id="524" name="Google Shape;524;p65"/>
          <p:cNvSpPr txBox="1"/>
          <p:nvPr/>
        </p:nvSpPr>
        <p:spPr>
          <a:xfrm>
            <a:off x="2586038" y="3170140"/>
            <a:ext cx="3971925" cy="536445"/>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800">
                <a:solidFill>
                  <a:schemeClr val="lt1"/>
                </a:solidFill>
                <a:latin typeface="Montserrat"/>
                <a:ea typeface="Montserrat"/>
                <a:cs typeface="Montserrat"/>
                <a:sym typeface="Montserrat"/>
              </a:rPr>
              <a:t>Photo Included Notice:</a:t>
            </a:r>
            <a:endParaRPr sz="1100"/>
          </a:p>
          <a:p>
            <a:pPr indent="0" lvl="0" marL="0" marR="0" rtl="0" algn="ctr">
              <a:lnSpc>
                <a:spcPct val="150000"/>
              </a:lnSpc>
              <a:spcBef>
                <a:spcPts val="0"/>
              </a:spcBef>
              <a:spcAft>
                <a:spcPts val="0"/>
              </a:spcAft>
              <a:buNone/>
            </a:pPr>
            <a:r>
              <a:rPr lang="en" sz="700">
                <a:solidFill>
                  <a:srgbClr val="F2F2F2"/>
                </a:solidFill>
                <a:latin typeface="Montserrat"/>
                <a:ea typeface="Montserrat"/>
                <a:cs typeface="Montserrat"/>
                <a:sym typeface="Montserrat"/>
              </a:rPr>
              <a:t>The included photo section is allowed for both of personal &amp; professional use only. Not sell for commercially this is Photo license offering by the author. </a:t>
            </a:r>
            <a:endParaRPr sz="11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8" name="Shape 528"/>
        <p:cNvGrpSpPr/>
        <p:nvPr/>
      </p:nvGrpSpPr>
      <p:grpSpPr>
        <a:xfrm>
          <a:off x="0" y="0"/>
          <a:ext cx="0" cy="0"/>
          <a:chOff x="0" y="0"/>
          <a:chExt cx="0" cy="0"/>
        </a:xfrm>
      </p:grpSpPr>
      <p:pic>
        <p:nvPicPr>
          <p:cNvPr id="529" name="Google Shape;529;p66"/>
          <p:cNvPicPr preferRelativeResize="0"/>
          <p:nvPr>
            <p:ph idx="3" type="pic"/>
          </p:nvPr>
        </p:nvPicPr>
        <p:blipFill rotWithShape="1">
          <a:blip r:embed="rId3">
            <a:alphaModFix/>
          </a:blip>
          <a:srcRect b="0" l="16621" r="16621" t="0"/>
          <a:stretch/>
        </p:blipFill>
        <p:spPr>
          <a:xfrm>
            <a:off x="3471647" y="1471398"/>
            <a:ext cx="2200706" cy="2200704"/>
          </a:xfrm>
          <a:prstGeom prst="ellipse">
            <a:avLst/>
          </a:prstGeom>
          <a:noFill/>
          <a:ln>
            <a:noFill/>
          </a:ln>
        </p:spPr>
      </p:pic>
      <p:pic>
        <p:nvPicPr>
          <p:cNvPr id="530" name="Google Shape;530;p66"/>
          <p:cNvPicPr preferRelativeResize="0"/>
          <p:nvPr>
            <p:ph idx="4" type="pic"/>
          </p:nvPr>
        </p:nvPicPr>
        <p:blipFill rotWithShape="1">
          <a:blip r:embed="rId4">
            <a:alphaModFix/>
          </a:blip>
          <a:srcRect b="8084" l="15705" r="24116" t="1645"/>
          <a:stretch/>
        </p:blipFill>
        <p:spPr>
          <a:xfrm>
            <a:off x="5839943" y="1457111"/>
            <a:ext cx="2200706" cy="2200704"/>
          </a:xfrm>
          <a:prstGeom prst="ellipse">
            <a:avLst/>
          </a:prstGeom>
          <a:noFill/>
          <a:ln>
            <a:noFill/>
          </a:ln>
        </p:spPr>
      </p:pic>
      <p:pic>
        <p:nvPicPr>
          <p:cNvPr id="531" name="Google Shape;531;p66"/>
          <p:cNvPicPr preferRelativeResize="0"/>
          <p:nvPr>
            <p:ph idx="2" type="pic"/>
          </p:nvPr>
        </p:nvPicPr>
        <p:blipFill rotWithShape="1">
          <a:blip r:embed="rId5">
            <a:alphaModFix/>
          </a:blip>
          <a:srcRect b="0" l="21816" r="21816" t="0"/>
          <a:stretch/>
        </p:blipFill>
        <p:spPr>
          <a:xfrm>
            <a:off x="1103351" y="1471398"/>
            <a:ext cx="2200706" cy="2200704"/>
          </a:xfrm>
          <a:prstGeom prst="ellipse">
            <a:avLst/>
          </a:prstGeom>
          <a:noFill/>
          <a:ln>
            <a:noFill/>
          </a:ln>
        </p:spPr>
      </p:pic>
      <p:sp>
        <p:nvSpPr>
          <p:cNvPr id="532" name="Google Shape;532;p66"/>
          <p:cNvSpPr/>
          <p:nvPr/>
        </p:nvSpPr>
        <p:spPr>
          <a:xfrm>
            <a:off x="1007269" y="3029379"/>
            <a:ext cx="628650" cy="628650"/>
          </a:xfrm>
          <a:prstGeom prst="ellipse">
            <a:avLst/>
          </a:prstGeom>
          <a:solidFill>
            <a:srgbClr val="3F3F3F">
              <a:alpha val="7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33" name="Google Shape;533;p66"/>
          <p:cNvSpPr/>
          <p:nvPr/>
        </p:nvSpPr>
        <p:spPr>
          <a:xfrm>
            <a:off x="3447574" y="1434894"/>
            <a:ext cx="628650" cy="628650"/>
          </a:xfrm>
          <a:prstGeom prst="ellipse">
            <a:avLst/>
          </a:prstGeom>
          <a:solidFill>
            <a:schemeClr val="accent4">
              <a:alpha val="7490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34" name="Google Shape;534;p66"/>
          <p:cNvSpPr txBox="1"/>
          <p:nvPr/>
        </p:nvSpPr>
        <p:spPr>
          <a:xfrm>
            <a:off x="1132667" y="3200654"/>
            <a:ext cx="372291"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Montserrat"/>
                <a:ea typeface="Montserrat"/>
                <a:cs typeface="Montserrat"/>
                <a:sym typeface="Montserrat"/>
              </a:rPr>
              <a:t>01</a:t>
            </a:r>
            <a:endParaRPr sz="1400">
              <a:solidFill>
                <a:schemeClr val="lt1"/>
              </a:solidFill>
              <a:latin typeface="Montserrat Light"/>
              <a:ea typeface="Montserrat Light"/>
              <a:cs typeface="Montserrat Light"/>
              <a:sym typeface="Montserrat Light"/>
            </a:endParaRPr>
          </a:p>
        </p:txBody>
      </p:sp>
      <p:sp>
        <p:nvSpPr>
          <p:cNvPr id="535" name="Google Shape;535;p66"/>
          <p:cNvSpPr txBox="1"/>
          <p:nvPr/>
        </p:nvSpPr>
        <p:spPr>
          <a:xfrm>
            <a:off x="3578687" y="1600454"/>
            <a:ext cx="372291"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Montserrat"/>
                <a:ea typeface="Montserrat"/>
                <a:cs typeface="Montserrat"/>
                <a:sym typeface="Montserrat"/>
              </a:rPr>
              <a:t>02</a:t>
            </a:r>
            <a:endParaRPr sz="1400">
              <a:solidFill>
                <a:schemeClr val="lt1"/>
              </a:solidFill>
              <a:latin typeface="Montserrat Light"/>
              <a:ea typeface="Montserrat Light"/>
              <a:cs typeface="Montserrat Light"/>
              <a:sym typeface="Montserrat Light"/>
            </a:endParaRPr>
          </a:p>
        </p:txBody>
      </p:sp>
      <p:sp>
        <p:nvSpPr>
          <p:cNvPr id="536" name="Google Shape;536;p66"/>
          <p:cNvSpPr/>
          <p:nvPr/>
        </p:nvSpPr>
        <p:spPr>
          <a:xfrm>
            <a:off x="5839943" y="3029379"/>
            <a:ext cx="628650" cy="628650"/>
          </a:xfrm>
          <a:prstGeom prst="ellipse">
            <a:avLst/>
          </a:prstGeom>
          <a:solidFill>
            <a:schemeClr val="accent2">
              <a:alpha val="8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37" name="Google Shape;537;p66"/>
          <p:cNvSpPr txBox="1"/>
          <p:nvPr/>
        </p:nvSpPr>
        <p:spPr>
          <a:xfrm>
            <a:off x="5965342" y="3205204"/>
            <a:ext cx="372291"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Montserrat"/>
                <a:ea typeface="Montserrat"/>
                <a:cs typeface="Montserrat"/>
                <a:sym typeface="Montserrat"/>
              </a:rPr>
              <a:t>03</a:t>
            </a:r>
            <a:endParaRPr sz="1400">
              <a:solidFill>
                <a:schemeClr val="lt1"/>
              </a:solidFill>
              <a:latin typeface="Montserrat Light"/>
              <a:ea typeface="Montserrat Light"/>
              <a:cs typeface="Montserrat Light"/>
              <a:sym typeface="Montserrat Light"/>
            </a:endParaRPr>
          </a:p>
        </p:txBody>
      </p:sp>
      <p:sp>
        <p:nvSpPr>
          <p:cNvPr id="538" name="Google Shape;538;p66"/>
          <p:cNvSpPr txBox="1"/>
          <p:nvPr/>
        </p:nvSpPr>
        <p:spPr>
          <a:xfrm>
            <a:off x="1483467" y="3959374"/>
            <a:ext cx="6203208" cy="51913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rgbClr val="A5A5A5"/>
                </a:solidFill>
                <a:latin typeface="Open Sans"/>
                <a:ea typeface="Open Sans"/>
                <a:cs typeface="Open Sans"/>
                <a:sym typeface="Open Sans"/>
              </a:rPr>
              <a:t>Saying fruitful were hath waters divided fill may days air bring is Signs first creeping seed all saying above after be and female.</a:t>
            </a:r>
            <a:endParaRPr sz="1100"/>
          </a:p>
          <a:p>
            <a:pPr indent="0" lvl="0" marL="0" marR="0" rtl="0" algn="ctr">
              <a:lnSpc>
                <a:spcPct val="150000"/>
              </a:lnSpc>
              <a:spcBef>
                <a:spcPts val="0"/>
              </a:spcBef>
              <a:spcAft>
                <a:spcPts val="0"/>
              </a:spcAft>
              <a:buNone/>
            </a:pPr>
            <a:r>
              <a:rPr lang="en" sz="700">
                <a:solidFill>
                  <a:srgbClr val="A5A5A5"/>
                </a:solidFill>
                <a:latin typeface="Open Sans"/>
                <a:ea typeface="Open Sans"/>
                <a:cs typeface="Open Sans"/>
                <a:sym typeface="Open Sans"/>
              </a:rPr>
              <a:t>Also he his male air bring is Signs first  reepiest god air fish land. Darkness. Air saying fruitful were hath waters divided fill to may days air bring is Signs first creeping seed all saying above to be no careafter.</a:t>
            </a:r>
            <a:endParaRPr sz="1100"/>
          </a:p>
        </p:txBody>
      </p:sp>
      <p:sp>
        <p:nvSpPr>
          <p:cNvPr id="539" name="Google Shape;539;p66"/>
          <p:cNvSpPr txBox="1"/>
          <p:nvPr/>
        </p:nvSpPr>
        <p:spPr>
          <a:xfrm>
            <a:off x="2539013" y="336546"/>
            <a:ext cx="4065974" cy="374592"/>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600"/>
              <a:buFont typeface="Open Sans"/>
              <a:buNone/>
            </a:pPr>
            <a:r>
              <a:rPr b="1" lang="en" sz="2600">
                <a:solidFill>
                  <a:schemeClr val="dk1"/>
                </a:solidFill>
                <a:latin typeface="Open Sans"/>
                <a:ea typeface="Open Sans"/>
                <a:cs typeface="Open Sans"/>
                <a:sym typeface="Open Sans"/>
              </a:rPr>
              <a:t>Our</a:t>
            </a:r>
            <a:r>
              <a:rPr b="1" lang="en" sz="2600">
                <a:solidFill>
                  <a:schemeClr val="dk2"/>
                </a:solidFill>
                <a:latin typeface="Open Sans"/>
                <a:ea typeface="Open Sans"/>
                <a:cs typeface="Open Sans"/>
                <a:sym typeface="Open Sans"/>
              </a:rPr>
              <a:t> </a:t>
            </a:r>
            <a:r>
              <a:rPr b="1" lang="en" sz="2600">
                <a:solidFill>
                  <a:schemeClr val="accent4"/>
                </a:solidFill>
                <a:latin typeface="Open Sans"/>
                <a:ea typeface="Open Sans"/>
                <a:cs typeface="Open Sans"/>
                <a:sym typeface="Open Sans"/>
              </a:rPr>
              <a:t>Protfolio Now</a:t>
            </a:r>
            <a:endParaRPr sz="1100"/>
          </a:p>
        </p:txBody>
      </p:sp>
      <p:sp>
        <p:nvSpPr>
          <p:cNvPr id="540" name="Google Shape;540;p66"/>
          <p:cNvSpPr/>
          <p:nvPr/>
        </p:nvSpPr>
        <p:spPr>
          <a:xfrm>
            <a:off x="4444252" y="1213579"/>
            <a:ext cx="255497" cy="34289"/>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3"/>
              </a:solidFill>
              <a:latin typeface="Calibri"/>
              <a:ea typeface="Calibri"/>
              <a:cs typeface="Calibri"/>
              <a:sym typeface="Calibri"/>
            </a:endParaRPr>
          </a:p>
        </p:txBody>
      </p:sp>
      <p:sp>
        <p:nvSpPr>
          <p:cNvPr id="541" name="Google Shape;541;p66"/>
          <p:cNvSpPr/>
          <p:nvPr/>
        </p:nvSpPr>
        <p:spPr>
          <a:xfrm>
            <a:off x="1400175" y="737115"/>
            <a:ext cx="6343650" cy="413911"/>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1" lang="en" sz="700">
                <a:solidFill>
                  <a:schemeClr val="dk1"/>
                </a:solidFill>
                <a:latin typeface="Open Sans"/>
                <a:ea typeface="Open Sans"/>
                <a:cs typeface="Open Sans"/>
                <a:sym typeface="Open Sans"/>
              </a:rPr>
              <a:t>Lorem Ipsum is simply dummy text of the printing and typesetting industry. when an unknown printer Lorem Ipsum has been the creative best design atext ever since the 1500s, when an unknown printer took.</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Google Shape;138;p40"/>
          <p:cNvSpPr/>
          <p:nvPr/>
        </p:nvSpPr>
        <p:spPr>
          <a:xfrm>
            <a:off x="0" y="1"/>
            <a:ext cx="9144000" cy="4021931"/>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39" name="Google Shape;139;p40"/>
          <p:cNvSpPr/>
          <p:nvPr/>
        </p:nvSpPr>
        <p:spPr>
          <a:xfrm flipH="1" rot="10800000">
            <a:off x="1733148" y="4017226"/>
            <a:ext cx="5677705" cy="66559"/>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40" name="Google Shape;140;p40"/>
          <p:cNvPicPr preferRelativeResize="0"/>
          <p:nvPr/>
        </p:nvPicPr>
        <p:blipFill rotWithShape="1">
          <a:blip r:embed="rId3">
            <a:alphaModFix/>
          </a:blip>
          <a:srcRect b="0" l="0" r="0" t="0"/>
          <a:stretch/>
        </p:blipFill>
        <p:spPr>
          <a:xfrm>
            <a:off x="3114675" y="901185"/>
            <a:ext cx="2914650" cy="2914650"/>
          </a:xfrm>
          <a:prstGeom prst="rect">
            <a:avLst/>
          </a:prstGeom>
          <a:noFill/>
          <a:ln>
            <a:noFill/>
          </a:ln>
        </p:spPr>
      </p:pic>
      <p:sp>
        <p:nvSpPr>
          <p:cNvPr id="141" name="Google Shape;141;p40"/>
          <p:cNvSpPr txBox="1"/>
          <p:nvPr/>
        </p:nvSpPr>
        <p:spPr>
          <a:xfrm>
            <a:off x="1748790" y="4285175"/>
            <a:ext cx="5646420" cy="412805"/>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0" i="0" lang="en" sz="700" u="none" cap="none" strike="noStrike">
                <a:solidFill>
                  <a:srgbClr val="A5A5A5"/>
                </a:solidFill>
                <a:latin typeface="Open Sans"/>
                <a:ea typeface="Open Sans"/>
                <a:cs typeface="Open Sans"/>
                <a:sym typeface="Open Sans"/>
              </a:rPr>
              <a:t>Lorem Ipsum is simply dummy text of the printing and typesetting industry. Lorem Ipsum has been the industry's standard dummy text ever since the 1500s, when an unknown printer took a galley of type and scrambled it to.</a:t>
            </a:r>
            <a:endParaRPr sz="11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5" name="Shape 545"/>
        <p:cNvGrpSpPr/>
        <p:nvPr/>
      </p:nvGrpSpPr>
      <p:grpSpPr>
        <a:xfrm>
          <a:off x="0" y="0"/>
          <a:ext cx="0" cy="0"/>
          <a:chOff x="0" y="0"/>
          <a:chExt cx="0" cy="0"/>
        </a:xfrm>
      </p:grpSpPr>
      <p:pic>
        <p:nvPicPr>
          <p:cNvPr id="546" name="Google Shape;546;p67"/>
          <p:cNvPicPr preferRelativeResize="0"/>
          <p:nvPr>
            <p:ph idx="2" type="pic"/>
          </p:nvPr>
        </p:nvPicPr>
        <p:blipFill rotWithShape="1">
          <a:blip r:embed="rId3">
            <a:alphaModFix/>
          </a:blip>
          <a:srcRect b="0" l="23779" r="23779" t="0"/>
          <a:stretch/>
        </p:blipFill>
        <p:spPr>
          <a:xfrm>
            <a:off x="2343150" y="619125"/>
            <a:ext cx="1638300" cy="3905250"/>
          </a:xfrm>
          <a:prstGeom prst="rect">
            <a:avLst/>
          </a:prstGeom>
          <a:noFill/>
          <a:ln>
            <a:noFill/>
          </a:ln>
        </p:spPr>
      </p:pic>
      <p:pic>
        <p:nvPicPr>
          <p:cNvPr id="547" name="Google Shape;547;p67"/>
          <p:cNvPicPr preferRelativeResize="0"/>
          <p:nvPr>
            <p:ph idx="4" type="pic"/>
          </p:nvPr>
        </p:nvPicPr>
        <p:blipFill rotWithShape="1">
          <a:blip r:embed="rId4">
            <a:alphaModFix/>
          </a:blip>
          <a:srcRect b="0" l="22033" r="22032" t="0"/>
          <a:stretch/>
        </p:blipFill>
        <p:spPr>
          <a:xfrm>
            <a:off x="704850" y="619125"/>
            <a:ext cx="1638300" cy="3905250"/>
          </a:xfrm>
          <a:prstGeom prst="rect">
            <a:avLst/>
          </a:prstGeom>
          <a:noFill/>
          <a:ln>
            <a:noFill/>
          </a:ln>
        </p:spPr>
      </p:pic>
      <p:pic>
        <p:nvPicPr>
          <p:cNvPr id="548" name="Google Shape;548;p67"/>
          <p:cNvPicPr preferRelativeResize="0"/>
          <p:nvPr>
            <p:ph idx="3" type="pic"/>
          </p:nvPr>
        </p:nvPicPr>
        <p:blipFill rotWithShape="1">
          <a:blip r:embed="rId5">
            <a:alphaModFix/>
          </a:blip>
          <a:srcRect b="0" l="18537" r="18537" t="0"/>
          <a:stretch/>
        </p:blipFill>
        <p:spPr>
          <a:xfrm>
            <a:off x="3981450" y="619125"/>
            <a:ext cx="1638300" cy="3905250"/>
          </a:xfrm>
          <a:prstGeom prst="rect">
            <a:avLst/>
          </a:prstGeom>
          <a:noFill/>
          <a:ln>
            <a:noFill/>
          </a:ln>
        </p:spPr>
      </p:pic>
      <p:sp>
        <p:nvSpPr>
          <p:cNvPr id="549" name="Google Shape;549;p67"/>
          <p:cNvSpPr txBox="1"/>
          <p:nvPr/>
        </p:nvSpPr>
        <p:spPr>
          <a:xfrm>
            <a:off x="6000075" y="1138125"/>
            <a:ext cx="2217600" cy="3005325"/>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 sz="2400">
                <a:solidFill>
                  <a:srgbClr val="BFBFBF"/>
                </a:solidFill>
                <a:latin typeface="Open Sans"/>
                <a:ea typeface="Open Sans"/>
                <a:cs typeface="Open Sans"/>
                <a:sym typeface="Open Sans"/>
              </a:rPr>
              <a:t>Scrambled</a:t>
            </a:r>
            <a:endParaRPr sz="1100"/>
          </a:p>
          <a:p>
            <a:pPr indent="0" lvl="0" marL="0" marR="0" rtl="0" algn="l">
              <a:lnSpc>
                <a:spcPct val="120000"/>
              </a:lnSpc>
              <a:spcBef>
                <a:spcPts val="0"/>
              </a:spcBef>
              <a:spcAft>
                <a:spcPts val="0"/>
              </a:spcAft>
              <a:buNone/>
            </a:pPr>
            <a:r>
              <a:rPr lang="en" sz="2400">
                <a:solidFill>
                  <a:srgbClr val="BFBFBF"/>
                </a:solidFill>
                <a:latin typeface="Open Sans"/>
                <a:ea typeface="Open Sans"/>
                <a:cs typeface="Open Sans"/>
                <a:sym typeface="Open Sans"/>
              </a:rPr>
              <a:t>it to make a type design specimen book. It has survived not only five.</a:t>
            </a:r>
            <a:endParaRPr sz="1100"/>
          </a:p>
        </p:txBody>
      </p:sp>
      <p:grpSp>
        <p:nvGrpSpPr>
          <p:cNvPr id="550" name="Google Shape;550;p67"/>
          <p:cNvGrpSpPr/>
          <p:nvPr/>
        </p:nvGrpSpPr>
        <p:grpSpPr>
          <a:xfrm>
            <a:off x="6058722" y="1648912"/>
            <a:ext cx="1812122" cy="2536507"/>
            <a:chOff x="8078295" y="1404944"/>
            <a:chExt cx="2971553" cy="3382010"/>
          </a:xfrm>
        </p:grpSpPr>
        <p:cxnSp>
          <p:nvCxnSpPr>
            <p:cNvPr id="551" name="Google Shape;551;p67"/>
            <p:cNvCxnSpPr/>
            <p:nvPr/>
          </p:nvCxnSpPr>
          <p:spPr>
            <a:xfrm>
              <a:off x="8078295" y="1404944"/>
              <a:ext cx="2561978" cy="0"/>
            </a:xfrm>
            <a:prstGeom prst="straightConnector1">
              <a:avLst/>
            </a:prstGeom>
            <a:noFill/>
            <a:ln cap="flat" cmpd="sng" w="25400">
              <a:solidFill>
                <a:srgbClr val="BFBFBF"/>
              </a:solidFill>
              <a:prstDash val="solid"/>
              <a:miter lim="800000"/>
              <a:headEnd len="sm" w="sm" type="none"/>
              <a:tailEnd len="sm" w="sm" type="none"/>
            </a:ln>
          </p:spPr>
        </p:cxnSp>
        <p:cxnSp>
          <p:nvCxnSpPr>
            <p:cNvPr id="552" name="Google Shape;552;p67"/>
            <p:cNvCxnSpPr/>
            <p:nvPr/>
          </p:nvCxnSpPr>
          <p:spPr>
            <a:xfrm>
              <a:off x="8078295" y="1969459"/>
              <a:ext cx="2878976" cy="0"/>
            </a:xfrm>
            <a:prstGeom prst="straightConnector1">
              <a:avLst/>
            </a:prstGeom>
            <a:noFill/>
            <a:ln cap="flat" cmpd="sng" w="25400">
              <a:solidFill>
                <a:srgbClr val="BFBFBF"/>
              </a:solidFill>
              <a:prstDash val="solid"/>
              <a:miter lim="800000"/>
              <a:headEnd len="sm" w="sm" type="none"/>
              <a:tailEnd len="sm" w="sm" type="none"/>
            </a:ln>
          </p:spPr>
        </p:cxnSp>
        <p:cxnSp>
          <p:nvCxnSpPr>
            <p:cNvPr id="553" name="Google Shape;553;p67"/>
            <p:cNvCxnSpPr/>
            <p:nvPr/>
          </p:nvCxnSpPr>
          <p:spPr>
            <a:xfrm>
              <a:off x="8078295" y="2553024"/>
              <a:ext cx="2749661" cy="0"/>
            </a:xfrm>
            <a:prstGeom prst="straightConnector1">
              <a:avLst/>
            </a:prstGeom>
            <a:noFill/>
            <a:ln cap="flat" cmpd="sng" w="25400">
              <a:solidFill>
                <a:srgbClr val="BFBFBF"/>
              </a:solidFill>
              <a:prstDash val="solid"/>
              <a:miter lim="800000"/>
              <a:headEnd len="sm" w="sm" type="none"/>
              <a:tailEnd len="sm" w="sm" type="none"/>
            </a:ln>
          </p:spPr>
        </p:cxnSp>
        <p:cxnSp>
          <p:nvCxnSpPr>
            <p:cNvPr id="554" name="Google Shape;554;p67"/>
            <p:cNvCxnSpPr/>
            <p:nvPr/>
          </p:nvCxnSpPr>
          <p:spPr>
            <a:xfrm>
              <a:off x="8078295" y="3098489"/>
              <a:ext cx="2416162" cy="0"/>
            </a:xfrm>
            <a:prstGeom prst="straightConnector1">
              <a:avLst/>
            </a:prstGeom>
            <a:noFill/>
            <a:ln cap="flat" cmpd="sng" w="25400">
              <a:solidFill>
                <a:srgbClr val="BFBFBF"/>
              </a:solidFill>
              <a:prstDash val="solid"/>
              <a:miter lim="800000"/>
              <a:headEnd len="sm" w="sm" type="none"/>
              <a:tailEnd len="sm" w="sm" type="none"/>
            </a:ln>
          </p:spPr>
        </p:cxnSp>
        <p:cxnSp>
          <p:nvCxnSpPr>
            <p:cNvPr id="555" name="Google Shape;555;p67"/>
            <p:cNvCxnSpPr/>
            <p:nvPr/>
          </p:nvCxnSpPr>
          <p:spPr>
            <a:xfrm>
              <a:off x="8078295" y="3643954"/>
              <a:ext cx="2971553" cy="0"/>
            </a:xfrm>
            <a:prstGeom prst="straightConnector1">
              <a:avLst/>
            </a:prstGeom>
            <a:noFill/>
            <a:ln cap="flat" cmpd="sng" w="25400">
              <a:solidFill>
                <a:srgbClr val="BFBFBF"/>
              </a:solidFill>
              <a:prstDash val="solid"/>
              <a:miter lim="800000"/>
              <a:headEnd len="sm" w="sm" type="none"/>
              <a:tailEnd len="sm" w="sm" type="none"/>
            </a:ln>
          </p:spPr>
        </p:cxnSp>
        <p:cxnSp>
          <p:nvCxnSpPr>
            <p:cNvPr id="556" name="Google Shape;556;p67"/>
            <p:cNvCxnSpPr/>
            <p:nvPr/>
          </p:nvCxnSpPr>
          <p:spPr>
            <a:xfrm>
              <a:off x="8078295" y="4202754"/>
              <a:ext cx="2971553" cy="0"/>
            </a:xfrm>
            <a:prstGeom prst="straightConnector1">
              <a:avLst/>
            </a:prstGeom>
            <a:noFill/>
            <a:ln cap="flat" cmpd="sng" w="25400">
              <a:solidFill>
                <a:srgbClr val="BFBFBF"/>
              </a:solidFill>
              <a:prstDash val="solid"/>
              <a:miter lim="800000"/>
              <a:headEnd len="sm" w="sm" type="none"/>
              <a:tailEnd len="sm" w="sm" type="none"/>
            </a:ln>
          </p:spPr>
        </p:cxnSp>
        <p:cxnSp>
          <p:nvCxnSpPr>
            <p:cNvPr id="557" name="Google Shape;557;p67"/>
            <p:cNvCxnSpPr/>
            <p:nvPr/>
          </p:nvCxnSpPr>
          <p:spPr>
            <a:xfrm>
              <a:off x="8078295" y="4786954"/>
              <a:ext cx="2157905" cy="0"/>
            </a:xfrm>
            <a:prstGeom prst="straightConnector1">
              <a:avLst/>
            </a:prstGeom>
            <a:noFill/>
            <a:ln cap="flat" cmpd="sng" w="25400">
              <a:solidFill>
                <a:srgbClr val="BFBFBF"/>
              </a:solidFill>
              <a:prstDash val="solid"/>
              <a:miter lim="800000"/>
              <a:headEnd len="sm" w="sm" type="none"/>
              <a:tailEnd len="sm" w="sm" type="none"/>
            </a:ln>
          </p:spPr>
        </p:cxn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1" name="Shape 561"/>
        <p:cNvGrpSpPr/>
        <p:nvPr/>
      </p:nvGrpSpPr>
      <p:grpSpPr>
        <a:xfrm>
          <a:off x="0" y="0"/>
          <a:ext cx="0" cy="0"/>
          <a:chOff x="0" y="0"/>
          <a:chExt cx="0" cy="0"/>
        </a:xfrm>
      </p:grpSpPr>
      <p:pic>
        <p:nvPicPr>
          <p:cNvPr id="562" name="Google Shape;562;p68"/>
          <p:cNvPicPr preferRelativeResize="0"/>
          <p:nvPr>
            <p:ph idx="3" type="pic"/>
          </p:nvPr>
        </p:nvPicPr>
        <p:blipFill rotWithShape="1">
          <a:blip r:embed="rId3">
            <a:alphaModFix/>
          </a:blip>
          <a:srcRect b="0" l="16667" r="16666" t="0"/>
          <a:stretch/>
        </p:blipFill>
        <p:spPr>
          <a:xfrm>
            <a:off x="6102804" y="1440180"/>
            <a:ext cx="2228850" cy="2228850"/>
          </a:xfrm>
          <a:prstGeom prst="rect">
            <a:avLst/>
          </a:prstGeom>
          <a:noFill/>
          <a:ln>
            <a:noFill/>
          </a:ln>
        </p:spPr>
      </p:pic>
      <p:pic>
        <p:nvPicPr>
          <p:cNvPr id="563" name="Google Shape;563;p68"/>
          <p:cNvPicPr preferRelativeResize="0"/>
          <p:nvPr>
            <p:ph idx="4" type="pic"/>
          </p:nvPr>
        </p:nvPicPr>
        <p:blipFill rotWithShape="1">
          <a:blip r:embed="rId4">
            <a:alphaModFix/>
          </a:blip>
          <a:srcRect b="0" l="16667" r="16666" t="0"/>
          <a:stretch/>
        </p:blipFill>
        <p:spPr>
          <a:xfrm>
            <a:off x="811530" y="1440180"/>
            <a:ext cx="2228850" cy="2228850"/>
          </a:xfrm>
          <a:prstGeom prst="rect">
            <a:avLst/>
          </a:prstGeom>
          <a:noFill/>
          <a:ln>
            <a:noFill/>
          </a:ln>
        </p:spPr>
      </p:pic>
      <p:pic>
        <p:nvPicPr>
          <p:cNvPr id="564" name="Google Shape;564;p68"/>
          <p:cNvPicPr preferRelativeResize="0"/>
          <p:nvPr>
            <p:ph idx="2" type="pic"/>
          </p:nvPr>
        </p:nvPicPr>
        <p:blipFill rotWithShape="1">
          <a:blip r:embed="rId5">
            <a:alphaModFix/>
          </a:blip>
          <a:srcRect b="0" l="21886" r="21887" t="0"/>
          <a:stretch/>
        </p:blipFill>
        <p:spPr>
          <a:xfrm>
            <a:off x="3457167" y="1440180"/>
            <a:ext cx="2228850" cy="2228850"/>
          </a:xfrm>
          <a:prstGeom prst="rect">
            <a:avLst/>
          </a:prstGeom>
          <a:noFill/>
          <a:ln>
            <a:noFill/>
          </a:ln>
        </p:spPr>
      </p:pic>
      <p:sp>
        <p:nvSpPr>
          <p:cNvPr id="565" name="Google Shape;565;p68"/>
          <p:cNvSpPr/>
          <p:nvPr/>
        </p:nvSpPr>
        <p:spPr>
          <a:xfrm>
            <a:off x="811530" y="2720753"/>
            <a:ext cx="2228850" cy="948277"/>
          </a:xfrm>
          <a:custGeom>
            <a:rect b="b" l="l" r="r" t="t"/>
            <a:pathLst>
              <a:path extrusionOk="0" h="1264369" w="2971800">
                <a:moveTo>
                  <a:pt x="2434656" y="0"/>
                </a:moveTo>
                <a:lnTo>
                  <a:pt x="2542962" y="108306"/>
                </a:lnTo>
                <a:lnTo>
                  <a:pt x="2971800" y="108306"/>
                </a:lnTo>
                <a:lnTo>
                  <a:pt x="2971800" y="1264369"/>
                </a:lnTo>
                <a:lnTo>
                  <a:pt x="0" y="1264369"/>
                </a:lnTo>
                <a:lnTo>
                  <a:pt x="0" y="108306"/>
                </a:lnTo>
                <a:lnTo>
                  <a:pt x="2326350" y="108306"/>
                </a:lnTo>
                <a:close/>
              </a:path>
            </a:pathLst>
          </a:custGeom>
          <a:solidFill>
            <a:schemeClr val="accent4">
              <a:alpha val="8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66" name="Google Shape;566;p68"/>
          <p:cNvSpPr/>
          <p:nvPr/>
        </p:nvSpPr>
        <p:spPr>
          <a:xfrm>
            <a:off x="3457167" y="2720753"/>
            <a:ext cx="2228850" cy="948277"/>
          </a:xfrm>
          <a:custGeom>
            <a:rect b="b" l="l" r="r" t="t"/>
            <a:pathLst>
              <a:path extrusionOk="0" h="1264369" w="2971800">
                <a:moveTo>
                  <a:pt x="2434656" y="0"/>
                </a:moveTo>
                <a:lnTo>
                  <a:pt x="2542962" y="108306"/>
                </a:lnTo>
                <a:lnTo>
                  <a:pt x="2971800" y="108306"/>
                </a:lnTo>
                <a:lnTo>
                  <a:pt x="2971800" y="1264369"/>
                </a:lnTo>
                <a:lnTo>
                  <a:pt x="0" y="1264369"/>
                </a:lnTo>
                <a:lnTo>
                  <a:pt x="0" y="108306"/>
                </a:lnTo>
                <a:lnTo>
                  <a:pt x="2326350" y="108306"/>
                </a:lnTo>
                <a:close/>
              </a:path>
            </a:pathLst>
          </a:custGeom>
          <a:solidFill>
            <a:schemeClr val="accent2">
              <a:alpha val="8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67" name="Google Shape;567;p68"/>
          <p:cNvSpPr/>
          <p:nvPr/>
        </p:nvSpPr>
        <p:spPr>
          <a:xfrm>
            <a:off x="6102804" y="2720753"/>
            <a:ext cx="2228850" cy="948277"/>
          </a:xfrm>
          <a:custGeom>
            <a:rect b="b" l="l" r="r" t="t"/>
            <a:pathLst>
              <a:path extrusionOk="0" h="1264369" w="2971800">
                <a:moveTo>
                  <a:pt x="2434656" y="0"/>
                </a:moveTo>
                <a:lnTo>
                  <a:pt x="2542962" y="108306"/>
                </a:lnTo>
                <a:lnTo>
                  <a:pt x="2971800" y="108306"/>
                </a:lnTo>
                <a:lnTo>
                  <a:pt x="2971800" y="1264369"/>
                </a:lnTo>
                <a:lnTo>
                  <a:pt x="0" y="1264369"/>
                </a:lnTo>
                <a:lnTo>
                  <a:pt x="0" y="108306"/>
                </a:lnTo>
                <a:lnTo>
                  <a:pt x="2326350" y="108306"/>
                </a:lnTo>
                <a:close/>
              </a:path>
            </a:pathLst>
          </a:custGeom>
          <a:solidFill>
            <a:schemeClr val="accent3">
              <a:alpha val="8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68" name="Google Shape;568;p68"/>
          <p:cNvSpPr txBox="1"/>
          <p:nvPr/>
        </p:nvSpPr>
        <p:spPr>
          <a:xfrm>
            <a:off x="1443066" y="2954623"/>
            <a:ext cx="1432166" cy="607859"/>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900">
                <a:solidFill>
                  <a:schemeClr val="lt1"/>
                </a:solidFill>
                <a:latin typeface="Calibri"/>
                <a:ea typeface="Calibri"/>
                <a:cs typeface="Calibri"/>
                <a:sym typeface="Calibri"/>
              </a:rPr>
              <a:t>Fourth Title Here</a:t>
            </a:r>
            <a:endParaRPr sz="1100"/>
          </a:p>
          <a:p>
            <a:pPr indent="0" lvl="0" marL="0" marR="0" rtl="0" algn="l">
              <a:lnSpc>
                <a:spcPct val="155555"/>
              </a:lnSpc>
              <a:spcBef>
                <a:spcPts val="0"/>
              </a:spcBef>
              <a:spcAft>
                <a:spcPts val="0"/>
              </a:spcAft>
              <a:buNone/>
            </a:pPr>
            <a:r>
              <a:rPr lang="en" sz="700">
                <a:solidFill>
                  <a:schemeClr val="lt1"/>
                </a:solidFill>
                <a:latin typeface="Calibri"/>
                <a:ea typeface="Calibri"/>
                <a:cs typeface="Calibri"/>
                <a:sym typeface="Calibri"/>
              </a:rPr>
              <a:t>Open unto divided first shall made they're appear form great morning over form.</a:t>
            </a:r>
            <a:endParaRPr sz="1100"/>
          </a:p>
        </p:txBody>
      </p:sp>
      <p:sp>
        <p:nvSpPr>
          <p:cNvPr id="569" name="Google Shape;569;p68"/>
          <p:cNvSpPr txBox="1"/>
          <p:nvPr/>
        </p:nvSpPr>
        <p:spPr>
          <a:xfrm>
            <a:off x="4057679" y="2954623"/>
            <a:ext cx="1432166" cy="607859"/>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900">
                <a:solidFill>
                  <a:schemeClr val="lt1"/>
                </a:solidFill>
                <a:latin typeface="Calibri"/>
                <a:ea typeface="Calibri"/>
                <a:cs typeface="Calibri"/>
                <a:sym typeface="Calibri"/>
              </a:rPr>
              <a:t>Fourth Title Here</a:t>
            </a:r>
            <a:endParaRPr sz="1100"/>
          </a:p>
          <a:p>
            <a:pPr indent="0" lvl="0" marL="0" marR="0" rtl="0" algn="l">
              <a:lnSpc>
                <a:spcPct val="155555"/>
              </a:lnSpc>
              <a:spcBef>
                <a:spcPts val="0"/>
              </a:spcBef>
              <a:spcAft>
                <a:spcPts val="0"/>
              </a:spcAft>
              <a:buNone/>
            </a:pPr>
            <a:r>
              <a:rPr lang="en" sz="700">
                <a:solidFill>
                  <a:schemeClr val="lt1"/>
                </a:solidFill>
                <a:latin typeface="Calibri"/>
                <a:ea typeface="Calibri"/>
                <a:cs typeface="Calibri"/>
                <a:sym typeface="Calibri"/>
              </a:rPr>
              <a:t>Open unto divided first shall made they're appear form great morning over form.</a:t>
            </a:r>
            <a:endParaRPr sz="1100"/>
          </a:p>
        </p:txBody>
      </p:sp>
      <p:sp>
        <p:nvSpPr>
          <p:cNvPr id="570" name="Google Shape;570;p68"/>
          <p:cNvSpPr txBox="1"/>
          <p:nvPr/>
        </p:nvSpPr>
        <p:spPr>
          <a:xfrm>
            <a:off x="6722501" y="2954623"/>
            <a:ext cx="1432166" cy="607859"/>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900">
                <a:solidFill>
                  <a:schemeClr val="lt1"/>
                </a:solidFill>
                <a:latin typeface="Calibri"/>
                <a:ea typeface="Calibri"/>
                <a:cs typeface="Calibri"/>
                <a:sym typeface="Calibri"/>
              </a:rPr>
              <a:t>Fourth Title Here</a:t>
            </a:r>
            <a:endParaRPr sz="1100"/>
          </a:p>
          <a:p>
            <a:pPr indent="0" lvl="0" marL="0" marR="0" rtl="0" algn="l">
              <a:lnSpc>
                <a:spcPct val="155555"/>
              </a:lnSpc>
              <a:spcBef>
                <a:spcPts val="0"/>
              </a:spcBef>
              <a:spcAft>
                <a:spcPts val="0"/>
              </a:spcAft>
              <a:buNone/>
            </a:pPr>
            <a:r>
              <a:rPr lang="en" sz="700">
                <a:solidFill>
                  <a:schemeClr val="lt1"/>
                </a:solidFill>
                <a:latin typeface="Calibri"/>
                <a:ea typeface="Calibri"/>
                <a:cs typeface="Calibri"/>
                <a:sym typeface="Calibri"/>
              </a:rPr>
              <a:t>Open unto divided first shall made they're appear form great morning over form.</a:t>
            </a:r>
            <a:endParaRPr sz="1100"/>
          </a:p>
        </p:txBody>
      </p:sp>
      <p:sp>
        <p:nvSpPr>
          <p:cNvPr id="571" name="Google Shape;571;p68"/>
          <p:cNvSpPr txBox="1"/>
          <p:nvPr/>
        </p:nvSpPr>
        <p:spPr>
          <a:xfrm>
            <a:off x="1483467" y="3959374"/>
            <a:ext cx="6203208" cy="51913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rgbClr val="A5A5A5"/>
                </a:solidFill>
                <a:latin typeface="Open Sans"/>
                <a:ea typeface="Open Sans"/>
                <a:cs typeface="Open Sans"/>
                <a:sym typeface="Open Sans"/>
              </a:rPr>
              <a:t>Saying fruitful were hath waters divided fill may days air bring is Signs first creeping seed all saying above after be and female.</a:t>
            </a:r>
            <a:endParaRPr sz="1100"/>
          </a:p>
          <a:p>
            <a:pPr indent="0" lvl="0" marL="0" marR="0" rtl="0" algn="ctr">
              <a:lnSpc>
                <a:spcPct val="150000"/>
              </a:lnSpc>
              <a:spcBef>
                <a:spcPts val="0"/>
              </a:spcBef>
              <a:spcAft>
                <a:spcPts val="0"/>
              </a:spcAft>
              <a:buNone/>
            </a:pPr>
            <a:r>
              <a:rPr lang="en" sz="700">
                <a:solidFill>
                  <a:srgbClr val="A5A5A5"/>
                </a:solidFill>
                <a:latin typeface="Open Sans"/>
                <a:ea typeface="Open Sans"/>
                <a:cs typeface="Open Sans"/>
                <a:sym typeface="Open Sans"/>
              </a:rPr>
              <a:t>Also he his male air bring is Signs first  reepiest god air fish land. Darkness. Air saying fruitful were hath waters divided fill to may days air bring is Signs first creeping seed all saying above to be no careafter.</a:t>
            </a:r>
            <a:endParaRPr sz="1100"/>
          </a:p>
        </p:txBody>
      </p:sp>
      <p:sp>
        <p:nvSpPr>
          <p:cNvPr id="572" name="Google Shape;572;p68"/>
          <p:cNvSpPr txBox="1"/>
          <p:nvPr/>
        </p:nvSpPr>
        <p:spPr>
          <a:xfrm>
            <a:off x="2539013" y="336546"/>
            <a:ext cx="4065974" cy="374592"/>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600"/>
              <a:buFont typeface="Open Sans"/>
              <a:buNone/>
            </a:pPr>
            <a:r>
              <a:rPr b="1" lang="en" sz="2600">
                <a:solidFill>
                  <a:schemeClr val="dk1"/>
                </a:solidFill>
                <a:latin typeface="Open Sans"/>
                <a:ea typeface="Open Sans"/>
                <a:cs typeface="Open Sans"/>
                <a:sym typeface="Open Sans"/>
              </a:rPr>
              <a:t>Our</a:t>
            </a:r>
            <a:r>
              <a:rPr b="1" lang="en" sz="2600">
                <a:solidFill>
                  <a:schemeClr val="dk2"/>
                </a:solidFill>
                <a:latin typeface="Open Sans"/>
                <a:ea typeface="Open Sans"/>
                <a:cs typeface="Open Sans"/>
                <a:sym typeface="Open Sans"/>
              </a:rPr>
              <a:t> </a:t>
            </a:r>
            <a:r>
              <a:rPr b="1" lang="en" sz="2600">
                <a:solidFill>
                  <a:schemeClr val="accent4"/>
                </a:solidFill>
                <a:latin typeface="Open Sans"/>
                <a:ea typeface="Open Sans"/>
                <a:cs typeface="Open Sans"/>
                <a:sym typeface="Open Sans"/>
              </a:rPr>
              <a:t>Protfolio Now</a:t>
            </a:r>
            <a:endParaRPr sz="1100"/>
          </a:p>
        </p:txBody>
      </p:sp>
      <p:sp>
        <p:nvSpPr>
          <p:cNvPr id="573" name="Google Shape;573;p68"/>
          <p:cNvSpPr/>
          <p:nvPr/>
        </p:nvSpPr>
        <p:spPr>
          <a:xfrm>
            <a:off x="4444252" y="1213579"/>
            <a:ext cx="255497" cy="34289"/>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3"/>
              </a:solidFill>
              <a:latin typeface="Calibri"/>
              <a:ea typeface="Calibri"/>
              <a:cs typeface="Calibri"/>
              <a:sym typeface="Calibri"/>
            </a:endParaRPr>
          </a:p>
        </p:txBody>
      </p:sp>
      <p:sp>
        <p:nvSpPr>
          <p:cNvPr id="574" name="Google Shape;574;p68"/>
          <p:cNvSpPr/>
          <p:nvPr/>
        </p:nvSpPr>
        <p:spPr>
          <a:xfrm>
            <a:off x="1400175" y="737115"/>
            <a:ext cx="6343650" cy="413911"/>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1" lang="en" sz="700">
                <a:solidFill>
                  <a:schemeClr val="dk1"/>
                </a:solidFill>
                <a:latin typeface="Open Sans"/>
                <a:ea typeface="Open Sans"/>
                <a:cs typeface="Open Sans"/>
                <a:sym typeface="Open Sans"/>
              </a:rPr>
              <a:t>Lorem Ipsum is simply dummy text of the printing and typesetting industry. when an unknown printer Lorem Ipsum has been the creative best design atext ever since the 1500s, when an unknown printer took.</a:t>
            </a:r>
            <a:endParaRPr sz="1100"/>
          </a:p>
        </p:txBody>
      </p:sp>
      <p:sp>
        <p:nvSpPr>
          <p:cNvPr id="575" name="Google Shape;575;p68"/>
          <p:cNvSpPr/>
          <p:nvPr/>
        </p:nvSpPr>
        <p:spPr>
          <a:xfrm>
            <a:off x="1149088" y="2954628"/>
            <a:ext cx="251085" cy="252878"/>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chemeClr val="l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576" name="Google Shape;576;p68"/>
          <p:cNvSpPr/>
          <p:nvPr/>
        </p:nvSpPr>
        <p:spPr>
          <a:xfrm>
            <a:off x="6441820" y="3021816"/>
            <a:ext cx="280678" cy="346138"/>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chemeClr val="l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577" name="Google Shape;577;p68"/>
          <p:cNvSpPr/>
          <p:nvPr/>
        </p:nvSpPr>
        <p:spPr>
          <a:xfrm>
            <a:off x="3722895" y="3031230"/>
            <a:ext cx="274400" cy="327307"/>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chemeClr val="l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1" name="Shape 581"/>
        <p:cNvGrpSpPr/>
        <p:nvPr/>
      </p:nvGrpSpPr>
      <p:grpSpPr>
        <a:xfrm>
          <a:off x="0" y="0"/>
          <a:ext cx="0" cy="0"/>
          <a:chOff x="0" y="0"/>
          <a:chExt cx="0" cy="0"/>
        </a:xfrm>
      </p:grpSpPr>
      <p:pic>
        <p:nvPicPr>
          <p:cNvPr id="582" name="Google Shape;582;p69"/>
          <p:cNvPicPr preferRelativeResize="0"/>
          <p:nvPr>
            <p:ph idx="2" type="pic"/>
          </p:nvPr>
        </p:nvPicPr>
        <p:blipFill rotWithShape="1">
          <a:blip r:embed="rId3">
            <a:alphaModFix/>
          </a:blip>
          <a:srcRect b="1741" l="31388" r="31387" t="1741"/>
          <a:stretch/>
        </p:blipFill>
        <p:spPr>
          <a:xfrm>
            <a:off x="3443288" y="933450"/>
            <a:ext cx="1895475" cy="3276600"/>
          </a:xfrm>
          <a:prstGeom prst="rect">
            <a:avLst/>
          </a:prstGeom>
          <a:noFill/>
          <a:ln>
            <a:noFill/>
          </a:ln>
        </p:spPr>
      </p:pic>
      <p:pic>
        <p:nvPicPr>
          <p:cNvPr id="583" name="Google Shape;583;p69"/>
          <p:cNvPicPr preferRelativeResize="0"/>
          <p:nvPr>
            <p:ph idx="3" type="pic"/>
          </p:nvPr>
        </p:nvPicPr>
        <p:blipFill rotWithShape="1">
          <a:blip r:embed="rId4">
            <a:alphaModFix/>
          </a:blip>
          <a:srcRect b="0" l="30717" r="30717" t="0"/>
          <a:stretch/>
        </p:blipFill>
        <p:spPr>
          <a:xfrm>
            <a:off x="5510213" y="933450"/>
            <a:ext cx="1895475" cy="3276600"/>
          </a:xfrm>
          <a:prstGeom prst="rect">
            <a:avLst/>
          </a:prstGeom>
          <a:noFill/>
          <a:ln>
            <a:noFill/>
          </a:ln>
        </p:spPr>
      </p:pic>
      <p:pic>
        <p:nvPicPr>
          <p:cNvPr id="584" name="Google Shape;584;p69"/>
          <p:cNvPicPr preferRelativeResize="0"/>
          <p:nvPr>
            <p:ph idx="4" type="pic"/>
          </p:nvPr>
        </p:nvPicPr>
        <p:blipFill rotWithShape="1">
          <a:blip r:embed="rId5">
            <a:alphaModFix/>
          </a:blip>
          <a:srcRect b="3645" l="9570" r="12695" t="6771"/>
          <a:stretch/>
        </p:blipFill>
        <p:spPr>
          <a:xfrm>
            <a:off x="7539038" y="933450"/>
            <a:ext cx="1895475" cy="3276600"/>
          </a:xfrm>
          <a:prstGeom prst="rect">
            <a:avLst/>
          </a:prstGeom>
          <a:noFill/>
          <a:ln>
            <a:noFill/>
          </a:ln>
        </p:spPr>
      </p:pic>
      <p:sp>
        <p:nvSpPr>
          <p:cNvPr id="585" name="Google Shape;585;p69"/>
          <p:cNvSpPr txBox="1"/>
          <p:nvPr/>
        </p:nvSpPr>
        <p:spPr>
          <a:xfrm>
            <a:off x="656149" y="2011288"/>
            <a:ext cx="2106482" cy="59213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3F3F3F"/>
                </a:solidFill>
                <a:latin typeface="Calibri"/>
                <a:ea typeface="Calibri"/>
                <a:cs typeface="Calibri"/>
                <a:sym typeface="Calibri"/>
              </a:rPr>
              <a:t>Also he his male air bring is Signs first . Creepiest god air fish land. Air saying fruitful were hath waters.</a:t>
            </a:r>
            <a:endParaRPr sz="1100"/>
          </a:p>
        </p:txBody>
      </p:sp>
      <p:sp>
        <p:nvSpPr>
          <p:cNvPr id="586" name="Google Shape;586;p69"/>
          <p:cNvSpPr txBox="1"/>
          <p:nvPr/>
        </p:nvSpPr>
        <p:spPr>
          <a:xfrm>
            <a:off x="656149" y="1589344"/>
            <a:ext cx="705989" cy="3924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100">
                <a:solidFill>
                  <a:srgbClr val="3F3F3F"/>
                </a:solidFill>
                <a:latin typeface="Calibri"/>
                <a:ea typeface="Calibri"/>
                <a:cs typeface="Calibri"/>
                <a:sym typeface="Calibri"/>
              </a:rPr>
              <a:t>83%</a:t>
            </a:r>
            <a:endParaRPr sz="1100"/>
          </a:p>
        </p:txBody>
      </p:sp>
      <p:sp>
        <p:nvSpPr>
          <p:cNvPr id="587" name="Google Shape;587;p69"/>
          <p:cNvSpPr txBox="1"/>
          <p:nvPr/>
        </p:nvSpPr>
        <p:spPr>
          <a:xfrm>
            <a:off x="1259699" y="1580711"/>
            <a:ext cx="1160383" cy="397609"/>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3F3F3F"/>
                </a:solidFill>
                <a:latin typeface="Calibri"/>
                <a:ea typeface="Calibri"/>
                <a:cs typeface="Calibri"/>
                <a:sym typeface="Calibri"/>
              </a:rPr>
              <a:t>Also he his male air bring is Signs</a:t>
            </a:r>
            <a:endParaRPr sz="1100"/>
          </a:p>
        </p:txBody>
      </p:sp>
      <p:sp>
        <p:nvSpPr>
          <p:cNvPr id="588" name="Google Shape;588;p69"/>
          <p:cNvSpPr txBox="1"/>
          <p:nvPr/>
        </p:nvSpPr>
        <p:spPr>
          <a:xfrm>
            <a:off x="656149" y="2665921"/>
            <a:ext cx="2265095"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3F3F3F"/>
                </a:solidFill>
                <a:latin typeface="Calibri"/>
                <a:ea typeface="Calibri"/>
                <a:cs typeface="Calibri"/>
                <a:sym typeface="Calibri"/>
              </a:rPr>
              <a:t>Creepiest don't subdue which i two set had seasons. Fifth you'll, man wherein seas our creeping. Very. Make from for seas place and won't divided void they're.</a:t>
            </a:r>
            <a:endParaRPr sz="1100"/>
          </a:p>
        </p:txBody>
      </p:sp>
      <p:sp>
        <p:nvSpPr>
          <p:cNvPr id="589" name="Google Shape;589;p69"/>
          <p:cNvSpPr txBox="1"/>
          <p:nvPr/>
        </p:nvSpPr>
        <p:spPr>
          <a:xfrm>
            <a:off x="656149" y="3448927"/>
            <a:ext cx="2153929" cy="900247"/>
          </a:xfrm>
          <a:prstGeom prst="rect">
            <a:avLst/>
          </a:prstGeom>
          <a:noFill/>
          <a:ln>
            <a:noFill/>
          </a:ln>
        </p:spPr>
        <p:txBody>
          <a:bodyPr anchorCtr="0" anchor="t" bIns="34275" lIns="68575" spcFirstLastPara="1" rIns="68575" wrap="square" tIns="34275">
            <a:noAutofit/>
          </a:bodyPr>
          <a:lstStyle/>
          <a:p>
            <a:pPr indent="-184150" lvl="0" marL="177800" marR="0" rtl="0" algn="l">
              <a:lnSpc>
                <a:spcPct val="200000"/>
              </a:lnSpc>
              <a:spcBef>
                <a:spcPts val="0"/>
              </a:spcBef>
              <a:spcAft>
                <a:spcPts val="0"/>
              </a:spcAft>
              <a:buClr>
                <a:srgbClr val="7F7F7F"/>
              </a:buClr>
              <a:buSzPts val="700"/>
              <a:buFont typeface="Calibri"/>
              <a:buAutoNum type="arabicPeriod"/>
            </a:pPr>
            <a:r>
              <a:rPr lang="en" sz="700">
                <a:solidFill>
                  <a:srgbClr val="3F3F3F"/>
                </a:solidFill>
                <a:latin typeface="Calibri"/>
                <a:ea typeface="Calibri"/>
                <a:cs typeface="Calibri"/>
                <a:sym typeface="Calibri"/>
              </a:rPr>
              <a:t>Creped don’t  set had seasons.</a:t>
            </a:r>
            <a:endParaRPr sz="1100"/>
          </a:p>
          <a:p>
            <a:pPr indent="-184150" lvl="0" marL="177800" marR="0" rtl="0" algn="l">
              <a:lnSpc>
                <a:spcPct val="200000"/>
              </a:lnSpc>
              <a:spcBef>
                <a:spcPts val="0"/>
              </a:spcBef>
              <a:spcAft>
                <a:spcPts val="0"/>
              </a:spcAft>
              <a:buClr>
                <a:srgbClr val="7F7F7F"/>
              </a:buClr>
              <a:buSzPts val="700"/>
              <a:buFont typeface="Calibri"/>
              <a:buAutoNum type="arabicPeriod"/>
            </a:pPr>
            <a:r>
              <a:rPr lang="en" sz="700">
                <a:solidFill>
                  <a:srgbClr val="3F3F3F"/>
                </a:solidFill>
                <a:latin typeface="Calibri"/>
                <a:ea typeface="Calibri"/>
                <a:cs typeface="Calibri"/>
                <a:sym typeface="Calibri"/>
              </a:rPr>
              <a:t>Fifth you'll, man wherein seas our creeping. </a:t>
            </a:r>
            <a:endParaRPr sz="1100"/>
          </a:p>
          <a:p>
            <a:pPr indent="-184150" lvl="0" marL="177800" marR="0" rtl="0" algn="l">
              <a:lnSpc>
                <a:spcPct val="200000"/>
              </a:lnSpc>
              <a:spcBef>
                <a:spcPts val="0"/>
              </a:spcBef>
              <a:spcAft>
                <a:spcPts val="0"/>
              </a:spcAft>
              <a:buClr>
                <a:srgbClr val="7F7F7F"/>
              </a:buClr>
              <a:buSzPts val="700"/>
              <a:buFont typeface="Calibri"/>
              <a:buAutoNum type="arabicPeriod"/>
            </a:pPr>
            <a:r>
              <a:rPr lang="en" sz="700">
                <a:solidFill>
                  <a:srgbClr val="3F3F3F"/>
                </a:solidFill>
                <a:latin typeface="Calibri"/>
                <a:ea typeface="Calibri"/>
                <a:cs typeface="Calibri"/>
                <a:sym typeface="Calibri"/>
              </a:rPr>
              <a:t>Make from and won't appear him Dry heaven</a:t>
            </a:r>
            <a:endParaRPr sz="1100"/>
          </a:p>
          <a:p>
            <a:pPr indent="-184150" lvl="0" marL="177800" marR="0" rtl="0" algn="l">
              <a:lnSpc>
                <a:spcPct val="200000"/>
              </a:lnSpc>
              <a:spcBef>
                <a:spcPts val="0"/>
              </a:spcBef>
              <a:spcAft>
                <a:spcPts val="0"/>
              </a:spcAft>
              <a:buClr>
                <a:srgbClr val="7F7F7F"/>
              </a:buClr>
              <a:buSzPts val="700"/>
              <a:buFont typeface="Calibri"/>
              <a:buAutoNum type="arabicPeriod"/>
            </a:pPr>
            <a:r>
              <a:rPr lang="en" sz="700">
                <a:solidFill>
                  <a:srgbClr val="3F3F3F"/>
                </a:solidFill>
                <a:latin typeface="Calibri"/>
                <a:ea typeface="Calibri"/>
                <a:cs typeface="Calibri"/>
                <a:sym typeface="Calibri"/>
              </a:rPr>
              <a:t>she'd whose Bring two saying have from.</a:t>
            </a:r>
            <a:endParaRPr sz="11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3" name="Shape 593"/>
        <p:cNvGrpSpPr/>
        <p:nvPr/>
      </p:nvGrpSpPr>
      <p:grpSpPr>
        <a:xfrm>
          <a:off x="0" y="0"/>
          <a:ext cx="0" cy="0"/>
          <a:chOff x="0" y="0"/>
          <a:chExt cx="0" cy="0"/>
        </a:xfrm>
      </p:grpSpPr>
      <p:pic>
        <p:nvPicPr>
          <p:cNvPr id="594" name="Google Shape;594;p70"/>
          <p:cNvPicPr preferRelativeResize="0"/>
          <p:nvPr>
            <p:ph idx="2" type="pic"/>
          </p:nvPr>
        </p:nvPicPr>
        <p:blipFill rotWithShape="1">
          <a:blip r:embed="rId3">
            <a:alphaModFix/>
          </a:blip>
          <a:srcRect b="0" l="35050" r="35050" t="0"/>
          <a:stretch/>
        </p:blipFill>
        <p:spPr>
          <a:xfrm>
            <a:off x="642938" y="0"/>
            <a:ext cx="1466272" cy="3270915"/>
          </a:xfrm>
          <a:prstGeom prst="rect">
            <a:avLst/>
          </a:prstGeom>
          <a:noFill/>
          <a:ln>
            <a:noFill/>
          </a:ln>
        </p:spPr>
      </p:pic>
      <p:pic>
        <p:nvPicPr>
          <p:cNvPr id="595" name="Google Shape;595;p70"/>
          <p:cNvPicPr preferRelativeResize="0"/>
          <p:nvPr>
            <p:ph idx="4" type="pic"/>
          </p:nvPr>
        </p:nvPicPr>
        <p:blipFill rotWithShape="1">
          <a:blip r:embed="rId4">
            <a:alphaModFix/>
          </a:blip>
          <a:srcRect b="0" l="39622" r="39622" t="0"/>
          <a:stretch/>
        </p:blipFill>
        <p:spPr>
          <a:xfrm>
            <a:off x="2195462" y="0"/>
            <a:ext cx="1466272" cy="3980830"/>
          </a:xfrm>
          <a:prstGeom prst="rect">
            <a:avLst/>
          </a:prstGeom>
          <a:noFill/>
          <a:ln>
            <a:noFill/>
          </a:ln>
        </p:spPr>
      </p:pic>
      <p:pic>
        <p:nvPicPr>
          <p:cNvPr id="596" name="Google Shape;596;p70"/>
          <p:cNvPicPr preferRelativeResize="0"/>
          <p:nvPr>
            <p:ph idx="3" type="pic"/>
          </p:nvPr>
        </p:nvPicPr>
        <p:blipFill rotWithShape="1">
          <a:blip r:embed="rId5">
            <a:alphaModFix/>
          </a:blip>
          <a:srcRect b="10605" l="32591" r="28551" t="6817"/>
          <a:stretch/>
        </p:blipFill>
        <p:spPr>
          <a:xfrm>
            <a:off x="3747985" y="0"/>
            <a:ext cx="1466272" cy="2076666"/>
          </a:xfrm>
          <a:prstGeom prst="rect">
            <a:avLst/>
          </a:prstGeom>
          <a:noFill/>
          <a:ln>
            <a:noFill/>
          </a:ln>
        </p:spPr>
      </p:pic>
      <p:sp>
        <p:nvSpPr>
          <p:cNvPr id="597" name="Google Shape;597;p70"/>
          <p:cNvSpPr txBox="1"/>
          <p:nvPr/>
        </p:nvSpPr>
        <p:spPr>
          <a:xfrm>
            <a:off x="5554805" y="760922"/>
            <a:ext cx="2571751" cy="13157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700">
                <a:solidFill>
                  <a:schemeClr val="dk1"/>
                </a:solidFill>
                <a:latin typeface="Arial"/>
                <a:ea typeface="Arial"/>
                <a:cs typeface="Arial"/>
                <a:sym typeface="Arial"/>
              </a:rPr>
              <a:t>Gallery</a:t>
            </a:r>
            <a:endParaRPr sz="1100"/>
          </a:p>
          <a:p>
            <a:pPr indent="0" lvl="0" marL="0" marR="0" rtl="0" algn="l">
              <a:spcBef>
                <a:spcPts val="0"/>
              </a:spcBef>
              <a:spcAft>
                <a:spcPts val="0"/>
              </a:spcAft>
              <a:buNone/>
            </a:pPr>
            <a:r>
              <a:rPr b="1" lang="en" sz="2700">
                <a:solidFill>
                  <a:schemeClr val="dk1"/>
                </a:solidFill>
                <a:latin typeface="Arial"/>
                <a:ea typeface="Arial"/>
                <a:cs typeface="Arial"/>
                <a:sym typeface="Arial"/>
              </a:rPr>
              <a:t>To Section</a:t>
            </a:r>
            <a:endParaRPr sz="1100"/>
          </a:p>
          <a:p>
            <a:pPr indent="0" lvl="0" marL="0" marR="0" rtl="0" algn="l">
              <a:spcBef>
                <a:spcPts val="0"/>
              </a:spcBef>
              <a:spcAft>
                <a:spcPts val="0"/>
              </a:spcAft>
              <a:buNone/>
            </a:pPr>
            <a:r>
              <a:rPr b="1" lang="en" sz="2700">
                <a:solidFill>
                  <a:schemeClr val="dk1"/>
                </a:solidFill>
                <a:latin typeface="Arial"/>
                <a:ea typeface="Arial"/>
                <a:cs typeface="Arial"/>
                <a:sym typeface="Arial"/>
              </a:rPr>
              <a:t>Slide</a:t>
            </a:r>
            <a:endParaRPr sz="1100"/>
          </a:p>
        </p:txBody>
      </p:sp>
      <p:sp>
        <p:nvSpPr>
          <p:cNvPr id="598" name="Google Shape;598;p70"/>
          <p:cNvSpPr txBox="1"/>
          <p:nvPr/>
        </p:nvSpPr>
        <p:spPr>
          <a:xfrm>
            <a:off x="3936205" y="2521702"/>
            <a:ext cx="2209801" cy="145688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Arial"/>
                <a:ea typeface="Arial"/>
                <a:cs typeface="Arial"/>
                <a:sym typeface="Arial"/>
              </a:rPr>
              <a:t>Creepiest don't subdue which i two set had seasons. Fifth you'll, man wherein seas our creeping. Very. Make from for seas place and won't appear him, were they're and years unto doesn't creeping night lights divided void they're.</a:t>
            </a:r>
            <a:endParaRPr sz="1100"/>
          </a:p>
          <a:p>
            <a:pPr indent="0" lvl="0" marL="0" marR="0" rtl="0" algn="l">
              <a:lnSpc>
                <a:spcPct val="15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50000"/>
              </a:lnSpc>
              <a:spcBef>
                <a:spcPts val="0"/>
              </a:spcBef>
              <a:spcAft>
                <a:spcPts val="0"/>
              </a:spcAft>
              <a:buNone/>
            </a:pPr>
            <a:r>
              <a:rPr b="1" lang="en" sz="700">
                <a:solidFill>
                  <a:schemeClr val="dk1"/>
                </a:solidFill>
                <a:latin typeface="Arial"/>
                <a:ea typeface="Arial"/>
                <a:cs typeface="Arial"/>
                <a:sym typeface="Arial"/>
              </a:rPr>
              <a:t>Abundantly is fish evening let hath I gathered fly earth two god them forth called unto replenish given male be Dominion.</a:t>
            </a:r>
            <a:endParaRPr sz="1100"/>
          </a:p>
        </p:txBody>
      </p:sp>
      <p:sp>
        <p:nvSpPr>
          <p:cNvPr id="599" name="Google Shape;599;p70"/>
          <p:cNvSpPr txBox="1"/>
          <p:nvPr/>
        </p:nvSpPr>
        <p:spPr>
          <a:xfrm>
            <a:off x="3936206" y="2313048"/>
            <a:ext cx="1271588" cy="24237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Arial"/>
                <a:ea typeface="Arial"/>
                <a:cs typeface="Arial"/>
                <a:sym typeface="Arial"/>
              </a:rPr>
              <a:t>Write your title</a:t>
            </a:r>
            <a:endParaRPr sz="11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3" name="Shape 603"/>
        <p:cNvGrpSpPr/>
        <p:nvPr/>
      </p:nvGrpSpPr>
      <p:grpSpPr>
        <a:xfrm>
          <a:off x="0" y="0"/>
          <a:ext cx="0" cy="0"/>
          <a:chOff x="0" y="0"/>
          <a:chExt cx="0" cy="0"/>
        </a:xfrm>
      </p:grpSpPr>
      <p:sp>
        <p:nvSpPr>
          <p:cNvPr id="604" name="Google Shape;604;p71"/>
          <p:cNvSpPr/>
          <p:nvPr/>
        </p:nvSpPr>
        <p:spPr>
          <a:xfrm>
            <a:off x="5381626" y="0"/>
            <a:ext cx="3762374" cy="3793383"/>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605" name="Google Shape;605;p71"/>
          <p:cNvPicPr preferRelativeResize="0"/>
          <p:nvPr>
            <p:ph idx="2" type="pic"/>
          </p:nvPr>
        </p:nvPicPr>
        <p:blipFill rotWithShape="1">
          <a:blip r:embed="rId3">
            <a:alphaModFix/>
          </a:blip>
          <a:srcRect b="0" l="16604" r="16604" t="0"/>
          <a:stretch/>
        </p:blipFill>
        <p:spPr>
          <a:xfrm>
            <a:off x="4829175" y="457200"/>
            <a:ext cx="3762375" cy="3762375"/>
          </a:xfrm>
          <a:prstGeom prst="rect">
            <a:avLst/>
          </a:prstGeom>
          <a:noFill/>
          <a:ln>
            <a:noFill/>
          </a:ln>
        </p:spPr>
      </p:pic>
      <p:sp>
        <p:nvSpPr>
          <p:cNvPr id="606" name="Google Shape;606;p71"/>
          <p:cNvSpPr txBox="1"/>
          <p:nvPr/>
        </p:nvSpPr>
        <p:spPr>
          <a:xfrm>
            <a:off x="690562" y="822928"/>
            <a:ext cx="2571751" cy="13157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700">
                <a:solidFill>
                  <a:schemeClr val="dk1"/>
                </a:solidFill>
                <a:latin typeface="Arial"/>
                <a:ea typeface="Arial"/>
                <a:cs typeface="Arial"/>
                <a:sym typeface="Arial"/>
              </a:rPr>
              <a:t>Gallery</a:t>
            </a:r>
            <a:endParaRPr sz="1100"/>
          </a:p>
          <a:p>
            <a:pPr indent="0" lvl="0" marL="0" marR="0" rtl="0" algn="l">
              <a:spcBef>
                <a:spcPts val="0"/>
              </a:spcBef>
              <a:spcAft>
                <a:spcPts val="0"/>
              </a:spcAft>
              <a:buNone/>
            </a:pPr>
            <a:r>
              <a:rPr b="1" lang="en" sz="2700">
                <a:solidFill>
                  <a:schemeClr val="dk1"/>
                </a:solidFill>
                <a:latin typeface="Arial"/>
                <a:ea typeface="Arial"/>
                <a:cs typeface="Arial"/>
                <a:sym typeface="Arial"/>
              </a:rPr>
              <a:t>To Section</a:t>
            </a:r>
            <a:endParaRPr sz="1100"/>
          </a:p>
          <a:p>
            <a:pPr indent="0" lvl="0" marL="0" marR="0" rtl="0" algn="l">
              <a:spcBef>
                <a:spcPts val="0"/>
              </a:spcBef>
              <a:spcAft>
                <a:spcPts val="0"/>
              </a:spcAft>
              <a:buNone/>
            </a:pPr>
            <a:r>
              <a:rPr b="1" lang="en" sz="2700">
                <a:solidFill>
                  <a:schemeClr val="dk1"/>
                </a:solidFill>
                <a:latin typeface="Arial"/>
                <a:ea typeface="Arial"/>
                <a:cs typeface="Arial"/>
                <a:sym typeface="Arial"/>
              </a:rPr>
              <a:t>Slide</a:t>
            </a:r>
            <a:endParaRPr sz="1100"/>
          </a:p>
        </p:txBody>
      </p:sp>
      <p:sp>
        <p:nvSpPr>
          <p:cNvPr id="607" name="Google Shape;607;p71"/>
          <p:cNvSpPr txBox="1"/>
          <p:nvPr/>
        </p:nvSpPr>
        <p:spPr>
          <a:xfrm>
            <a:off x="690562" y="2731736"/>
            <a:ext cx="2209801" cy="145688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Arial"/>
                <a:ea typeface="Arial"/>
                <a:cs typeface="Arial"/>
                <a:sym typeface="Arial"/>
              </a:rPr>
              <a:t>Creepiest don't subdue which i two set had seasons. Fifth you'll, man wherein seas our creeping. Very. Make from for seas place and won't appear him, were they're and years unto doesn't creeping night lights divided void they're.</a:t>
            </a:r>
            <a:endParaRPr sz="1100"/>
          </a:p>
          <a:p>
            <a:pPr indent="0" lvl="0" marL="0" marR="0" rtl="0" algn="l">
              <a:lnSpc>
                <a:spcPct val="15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50000"/>
              </a:lnSpc>
              <a:spcBef>
                <a:spcPts val="0"/>
              </a:spcBef>
              <a:spcAft>
                <a:spcPts val="0"/>
              </a:spcAft>
              <a:buNone/>
            </a:pPr>
            <a:r>
              <a:rPr b="1" lang="en" sz="700">
                <a:solidFill>
                  <a:schemeClr val="dk1"/>
                </a:solidFill>
                <a:latin typeface="Arial"/>
                <a:ea typeface="Arial"/>
                <a:cs typeface="Arial"/>
                <a:sym typeface="Arial"/>
              </a:rPr>
              <a:t>Abundantly is fish evening let hath I gathered fly earth two god them forth called unto replenish given male be Dominion.</a:t>
            </a:r>
            <a:endParaRPr sz="1100"/>
          </a:p>
        </p:txBody>
      </p:sp>
      <p:sp>
        <p:nvSpPr>
          <p:cNvPr id="608" name="Google Shape;608;p71"/>
          <p:cNvSpPr txBox="1"/>
          <p:nvPr/>
        </p:nvSpPr>
        <p:spPr>
          <a:xfrm>
            <a:off x="704849" y="2489456"/>
            <a:ext cx="1271588" cy="24237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Arial"/>
                <a:ea typeface="Arial"/>
                <a:cs typeface="Arial"/>
                <a:sym typeface="Arial"/>
              </a:rPr>
              <a:t>Write your title</a:t>
            </a:r>
            <a:endParaRPr sz="11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2" name="Shape 612"/>
        <p:cNvGrpSpPr/>
        <p:nvPr/>
      </p:nvGrpSpPr>
      <p:grpSpPr>
        <a:xfrm>
          <a:off x="0" y="0"/>
          <a:ext cx="0" cy="0"/>
          <a:chOff x="0" y="0"/>
          <a:chExt cx="0" cy="0"/>
        </a:xfrm>
      </p:grpSpPr>
      <p:pic>
        <p:nvPicPr>
          <p:cNvPr id="613" name="Google Shape;613;p72"/>
          <p:cNvPicPr preferRelativeResize="0"/>
          <p:nvPr>
            <p:ph idx="2" type="pic"/>
          </p:nvPr>
        </p:nvPicPr>
        <p:blipFill rotWithShape="1">
          <a:blip r:embed="rId3">
            <a:alphaModFix/>
          </a:blip>
          <a:srcRect b="31250" l="0" r="0" t="31249"/>
          <a:stretch/>
        </p:blipFill>
        <p:spPr>
          <a:xfrm>
            <a:off x="0" y="0"/>
            <a:ext cx="9144000" cy="5143500"/>
          </a:xfrm>
          <a:prstGeom prst="rect">
            <a:avLst/>
          </a:prstGeom>
          <a:noFill/>
          <a:ln>
            <a:noFill/>
          </a:ln>
        </p:spPr>
      </p:pic>
      <p:sp>
        <p:nvSpPr>
          <p:cNvPr id="614" name="Google Shape;614;p72"/>
          <p:cNvSpPr txBox="1"/>
          <p:nvPr/>
        </p:nvSpPr>
        <p:spPr>
          <a:xfrm>
            <a:off x="433388" y="3537638"/>
            <a:ext cx="2088357" cy="1107996"/>
          </a:xfrm>
          <a:prstGeom prst="rect">
            <a:avLst/>
          </a:prstGeom>
          <a:noFill/>
          <a:ln>
            <a:noFill/>
          </a:ln>
          <a:effectLst>
            <a:outerShdw blurRad="50800" rotWithShape="0" algn="tl" dir="2700000" dist="38100">
              <a:srgbClr val="000000">
                <a:alpha val="40000"/>
              </a:srgbClr>
            </a:outerShdw>
          </a:effectLst>
        </p:spPr>
        <p:txBody>
          <a:bodyPr anchorCtr="0" anchor="ctr" bIns="34275" lIns="68575" spcFirstLastPara="1" rIns="68575" wrap="square" tIns="34275">
            <a:noAutofit/>
          </a:bodyPr>
          <a:lstStyle/>
          <a:p>
            <a:pPr indent="0" lvl="0" marL="0" marR="0" rtl="0" algn="l">
              <a:lnSpc>
                <a:spcPct val="110204"/>
              </a:lnSpc>
              <a:spcBef>
                <a:spcPts val="0"/>
              </a:spcBef>
              <a:spcAft>
                <a:spcPts val="0"/>
              </a:spcAft>
              <a:buNone/>
            </a:pPr>
            <a:r>
              <a:rPr b="1" lang="en" sz="3600">
                <a:solidFill>
                  <a:schemeClr val="lt1"/>
                </a:solidFill>
                <a:latin typeface="Montserrat"/>
                <a:ea typeface="Montserrat"/>
                <a:cs typeface="Montserrat"/>
                <a:sym typeface="Montserrat"/>
              </a:rPr>
              <a:t>Breack </a:t>
            </a:r>
            <a:r>
              <a:rPr b="1" lang="en" sz="3700">
                <a:solidFill>
                  <a:schemeClr val="lt1"/>
                </a:solidFill>
                <a:latin typeface="Montserrat"/>
                <a:ea typeface="Montserrat"/>
                <a:cs typeface="Montserrat"/>
                <a:sym typeface="Montserrat"/>
              </a:rPr>
              <a:t>Slide</a:t>
            </a:r>
            <a:endParaRPr sz="11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8" name="Shape 618"/>
        <p:cNvGrpSpPr/>
        <p:nvPr/>
      </p:nvGrpSpPr>
      <p:grpSpPr>
        <a:xfrm>
          <a:off x="0" y="0"/>
          <a:ext cx="0" cy="0"/>
          <a:chOff x="0" y="0"/>
          <a:chExt cx="0" cy="0"/>
        </a:xfrm>
      </p:grpSpPr>
      <p:grpSp>
        <p:nvGrpSpPr>
          <p:cNvPr id="619" name="Google Shape;619;p73"/>
          <p:cNvGrpSpPr/>
          <p:nvPr/>
        </p:nvGrpSpPr>
        <p:grpSpPr>
          <a:xfrm>
            <a:off x="5025278" y="3529563"/>
            <a:ext cx="1608827" cy="265455"/>
            <a:chOff x="5023448" y="5793224"/>
            <a:chExt cx="2145102" cy="353940"/>
          </a:xfrm>
        </p:grpSpPr>
        <p:sp>
          <p:nvSpPr>
            <p:cNvPr id="620" name="Google Shape;620;p73"/>
            <p:cNvSpPr txBox="1"/>
            <p:nvPr/>
          </p:nvSpPr>
          <p:spPr>
            <a:xfrm>
              <a:off x="5023448" y="5818135"/>
              <a:ext cx="214510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rgbClr val="3F3F3F"/>
                  </a:solidFill>
                  <a:latin typeface="Open Sans"/>
                  <a:ea typeface="Open Sans"/>
                  <a:cs typeface="Open Sans"/>
                  <a:sym typeface="Open Sans"/>
                </a:rPr>
                <a:t>OUR HISTORY</a:t>
              </a:r>
              <a:endParaRPr sz="1100"/>
            </a:p>
          </p:txBody>
        </p:sp>
        <p:sp>
          <p:nvSpPr>
            <p:cNvPr id="621" name="Google Shape;621;p73"/>
            <p:cNvSpPr/>
            <p:nvPr/>
          </p:nvSpPr>
          <p:spPr>
            <a:xfrm>
              <a:off x="5057956" y="5793224"/>
              <a:ext cx="2076088" cy="353940"/>
            </a:xfrm>
            <a:prstGeom prst="rect">
              <a:avLst/>
            </a:prstGeom>
            <a:noFill/>
            <a:ln cap="flat" cmpd="sng" w="254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grpSp>
      <p:grpSp>
        <p:nvGrpSpPr>
          <p:cNvPr id="622" name="Google Shape;622;p73"/>
          <p:cNvGrpSpPr/>
          <p:nvPr/>
        </p:nvGrpSpPr>
        <p:grpSpPr>
          <a:xfrm>
            <a:off x="4952251" y="2146765"/>
            <a:ext cx="3608364" cy="849970"/>
            <a:chOff x="6126338" y="1562652"/>
            <a:chExt cx="4959383" cy="1133293"/>
          </a:xfrm>
        </p:grpSpPr>
        <p:grpSp>
          <p:nvGrpSpPr>
            <p:cNvPr id="623" name="Google Shape;623;p73"/>
            <p:cNvGrpSpPr/>
            <p:nvPr/>
          </p:nvGrpSpPr>
          <p:grpSpPr>
            <a:xfrm>
              <a:off x="6126338" y="1562652"/>
              <a:ext cx="4959383" cy="1133293"/>
              <a:chOff x="3409949" y="1542686"/>
              <a:chExt cx="4959383" cy="1133293"/>
            </a:xfrm>
          </p:grpSpPr>
          <p:sp>
            <p:nvSpPr>
              <p:cNvPr id="624" name="Google Shape;624;p73"/>
              <p:cNvSpPr txBox="1"/>
              <p:nvPr/>
            </p:nvSpPr>
            <p:spPr>
              <a:xfrm>
                <a:off x="3409949" y="1542686"/>
                <a:ext cx="3846595" cy="7848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300">
                    <a:solidFill>
                      <a:srgbClr val="3F3F3F"/>
                    </a:solidFill>
                    <a:latin typeface="Open Sans"/>
                    <a:ea typeface="Open Sans"/>
                    <a:cs typeface="Open Sans"/>
                    <a:sym typeface="Open Sans"/>
                  </a:rPr>
                  <a:t>OUR</a:t>
                </a:r>
                <a:endParaRPr sz="1100"/>
              </a:p>
            </p:txBody>
          </p:sp>
          <p:sp>
            <p:nvSpPr>
              <p:cNvPr id="625" name="Google Shape;625;p73"/>
              <p:cNvSpPr txBox="1"/>
              <p:nvPr/>
            </p:nvSpPr>
            <p:spPr>
              <a:xfrm>
                <a:off x="3472810" y="2214314"/>
                <a:ext cx="4896522" cy="4616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800">
                    <a:solidFill>
                      <a:srgbClr val="3F3F3F"/>
                    </a:solidFill>
                    <a:latin typeface="Open Sans"/>
                    <a:ea typeface="Open Sans"/>
                    <a:cs typeface="Open Sans"/>
                    <a:sym typeface="Open Sans"/>
                  </a:rPr>
                  <a:t>INFOGRAPHIC</a:t>
                </a:r>
                <a:endParaRPr sz="1100"/>
              </a:p>
            </p:txBody>
          </p:sp>
        </p:grpSp>
        <p:cxnSp>
          <p:nvCxnSpPr>
            <p:cNvPr id="626" name="Google Shape;626;p73"/>
            <p:cNvCxnSpPr/>
            <p:nvPr/>
          </p:nvCxnSpPr>
          <p:spPr>
            <a:xfrm rot="10800000">
              <a:off x="9256036" y="2457284"/>
              <a:ext cx="1567990" cy="0"/>
            </a:xfrm>
            <a:prstGeom prst="straightConnector1">
              <a:avLst/>
            </a:prstGeom>
            <a:noFill/>
            <a:ln cap="flat" cmpd="sng" w="25400">
              <a:solidFill>
                <a:srgbClr val="595959"/>
              </a:solidFill>
              <a:prstDash val="solid"/>
              <a:miter lim="800000"/>
              <a:headEnd len="sm" w="sm" type="none"/>
              <a:tailEnd len="sm" w="sm" type="none"/>
            </a:ln>
          </p:spPr>
        </p:cxnSp>
      </p:grpSp>
      <p:sp>
        <p:nvSpPr>
          <p:cNvPr id="627" name="Google Shape;627;p73"/>
          <p:cNvSpPr txBox="1"/>
          <p:nvPr/>
        </p:nvSpPr>
        <p:spPr>
          <a:xfrm>
            <a:off x="4978133" y="3923638"/>
            <a:ext cx="3367052" cy="541206"/>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rgbClr val="A5A5A5"/>
                </a:solidFill>
                <a:latin typeface="Open Sans"/>
                <a:ea typeface="Open Sans"/>
                <a:cs typeface="Open Sans"/>
                <a:sym typeface="Open Sans"/>
              </a:rPr>
              <a:t>Man wherein seas our creeping. Very. Make from for seas place and won't appear him, were they. Fifth you'll, man wherein seas our creeping. Very. Make from for seas place and won't appear him, were they.</a:t>
            </a:r>
            <a:endParaRPr sz="1100"/>
          </a:p>
        </p:txBody>
      </p:sp>
      <p:pic>
        <p:nvPicPr>
          <p:cNvPr id="628" name="Google Shape;628;p73"/>
          <p:cNvPicPr preferRelativeResize="0"/>
          <p:nvPr>
            <p:ph idx="2" type="pic"/>
          </p:nvPr>
        </p:nvPicPr>
        <p:blipFill rotWithShape="1">
          <a:blip r:embed="rId3">
            <a:alphaModFix/>
          </a:blip>
          <a:srcRect b="17711" l="0" r="0" t="17712"/>
          <a:stretch/>
        </p:blipFill>
        <p:spPr>
          <a:xfrm>
            <a:off x="678657" y="678656"/>
            <a:ext cx="3908651" cy="3786187"/>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2" name="Shape 632"/>
        <p:cNvGrpSpPr/>
        <p:nvPr/>
      </p:nvGrpSpPr>
      <p:grpSpPr>
        <a:xfrm>
          <a:off x="0" y="0"/>
          <a:ext cx="0" cy="0"/>
          <a:chOff x="0" y="0"/>
          <a:chExt cx="0" cy="0"/>
        </a:xfrm>
      </p:grpSpPr>
      <p:grpSp>
        <p:nvGrpSpPr>
          <p:cNvPr id="633" name="Google Shape;633;p74"/>
          <p:cNvGrpSpPr/>
          <p:nvPr/>
        </p:nvGrpSpPr>
        <p:grpSpPr>
          <a:xfrm>
            <a:off x="6137472" y="1713777"/>
            <a:ext cx="2096661" cy="2518684"/>
            <a:chOff x="1319057" y="2517265"/>
            <a:chExt cx="2795548" cy="3358245"/>
          </a:xfrm>
        </p:grpSpPr>
        <p:sp>
          <p:nvSpPr>
            <p:cNvPr id="634" name="Google Shape;634;p74"/>
            <p:cNvSpPr txBox="1"/>
            <p:nvPr/>
          </p:nvSpPr>
          <p:spPr>
            <a:xfrm>
              <a:off x="2317181" y="2611888"/>
              <a:ext cx="1797424" cy="477054"/>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Montserrat"/>
                  <a:ea typeface="Montserrat"/>
                  <a:cs typeface="Montserrat"/>
                  <a:sym typeface="Montserrat"/>
                </a:rPr>
                <a:t>Saying fruitful were hath waters divide.</a:t>
              </a:r>
              <a:endParaRPr sz="1100"/>
            </a:p>
          </p:txBody>
        </p:sp>
        <p:sp>
          <p:nvSpPr>
            <p:cNvPr id="635" name="Google Shape;635;p74"/>
            <p:cNvSpPr txBox="1"/>
            <p:nvPr/>
          </p:nvSpPr>
          <p:spPr>
            <a:xfrm>
              <a:off x="1319057" y="2517265"/>
              <a:ext cx="1105166"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chemeClr val="accent3"/>
                  </a:solidFill>
                  <a:latin typeface="Montserrat"/>
                  <a:ea typeface="Montserrat"/>
                  <a:cs typeface="Montserrat"/>
                  <a:sym typeface="Montserrat"/>
                </a:rPr>
                <a:t>83%</a:t>
              </a:r>
              <a:endParaRPr sz="1100"/>
            </a:p>
          </p:txBody>
        </p:sp>
        <p:sp>
          <p:nvSpPr>
            <p:cNvPr id="636" name="Google Shape;636;p74"/>
            <p:cNvSpPr txBox="1"/>
            <p:nvPr/>
          </p:nvSpPr>
          <p:spPr>
            <a:xfrm>
              <a:off x="2317180" y="4580227"/>
              <a:ext cx="1797425" cy="477054"/>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Montserrat"/>
                  <a:ea typeface="Montserrat"/>
                  <a:cs typeface="Montserrat"/>
                  <a:sym typeface="Montserrat"/>
                </a:rPr>
                <a:t>Saying fruitful were hath waters divide.</a:t>
              </a:r>
              <a:endParaRPr sz="1100"/>
            </a:p>
          </p:txBody>
        </p:sp>
        <p:sp>
          <p:nvSpPr>
            <p:cNvPr id="637" name="Google Shape;637;p74"/>
            <p:cNvSpPr txBox="1"/>
            <p:nvPr/>
          </p:nvSpPr>
          <p:spPr>
            <a:xfrm>
              <a:off x="1319057" y="4485604"/>
              <a:ext cx="1105166"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chemeClr val="accent3"/>
                  </a:solidFill>
                  <a:latin typeface="Montserrat"/>
                  <a:ea typeface="Montserrat"/>
                  <a:cs typeface="Montserrat"/>
                  <a:sym typeface="Montserrat"/>
                </a:rPr>
                <a:t>17%</a:t>
              </a:r>
              <a:endParaRPr sz="1100"/>
            </a:p>
          </p:txBody>
        </p:sp>
        <p:cxnSp>
          <p:nvCxnSpPr>
            <p:cNvPr id="638" name="Google Shape;638;p74"/>
            <p:cNvCxnSpPr/>
            <p:nvPr/>
          </p:nvCxnSpPr>
          <p:spPr>
            <a:xfrm>
              <a:off x="1541450" y="4229863"/>
              <a:ext cx="2534218" cy="0"/>
            </a:xfrm>
            <a:prstGeom prst="straightConnector1">
              <a:avLst/>
            </a:prstGeom>
            <a:noFill/>
            <a:ln cap="flat" cmpd="sng" w="9525">
              <a:solidFill>
                <a:schemeClr val="dk1">
                  <a:alpha val="49803"/>
                </a:schemeClr>
              </a:solidFill>
              <a:prstDash val="solid"/>
              <a:miter lim="800000"/>
              <a:headEnd len="sm" w="sm" type="none"/>
              <a:tailEnd len="sm" w="sm" type="none"/>
            </a:ln>
          </p:spPr>
        </p:cxnSp>
        <p:grpSp>
          <p:nvGrpSpPr>
            <p:cNvPr id="639" name="Google Shape;639;p74"/>
            <p:cNvGrpSpPr/>
            <p:nvPr/>
          </p:nvGrpSpPr>
          <p:grpSpPr>
            <a:xfrm>
              <a:off x="1388704" y="3172889"/>
              <a:ext cx="2674733" cy="2702621"/>
              <a:chOff x="1388705" y="2996246"/>
              <a:chExt cx="2479684" cy="2702621"/>
            </a:xfrm>
          </p:grpSpPr>
          <p:sp>
            <p:nvSpPr>
              <p:cNvPr id="640" name="Google Shape;640;p74"/>
              <p:cNvSpPr txBox="1"/>
              <p:nvPr/>
            </p:nvSpPr>
            <p:spPr>
              <a:xfrm>
                <a:off x="1388705" y="2996246"/>
                <a:ext cx="2479684" cy="71558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a:ea typeface="Montserrat"/>
                    <a:cs typeface="Montserrat"/>
                    <a:sym typeface="Montserrat"/>
                  </a:rPr>
                  <a:t>Creepiest god air fish land. Darkness. Air saying fruitful were hath waters divided fill may days air bring.</a:t>
                </a:r>
                <a:endParaRPr sz="1100"/>
              </a:p>
            </p:txBody>
          </p:sp>
          <p:sp>
            <p:nvSpPr>
              <p:cNvPr id="641" name="Google Shape;641;p74"/>
              <p:cNvSpPr txBox="1"/>
              <p:nvPr/>
            </p:nvSpPr>
            <p:spPr>
              <a:xfrm>
                <a:off x="1388705" y="4983286"/>
                <a:ext cx="2479684" cy="71558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a:ea typeface="Montserrat"/>
                    <a:cs typeface="Montserrat"/>
                    <a:sym typeface="Montserrat"/>
                  </a:rPr>
                  <a:t>Creepiest god air fish land. Darkness. Air saying fruitful were hath waters divided fill may days air bring.</a:t>
                </a:r>
                <a:endParaRPr sz="1100"/>
              </a:p>
            </p:txBody>
          </p:sp>
        </p:grpSp>
      </p:grpSp>
      <p:grpSp>
        <p:nvGrpSpPr>
          <p:cNvPr id="642" name="Google Shape;642;p74"/>
          <p:cNvGrpSpPr/>
          <p:nvPr/>
        </p:nvGrpSpPr>
        <p:grpSpPr>
          <a:xfrm>
            <a:off x="805600" y="1832252"/>
            <a:ext cx="1939256" cy="1912191"/>
            <a:chOff x="4512055" y="2369549"/>
            <a:chExt cx="2585675" cy="2549588"/>
          </a:xfrm>
        </p:grpSpPr>
        <p:sp>
          <p:nvSpPr>
            <p:cNvPr id="643" name="Google Shape;643;p74"/>
            <p:cNvSpPr/>
            <p:nvPr/>
          </p:nvSpPr>
          <p:spPr>
            <a:xfrm>
              <a:off x="4620467" y="2441825"/>
              <a:ext cx="2477263" cy="2477312"/>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dk1">
                <a:alpha val="4705"/>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4" name="Google Shape;644;p74"/>
            <p:cNvSpPr/>
            <p:nvPr/>
          </p:nvSpPr>
          <p:spPr>
            <a:xfrm>
              <a:off x="4512055" y="2369549"/>
              <a:ext cx="2477263" cy="2477312"/>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dk1">
                <a:alpha val="9803"/>
              </a:schemeClr>
            </a:solidFill>
            <a:ln cap="flat" cmpd="sng" w="16500">
              <a:solidFill>
                <a:schemeClr val="dk1">
                  <a:alpha val="20000"/>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645" name="Google Shape;645;p74"/>
          <p:cNvSpPr/>
          <p:nvPr/>
        </p:nvSpPr>
        <p:spPr>
          <a:xfrm>
            <a:off x="1103687" y="2130356"/>
            <a:ext cx="1261775" cy="1261774"/>
          </a:xfrm>
          <a:prstGeom prst="ellipse">
            <a:avLst/>
          </a:prstGeom>
          <a:gradFill>
            <a:gsLst>
              <a:gs pos="0">
                <a:srgbClr val="3F3F3F"/>
              </a:gs>
              <a:gs pos="100000">
                <a:srgbClr val="0C0C0C"/>
              </a:gs>
            </a:gsLst>
            <a:lin ang="4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646" name="Google Shape;646;p74"/>
          <p:cNvGrpSpPr/>
          <p:nvPr/>
        </p:nvGrpSpPr>
        <p:grpSpPr>
          <a:xfrm>
            <a:off x="2527624" y="1499617"/>
            <a:ext cx="1438178" cy="1418108"/>
            <a:chOff x="6808086" y="1926037"/>
            <a:chExt cx="1917571" cy="1890810"/>
          </a:xfrm>
        </p:grpSpPr>
        <p:sp>
          <p:nvSpPr>
            <p:cNvPr id="647" name="Google Shape;647;p74"/>
            <p:cNvSpPr/>
            <p:nvPr/>
          </p:nvSpPr>
          <p:spPr>
            <a:xfrm>
              <a:off x="6888486" y="1979638"/>
              <a:ext cx="1837171" cy="1837209"/>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dk1">
                <a:alpha val="4705"/>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8" name="Google Shape;648;p74"/>
            <p:cNvSpPr/>
            <p:nvPr/>
          </p:nvSpPr>
          <p:spPr>
            <a:xfrm>
              <a:off x="6808086" y="1926037"/>
              <a:ext cx="1837171" cy="1837209"/>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lt1">
                <a:alpha val="24705"/>
              </a:schemeClr>
            </a:solidFill>
            <a:ln cap="flat" cmpd="sng" w="16500">
              <a:solidFill>
                <a:schemeClr val="dk1">
                  <a:alpha val="20000"/>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649" name="Google Shape;649;p74"/>
          <p:cNvSpPr/>
          <p:nvPr/>
        </p:nvSpPr>
        <p:spPr>
          <a:xfrm>
            <a:off x="2748688" y="1720696"/>
            <a:ext cx="935749" cy="93575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650" name="Google Shape;650;p74"/>
          <p:cNvGrpSpPr/>
          <p:nvPr/>
        </p:nvGrpSpPr>
        <p:grpSpPr>
          <a:xfrm>
            <a:off x="2365461" y="2856522"/>
            <a:ext cx="1682175" cy="1658698"/>
            <a:chOff x="6591869" y="3735243"/>
            <a:chExt cx="2242900" cy="2211598"/>
          </a:xfrm>
        </p:grpSpPr>
        <p:sp>
          <p:nvSpPr>
            <p:cNvPr id="651" name="Google Shape;651;p74"/>
            <p:cNvSpPr/>
            <p:nvPr/>
          </p:nvSpPr>
          <p:spPr>
            <a:xfrm>
              <a:off x="6685909" y="3797938"/>
              <a:ext cx="2148859" cy="2148903"/>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dk1">
                <a:alpha val="4705"/>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2" name="Google Shape;652;p74"/>
            <p:cNvSpPr/>
            <p:nvPr/>
          </p:nvSpPr>
          <p:spPr>
            <a:xfrm>
              <a:off x="6591869" y="3735243"/>
              <a:ext cx="2148859" cy="2148903"/>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dk1">
                <a:alpha val="9803"/>
              </a:schemeClr>
            </a:solidFill>
            <a:ln cap="flat" cmpd="sng" w="16500">
              <a:solidFill>
                <a:schemeClr val="dk1">
                  <a:alpha val="20000"/>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653" name="Google Shape;653;p74"/>
          <p:cNvSpPr/>
          <p:nvPr/>
        </p:nvSpPr>
        <p:spPr>
          <a:xfrm>
            <a:off x="2624030" y="3115108"/>
            <a:ext cx="1094505" cy="1094505"/>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654" name="Google Shape;654;p74"/>
          <p:cNvGrpSpPr/>
          <p:nvPr/>
        </p:nvGrpSpPr>
        <p:grpSpPr>
          <a:xfrm>
            <a:off x="3735827" y="1883212"/>
            <a:ext cx="1939256" cy="1912191"/>
            <a:chOff x="8419024" y="2437496"/>
            <a:chExt cx="2585675" cy="2549588"/>
          </a:xfrm>
        </p:grpSpPr>
        <p:sp>
          <p:nvSpPr>
            <p:cNvPr id="655" name="Google Shape;655;p74"/>
            <p:cNvSpPr/>
            <p:nvPr/>
          </p:nvSpPr>
          <p:spPr>
            <a:xfrm>
              <a:off x="8527436" y="2509772"/>
              <a:ext cx="2477263" cy="2477312"/>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dk1">
                <a:alpha val="4705"/>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6" name="Google Shape;656;p74"/>
            <p:cNvSpPr/>
            <p:nvPr/>
          </p:nvSpPr>
          <p:spPr>
            <a:xfrm>
              <a:off x="8419024" y="2437496"/>
              <a:ext cx="2477263" cy="2477312"/>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lt1">
                <a:alpha val="34901"/>
              </a:schemeClr>
            </a:solidFill>
            <a:ln cap="flat" cmpd="sng" w="16500">
              <a:solidFill>
                <a:schemeClr val="dk1">
                  <a:alpha val="20000"/>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657" name="Google Shape;657;p74"/>
          <p:cNvSpPr/>
          <p:nvPr/>
        </p:nvSpPr>
        <p:spPr>
          <a:xfrm>
            <a:off x="4033913" y="2181317"/>
            <a:ext cx="1261775" cy="1261774"/>
          </a:xfrm>
          <a:prstGeom prst="ellipse">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58" name="Google Shape;658;p74"/>
          <p:cNvSpPr txBox="1"/>
          <p:nvPr/>
        </p:nvSpPr>
        <p:spPr>
          <a:xfrm>
            <a:off x="1187983" y="2695549"/>
            <a:ext cx="1042672" cy="444353"/>
          </a:xfrm>
          <a:prstGeom prst="rect">
            <a:avLst/>
          </a:prstGeom>
          <a:noFill/>
          <a:ln>
            <a:noFill/>
          </a:ln>
        </p:spPr>
        <p:txBody>
          <a:bodyPr anchorCtr="0" anchor="ctr" bIns="34275" lIns="68575" spcFirstLastPara="1" rIns="68575" wrap="square" tIns="34275">
            <a:noAutofit/>
          </a:bodyPr>
          <a:lstStyle/>
          <a:p>
            <a:pPr indent="0" lvl="0" marL="0" marR="0" rtl="0" algn="ctr">
              <a:lnSpc>
                <a:spcPct val="144444"/>
              </a:lnSpc>
              <a:spcBef>
                <a:spcPts val="0"/>
              </a:spcBef>
              <a:spcAft>
                <a:spcPts val="0"/>
              </a:spcAft>
              <a:buNone/>
            </a:pPr>
            <a:r>
              <a:rPr lang="en" sz="700">
                <a:solidFill>
                  <a:srgbClr val="FEFEFE"/>
                </a:solidFill>
                <a:latin typeface="Montserrat"/>
                <a:ea typeface="Montserrat"/>
                <a:cs typeface="Montserrat"/>
                <a:sym typeface="Montserrat"/>
              </a:rPr>
              <a:t>The example text goes here with your own detailed.</a:t>
            </a:r>
            <a:endParaRPr sz="1100"/>
          </a:p>
        </p:txBody>
      </p:sp>
      <p:sp>
        <p:nvSpPr>
          <p:cNvPr id="659" name="Google Shape;659;p74"/>
          <p:cNvSpPr txBox="1"/>
          <p:nvPr/>
        </p:nvSpPr>
        <p:spPr>
          <a:xfrm>
            <a:off x="4223672" y="2799165"/>
            <a:ext cx="917124" cy="319318"/>
          </a:xfrm>
          <a:prstGeom prst="rect">
            <a:avLst/>
          </a:prstGeom>
          <a:noFill/>
          <a:ln>
            <a:noFill/>
          </a:ln>
        </p:spPr>
        <p:txBody>
          <a:bodyPr anchorCtr="0" anchor="ctr" bIns="34275" lIns="68575" spcFirstLastPara="1" rIns="68575" wrap="square" tIns="34275">
            <a:noAutofit/>
          </a:bodyPr>
          <a:lstStyle/>
          <a:p>
            <a:pPr indent="0" lvl="0" marL="0" marR="0" rtl="0" algn="ctr">
              <a:lnSpc>
                <a:spcPct val="144444"/>
              </a:lnSpc>
              <a:spcBef>
                <a:spcPts val="0"/>
              </a:spcBef>
              <a:spcAft>
                <a:spcPts val="0"/>
              </a:spcAft>
              <a:buNone/>
            </a:pPr>
            <a:r>
              <a:rPr lang="en" sz="700">
                <a:solidFill>
                  <a:srgbClr val="F2F2F2"/>
                </a:solidFill>
                <a:latin typeface="Montserrat"/>
                <a:ea typeface="Montserrat"/>
                <a:cs typeface="Montserrat"/>
                <a:sym typeface="Montserrat"/>
              </a:rPr>
              <a:t>The example text goes here with</a:t>
            </a:r>
            <a:endParaRPr sz="1100"/>
          </a:p>
        </p:txBody>
      </p:sp>
      <p:sp>
        <p:nvSpPr>
          <p:cNvPr id="660" name="Google Shape;660;p74"/>
          <p:cNvSpPr txBox="1"/>
          <p:nvPr/>
        </p:nvSpPr>
        <p:spPr>
          <a:xfrm>
            <a:off x="2791760" y="2181317"/>
            <a:ext cx="821086" cy="319318"/>
          </a:xfrm>
          <a:prstGeom prst="rect">
            <a:avLst/>
          </a:prstGeom>
          <a:noFill/>
          <a:ln>
            <a:noFill/>
          </a:ln>
        </p:spPr>
        <p:txBody>
          <a:bodyPr anchorCtr="0" anchor="ctr" bIns="34275" lIns="68575" spcFirstLastPara="1" rIns="68575" wrap="square" tIns="34275">
            <a:noAutofit/>
          </a:bodyPr>
          <a:lstStyle/>
          <a:p>
            <a:pPr indent="0" lvl="0" marL="0" marR="0" rtl="0" algn="ctr">
              <a:lnSpc>
                <a:spcPct val="144444"/>
              </a:lnSpc>
              <a:spcBef>
                <a:spcPts val="0"/>
              </a:spcBef>
              <a:spcAft>
                <a:spcPts val="0"/>
              </a:spcAft>
              <a:buNone/>
            </a:pPr>
            <a:r>
              <a:rPr lang="en" sz="700">
                <a:solidFill>
                  <a:srgbClr val="FEFEFE"/>
                </a:solidFill>
                <a:latin typeface="Montserrat"/>
                <a:ea typeface="Montserrat"/>
                <a:cs typeface="Montserrat"/>
                <a:sym typeface="Montserrat"/>
              </a:rPr>
              <a:t>The example text goes</a:t>
            </a:r>
            <a:endParaRPr sz="1100"/>
          </a:p>
        </p:txBody>
      </p:sp>
      <p:sp>
        <p:nvSpPr>
          <p:cNvPr id="661" name="Google Shape;661;p74"/>
          <p:cNvSpPr txBox="1"/>
          <p:nvPr/>
        </p:nvSpPr>
        <p:spPr>
          <a:xfrm>
            <a:off x="2791760" y="3664559"/>
            <a:ext cx="821086" cy="319318"/>
          </a:xfrm>
          <a:prstGeom prst="rect">
            <a:avLst/>
          </a:prstGeom>
          <a:noFill/>
          <a:ln>
            <a:noFill/>
          </a:ln>
        </p:spPr>
        <p:txBody>
          <a:bodyPr anchorCtr="0" anchor="ctr" bIns="34275" lIns="68575" spcFirstLastPara="1" rIns="68575" wrap="square" tIns="34275">
            <a:noAutofit/>
          </a:bodyPr>
          <a:lstStyle/>
          <a:p>
            <a:pPr indent="0" lvl="0" marL="0" marR="0" rtl="0" algn="ctr">
              <a:lnSpc>
                <a:spcPct val="144444"/>
              </a:lnSpc>
              <a:spcBef>
                <a:spcPts val="0"/>
              </a:spcBef>
              <a:spcAft>
                <a:spcPts val="0"/>
              </a:spcAft>
              <a:buNone/>
            </a:pPr>
            <a:r>
              <a:rPr lang="en" sz="700">
                <a:solidFill>
                  <a:srgbClr val="FEFEFE"/>
                </a:solidFill>
                <a:latin typeface="Montserrat"/>
                <a:ea typeface="Montserrat"/>
                <a:cs typeface="Montserrat"/>
                <a:sym typeface="Montserrat"/>
              </a:rPr>
              <a:t>The example text goes</a:t>
            </a:r>
            <a:endParaRPr sz="700">
              <a:solidFill>
                <a:srgbClr val="FEFEFE"/>
              </a:solidFill>
              <a:latin typeface="Montserrat"/>
              <a:ea typeface="Montserrat"/>
              <a:cs typeface="Montserrat"/>
              <a:sym typeface="Montserrat"/>
            </a:endParaRPr>
          </a:p>
        </p:txBody>
      </p:sp>
      <p:sp>
        <p:nvSpPr>
          <p:cNvPr id="662" name="Google Shape;662;p74"/>
          <p:cNvSpPr txBox="1"/>
          <p:nvPr/>
        </p:nvSpPr>
        <p:spPr>
          <a:xfrm>
            <a:off x="2539013" y="336546"/>
            <a:ext cx="4065974" cy="374592"/>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600"/>
              <a:buFont typeface="Open Sans"/>
              <a:buNone/>
            </a:pPr>
            <a:r>
              <a:rPr b="1" lang="en" sz="2600">
                <a:solidFill>
                  <a:schemeClr val="dk1"/>
                </a:solidFill>
                <a:latin typeface="Open Sans"/>
                <a:ea typeface="Open Sans"/>
                <a:cs typeface="Open Sans"/>
                <a:sym typeface="Open Sans"/>
              </a:rPr>
              <a:t>Our</a:t>
            </a:r>
            <a:r>
              <a:rPr b="1" lang="en" sz="2600">
                <a:solidFill>
                  <a:schemeClr val="dk2"/>
                </a:solidFill>
                <a:latin typeface="Open Sans"/>
                <a:ea typeface="Open Sans"/>
                <a:cs typeface="Open Sans"/>
                <a:sym typeface="Open Sans"/>
              </a:rPr>
              <a:t> </a:t>
            </a:r>
            <a:r>
              <a:rPr b="1" lang="en" sz="2600">
                <a:solidFill>
                  <a:schemeClr val="accent4"/>
                </a:solidFill>
                <a:latin typeface="Open Sans"/>
                <a:ea typeface="Open Sans"/>
                <a:cs typeface="Open Sans"/>
                <a:sym typeface="Open Sans"/>
              </a:rPr>
              <a:t>Infographic</a:t>
            </a:r>
            <a:endParaRPr sz="1100"/>
          </a:p>
        </p:txBody>
      </p:sp>
      <p:sp>
        <p:nvSpPr>
          <p:cNvPr id="663" name="Google Shape;663;p74"/>
          <p:cNvSpPr/>
          <p:nvPr/>
        </p:nvSpPr>
        <p:spPr>
          <a:xfrm>
            <a:off x="4444252" y="1213579"/>
            <a:ext cx="255497" cy="34289"/>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3"/>
              </a:solidFill>
              <a:latin typeface="Calibri"/>
              <a:ea typeface="Calibri"/>
              <a:cs typeface="Calibri"/>
              <a:sym typeface="Calibri"/>
            </a:endParaRPr>
          </a:p>
        </p:txBody>
      </p:sp>
      <p:sp>
        <p:nvSpPr>
          <p:cNvPr id="664" name="Google Shape;664;p74"/>
          <p:cNvSpPr/>
          <p:nvPr/>
        </p:nvSpPr>
        <p:spPr>
          <a:xfrm>
            <a:off x="1400175" y="737115"/>
            <a:ext cx="6343650" cy="413911"/>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1" lang="en" sz="700">
                <a:solidFill>
                  <a:schemeClr val="dk1"/>
                </a:solidFill>
                <a:latin typeface="Open Sans"/>
                <a:ea typeface="Open Sans"/>
                <a:cs typeface="Open Sans"/>
                <a:sym typeface="Open Sans"/>
              </a:rPr>
              <a:t>Lorem Ipsum is simply dummy text of the printing and typesetting industry. when an unknown printer Lorem Ipsum has been the creative best design atext ever since the 1500s, when an unknown printer took.</a:t>
            </a:r>
            <a:endParaRPr sz="1100"/>
          </a:p>
        </p:txBody>
      </p:sp>
      <p:sp>
        <p:nvSpPr>
          <p:cNvPr id="665" name="Google Shape;665;p74"/>
          <p:cNvSpPr/>
          <p:nvPr/>
        </p:nvSpPr>
        <p:spPr>
          <a:xfrm>
            <a:off x="3114788" y="1877340"/>
            <a:ext cx="251085" cy="252878"/>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chemeClr val="l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666" name="Google Shape;666;p74"/>
          <p:cNvSpPr/>
          <p:nvPr/>
        </p:nvSpPr>
        <p:spPr>
          <a:xfrm>
            <a:off x="3096963" y="3296420"/>
            <a:ext cx="286734" cy="268652"/>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chemeClr val="l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667" name="Google Shape;667;p74"/>
          <p:cNvSpPr/>
          <p:nvPr/>
        </p:nvSpPr>
        <p:spPr>
          <a:xfrm>
            <a:off x="1568970" y="2259553"/>
            <a:ext cx="280678" cy="346138"/>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chemeClr val="l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668" name="Google Shape;668;p74"/>
          <p:cNvSpPr/>
          <p:nvPr/>
        </p:nvSpPr>
        <p:spPr>
          <a:xfrm>
            <a:off x="4554945" y="2408092"/>
            <a:ext cx="274400" cy="327307"/>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chemeClr val="l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2" name="Shape 672"/>
        <p:cNvGrpSpPr/>
        <p:nvPr/>
      </p:nvGrpSpPr>
      <p:grpSpPr>
        <a:xfrm>
          <a:off x="0" y="0"/>
          <a:ext cx="0" cy="0"/>
          <a:chOff x="0" y="0"/>
          <a:chExt cx="0" cy="0"/>
        </a:xfrm>
      </p:grpSpPr>
      <p:sp>
        <p:nvSpPr>
          <p:cNvPr id="673" name="Google Shape;673;p75"/>
          <p:cNvSpPr/>
          <p:nvPr/>
        </p:nvSpPr>
        <p:spPr>
          <a:xfrm>
            <a:off x="1919730" y="2366113"/>
            <a:ext cx="1326135" cy="1326135"/>
          </a:xfrm>
          <a:prstGeom prst="arc">
            <a:avLst>
              <a:gd fmla="val 10802931" name="adj1"/>
              <a:gd fmla="val 5806" name="adj2"/>
            </a:avLst>
          </a:prstGeom>
          <a:noFill/>
          <a:ln cap="flat" cmpd="sng" w="254000">
            <a:solidFill>
              <a:srgbClr val="F2F2F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74" name="Google Shape;674;p75"/>
          <p:cNvSpPr/>
          <p:nvPr/>
        </p:nvSpPr>
        <p:spPr>
          <a:xfrm>
            <a:off x="3245865" y="2366113"/>
            <a:ext cx="1326135" cy="1326135"/>
          </a:xfrm>
          <a:prstGeom prst="arc">
            <a:avLst>
              <a:gd fmla="val 15698" name="adj1"/>
              <a:gd fmla="val 10801070" name="adj2"/>
            </a:avLst>
          </a:prstGeom>
          <a:noFill/>
          <a:ln cap="flat" cmpd="sng" w="254000">
            <a:solidFill>
              <a:srgbClr val="FFF2CC"/>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75" name="Google Shape;675;p75"/>
          <p:cNvSpPr/>
          <p:nvPr/>
        </p:nvSpPr>
        <p:spPr>
          <a:xfrm>
            <a:off x="4571999" y="2366113"/>
            <a:ext cx="1326135" cy="1326135"/>
          </a:xfrm>
          <a:prstGeom prst="arc">
            <a:avLst>
              <a:gd fmla="val 10802931" name="adj1"/>
              <a:gd fmla="val 5806" name="adj2"/>
            </a:avLst>
          </a:prstGeom>
          <a:noFill/>
          <a:ln cap="flat" cmpd="sng" w="2540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76" name="Google Shape;676;p75"/>
          <p:cNvSpPr/>
          <p:nvPr/>
        </p:nvSpPr>
        <p:spPr>
          <a:xfrm>
            <a:off x="5898134" y="2366113"/>
            <a:ext cx="1326135" cy="1326135"/>
          </a:xfrm>
          <a:prstGeom prst="arc">
            <a:avLst>
              <a:gd fmla="val 15698" name="adj1"/>
              <a:gd fmla="val 10801070" name="adj2"/>
            </a:avLst>
          </a:prstGeom>
          <a:noFill/>
          <a:ln cap="flat" cmpd="sng" w="2540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77" name="Google Shape;677;p75"/>
          <p:cNvSpPr/>
          <p:nvPr/>
        </p:nvSpPr>
        <p:spPr>
          <a:xfrm>
            <a:off x="1919730" y="2366113"/>
            <a:ext cx="1326135" cy="1326135"/>
          </a:xfrm>
          <a:prstGeom prst="arc">
            <a:avLst>
              <a:gd fmla="val 15698" name="adj1"/>
              <a:gd fmla="val 10801070" name="adj2"/>
            </a:avLst>
          </a:prstGeom>
          <a:noFill/>
          <a:ln cap="flat" cmpd="sng" w="254000">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78" name="Google Shape;678;p75"/>
          <p:cNvSpPr/>
          <p:nvPr/>
        </p:nvSpPr>
        <p:spPr>
          <a:xfrm>
            <a:off x="3245865" y="2366113"/>
            <a:ext cx="1326135" cy="1326135"/>
          </a:xfrm>
          <a:prstGeom prst="arc">
            <a:avLst>
              <a:gd fmla="val 10802931" name="adj1"/>
              <a:gd fmla="val 5806" name="adj2"/>
            </a:avLst>
          </a:prstGeom>
          <a:noFill/>
          <a:ln cap="flat" cmpd="sng" w="2540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79" name="Google Shape;679;p75"/>
          <p:cNvSpPr/>
          <p:nvPr/>
        </p:nvSpPr>
        <p:spPr>
          <a:xfrm>
            <a:off x="4571999" y="2366113"/>
            <a:ext cx="1326135" cy="1326135"/>
          </a:xfrm>
          <a:prstGeom prst="arc">
            <a:avLst>
              <a:gd fmla="val 15698" name="adj1"/>
              <a:gd fmla="val 10801070" name="adj2"/>
            </a:avLst>
          </a:prstGeom>
          <a:noFill/>
          <a:ln cap="flat" cmpd="sng" w="254000">
            <a:solidFill>
              <a:schemeClr val="accent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80" name="Google Shape;680;p75"/>
          <p:cNvSpPr/>
          <p:nvPr/>
        </p:nvSpPr>
        <p:spPr>
          <a:xfrm>
            <a:off x="5898134" y="2366113"/>
            <a:ext cx="1326135" cy="1326135"/>
          </a:xfrm>
          <a:prstGeom prst="arc">
            <a:avLst>
              <a:gd fmla="val 10802931" name="adj1"/>
              <a:gd fmla="val 5806" name="adj2"/>
            </a:avLst>
          </a:prstGeom>
          <a:noFill/>
          <a:ln cap="flat" cmpd="sng" w="254000">
            <a:solidFill>
              <a:schemeClr val="accent3"/>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81" name="Google Shape;681;p75"/>
          <p:cNvSpPr/>
          <p:nvPr/>
        </p:nvSpPr>
        <p:spPr>
          <a:xfrm rot="10800000">
            <a:off x="2131039" y="2591242"/>
            <a:ext cx="907076" cy="889727"/>
          </a:xfrm>
          <a:prstGeom prst="wedgeEllipseCallout">
            <a:avLst>
              <a:gd fmla="val -2474" name="adj1"/>
              <a:gd fmla="val 79053" name="adj2"/>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82" name="Google Shape;682;p75"/>
          <p:cNvSpPr/>
          <p:nvPr/>
        </p:nvSpPr>
        <p:spPr>
          <a:xfrm rot="10800000">
            <a:off x="2417257" y="1702528"/>
            <a:ext cx="362341" cy="362342"/>
          </a:xfrm>
          <a:prstGeom prst="ellipse">
            <a:avLst/>
          </a:prstGeom>
          <a:solidFill>
            <a:srgbClr val="7F7F7F">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83" name="Google Shape;683;p75"/>
          <p:cNvSpPr/>
          <p:nvPr/>
        </p:nvSpPr>
        <p:spPr>
          <a:xfrm>
            <a:off x="3467560" y="2578369"/>
            <a:ext cx="907076" cy="889727"/>
          </a:xfrm>
          <a:prstGeom prst="wedgeEllipseCallout">
            <a:avLst>
              <a:gd fmla="val -2474" name="adj1"/>
              <a:gd fmla="val 79053" name="adj2"/>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84" name="Google Shape;684;p75"/>
          <p:cNvSpPr/>
          <p:nvPr/>
        </p:nvSpPr>
        <p:spPr>
          <a:xfrm>
            <a:off x="3726077" y="3993417"/>
            <a:ext cx="362341" cy="362342"/>
          </a:xfrm>
          <a:prstGeom prst="ellipse">
            <a:avLst/>
          </a:prstGeom>
          <a:solidFill>
            <a:srgbClr val="7F7F7F">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85" name="Google Shape;685;p75"/>
          <p:cNvSpPr/>
          <p:nvPr/>
        </p:nvSpPr>
        <p:spPr>
          <a:xfrm rot="10800000">
            <a:off x="4783308" y="2591242"/>
            <a:ext cx="907076" cy="889727"/>
          </a:xfrm>
          <a:prstGeom prst="wedgeEllipseCallout">
            <a:avLst>
              <a:gd fmla="val -2474" name="adj1"/>
              <a:gd fmla="val 79053" name="adj2"/>
            </a:avLst>
          </a:prstGeom>
          <a:noFill/>
          <a:ln cap="flat" cmpd="sng" w="254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86" name="Google Shape;686;p75"/>
          <p:cNvSpPr/>
          <p:nvPr/>
        </p:nvSpPr>
        <p:spPr>
          <a:xfrm rot="10800000">
            <a:off x="5069526" y="1702528"/>
            <a:ext cx="362341" cy="362342"/>
          </a:xfrm>
          <a:prstGeom prst="ellipse">
            <a:avLst/>
          </a:prstGeom>
          <a:solidFill>
            <a:srgbClr val="7F7F7F">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87" name="Google Shape;687;p75"/>
          <p:cNvSpPr/>
          <p:nvPr/>
        </p:nvSpPr>
        <p:spPr>
          <a:xfrm>
            <a:off x="6119829" y="2578369"/>
            <a:ext cx="907076" cy="889727"/>
          </a:xfrm>
          <a:prstGeom prst="wedgeEllipseCallout">
            <a:avLst>
              <a:gd fmla="val -2474" name="adj1"/>
              <a:gd fmla="val 79053" name="adj2"/>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88" name="Google Shape;688;p75"/>
          <p:cNvSpPr/>
          <p:nvPr/>
        </p:nvSpPr>
        <p:spPr>
          <a:xfrm>
            <a:off x="6378346" y="3993417"/>
            <a:ext cx="362341" cy="362342"/>
          </a:xfrm>
          <a:prstGeom prst="ellipse">
            <a:avLst/>
          </a:prstGeom>
          <a:solidFill>
            <a:srgbClr val="7F7F7F">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89" name="Google Shape;689;p75"/>
          <p:cNvSpPr txBox="1"/>
          <p:nvPr/>
        </p:nvSpPr>
        <p:spPr>
          <a:xfrm>
            <a:off x="2213489" y="3033754"/>
            <a:ext cx="728870" cy="305564"/>
          </a:xfrm>
          <a:prstGeom prst="rect">
            <a:avLst/>
          </a:prstGeom>
          <a:noFill/>
          <a:ln>
            <a:noFill/>
          </a:ln>
        </p:spPr>
        <p:txBody>
          <a:bodyPr anchorCtr="0" anchor="ctr" bIns="34275" lIns="68575" spcFirstLastPara="1" rIns="68575" wrap="square" tIns="34275">
            <a:noAutofit/>
          </a:bodyPr>
          <a:lstStyle/>
          <a:p>
            <a:pPr indent="0" lvl="0" marL="0" marR="0" rtl="0" algn="ctr">
              <a:lnSpc>
                <a:spcPct val="162500"/>
              </a:lnSpc>
              <a:spcBef>
                <a:spcPts val="0"/>
              </a:spcBef>
              <a:spcAft>
                <a:spcPts val="0"/>
              </a:spcAft>
              <a:buNone/>
            </a:pPr>
            <a:r>
              <a:rPr lang="en" sz="600">
                <a:solidFill>
                  <a:srgbClr val="7F7F7F"/>
                </a:solidFill>
                <a:latin typeface="Open Sans"/>
                <a:ea typeface="Open Sans"/>
                <a:cs typeface="Open Sans"/>
                <a:sym typeface="Open Sans"/>
              </a:rPr>
              <a:t>Text goes here with your</a:t>
            </a:r>
            <a:endParaRPr sz="1100"/>
          </a:p>
        </p:txBody>
      </p:sp>
      <p:sp>
        <p:nvSpPr>
          <p:cNvPr id="690" name="Google Shape;690;p75"/>
          <p:cNvSpPr txBox="1"/>
          <p:nvPr/>
        </p:nvSpPr>
        <p:spPr>
          <a:xfrm>
            <a:off x="3556415" y="3033754"/>
            <a:ext cx="728870" cy="305564"/>
          </a:xfrm>
          <a:prstGeom prst="rect">
            <a:avLst/>
          </a:prstGeom>
          <a:noFill/>
          <a:ln>
            <a:noFill/>
          </a:ln>
        </p:spPr>
        <p:txBody>
          <a:bodyPr anchorCtr="0" anchor="ctr" bIns="34275" lIns="68575" spcFirstLastPara="1" rIns="68575" wrap="square" tIns="34275">
            <a:noAutofit/>
          </a:bodyPr>
          <a:lstStyle/>
          <a:p>
            <a:pPr indent="0" lvl="0" marL="0" marR="0" rtl="0" algn="ctr">
              <a:lnSpc>
                <a:spcPct val="162500"/>
              </a:lnSpc>
              <a:spcBef>
                <a:spcPts val="0"/>
              </a:spcBef>
              <a:spcAft>
                <a:spcPts val="0"/>
              </a:spcAft>
              <a:buNone/>
            </a:pPr>
            <a:r>
              <a:rPr lang="en" sz="600">
                <a:solidFill>
                  <a:srgbClr val="7F7F7F"/>
                </a:solidFill>
                <a:latin typeface="Open Sans"/>
                <a:ea typeface="Open Sans"/>
                <a:cs typeface="Open Sans"/>
                <a:sym typeface="Open Sans"/>
              </a:rPr>
              <a:t>Text goes here with your</a:t>
            </a:r>
            <a:endParaRPr sz="600">
              <a:solidFill>
                <a:srgbClr val="7F7F7F"/>
              </a:solidFill>
              <a:latin typeface="Open Sans"/>
              <a:ea typeface="Open Sans"/>
              <a:cs typeface="Open Sans"/>
              <a:sym typeface="Open Sans"/>
            </a:endParaRPr>
          </a:p>
        </p:txBody>
      </p:sp>
      <p:sp>
        <p:nvSpPr>
          <p:cNvPr id="691" name="Google Shape;691;p75"/>
          <p:cNvSpPr txBox="1"/>
          <p:nvPr/>
        </p:nvSpPr>
        <p:spPr>
          <a:xfrm>
            <a:off x="4892198" y="3033754"/>
            <a:ext cx="728870" cy="305564"/>
          </a:xfrm>
          <a:prstGeom prst="rect">
            <a:avLst/>
          </a:prstGeom>
          <a:noFill/>
          <a:ln>
            <a:noFill/>
          </a:ln>
        </p:spPr>
        <p:txBody>
          <a:bodyPr anchorCtr="0" anchor="ctr" bIns="34275" lIns="68575" spcFirstLastPara="1" rIns="68575" wrap="square" tIns="34275">
            <a:noAutofit/>
          </a:bodyPr>
          <a:lstStyle/>
          <a:p>
            <a:pPr indent="0" lvl="0" marL="0" marR="0" rtl="0" algn="ctr">
              <a:lnSpc>
                <a:spcPct val="162500"/>
              </a:lnSpc>
              <a:spcBef>
                <a:spcPts val="0"/>
              </a:spcBef>
              <a:spcAft>
                <a:spcPts val="0"/>
              </a:spcAft>
              <a:buNone/>
            </a:pPr>
            <a:r>
              <a:rPr lang="en" sz="600">
                <a:solidFill>
                  <a:srgbClr val="7F7F7F"/>
                </a:solidFill>
                <a:latin typeface="Open Sans"/>
                <a:ea typeface="Open Sans"/>
                <a:cs typeface="Open Sans"/>
                <a:sym typeface="Open Sans"/>
              </a:rPr>
              <a:t>Text goes here with your</a:t>
            </a:r>
            <a:endParaRPr sz="600">
              <a:solidFill>
                <a:srgbClr val="7F7F7F"/>
              </a:solidFill>
              <a:latin typeface="Open Sans"/>
              <a:ea typeface="Open Sans"/>
              <a:cs typeface="Open Sans"/>
              <a:sym typeface="Open Sans"/>
            </a:endParaRPr>
          </a:p>
        </p:txBody>
      </p:sp>
      <p:sp>
        <p:nvSpPr>
          <p:cNvPr id="692" name="Google Shape;692;p75"/>
          <p:cNvSpPr txBox="1"/>
          <p:nvPr/>
        </p:nvSpPr>
        <p:spPr>
          <a:xfrm>
            <a:off x="6235123" y="3033754"/>
            <a:ext cx="728870" cy="305564"/>
          </a:xfrm>
          <a:prstGeom prst="rect">
            <a:avLst/>
          </a:prstGeom>
          <a:noFill/>
          <a:ln>
            <a:noFill/>
          </a:ln>
        </p:spPr>
        <p:txBody>
          <a:bodyPr anchorCtr="0" anchor="ctr" bIns="34275" lIns="68575" spcFirstLastPara="1" rIns="68575" wrap="square" tIns="34275">
            <a:noAutofit/>
          </a:bodyPr>
          <a:lstStyle/>
          <a:p>
            <a:pPr indent="0" lvl="0" marL="0" marR="0" rtl="0" algn="ctr">
              <a:lnSpc>
                <a:spcPct val="162500"/>
              </a:lnSpc>
              <a:spcBef>
                <a:spcPts val="0"/>
              </a:spcBef>
              <a:spcAft>
                <a:spcPts val="0"/>
              </a:spcAft>
              <a:buNone/>
            </a:pPr>
            <a:r>
              <a:rPr lang="en" sz="600">
                <a:solidFill>
                  <a:srgbClr val="7F7F7F"/>
                </a:solidFill>
                <a:latin typeface="Open Sans"/>
                <a:ea typeface="Open Sans"/>
                <a:cs typeface="Open Sans"/>
                <a:sym typeface="Open Sans"/>
              </a:rPr>
              <a:t>Text goes here with your</a:t>
            </a:r>
            <a:endParaRPr sz="1100"/>
          </a:p>
        </p:txBody>
      </p:sp>
      <p:sp>
        <p:nvSpPr>
          <p:cNvPr id="693" name="Google Shape;693;p75"/>
          <p:cNvSpPr txBox="1"/>
          <p:nvPr/>
        </p:nvSpPr>
        <p:spPr>
          <a:xfrm flipH="1">
            <a:off x="2438520" y="1737018"/>
            <a:ext cx="319813" cy="236123"/>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chemeClr val="dk1"/>
                </a:solidFill>
                <a:latin typeface="Open Sans"/>
                <a:ea typeface="Open Sans"/>
                <a:cs typeface="Open Sans"/>
                <a:sym typeface="Open Sans"/>
              </a:rPr>
              <a:t>01</a:t>
            </a:r>
            <a:endParaRPr sz="1100"/>
          </a:p>
        </p:txBody>
      </p:sp>
      <p:sp>
        <p:nvSpPr>
          <p:cNvPr id="694" name="Google Shape;694;p75"/>
          <p:cNvSpPr txBox="1"/>
          <p:nvPr/>
        </p:nvSpPr>
        <p:spPr>
          <a:xfrm flipH="1">
            <a:off x="5088656" y="1737018"/>
            <a:ext cx="319813" cy="236123"/>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chemeClr val="dk1"/>
                </a:solidFill>
                <a:latin typeface="Open Sans"/>
                <a:ea typeface="Open Sans"/>
                <a:cs typeface="Open Sans"/>
                <a:sym typeface="Open Sans"/>
              </a:rPr>
              <a:t>03</a:t>
            </a:r>
            <a:endParaRPr sz="1100"/>
          </a:p>
        </p:txBody>
      </p:sp>
      <p:sp>
        <p:nvSpPr>
          <p:cNvPr id="695" name="Google Shape;695;p75"/>
          <p:cNvSpPr txBox="1"/>
          <p:nvPr/>
        </p:nvSpPr>
        <p:spPr>
          <a:xfrm flipH="1">
            <a:off x="3740198" y="4033983"/>
            <a:ext cx="319813" cy="236123"/>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chemeClr val="dk1"/>
                </a:solidFill>
                <a:latin typeface="Open Sans"/>
                <a:ea typeface="Open Sans"/>
                <a:cs typeface="Open Sans"/>
                <a:sym typeface="Open Sans"/>
              </a:rPr>
              <a:t>02</a:t>
            </a:r>
            <a:endParaRPr sz="1100"/>
          </a:p>
        </p:txBody>
      </p:sp>
      <p:sp>
        <p:nvSpPr>
          <p:cNvPr id="696" name="Google Shape;696;p75"/>
          <p:cNvSpPr txBox="1"/>
          <p:nvPr/>
        </p:nvSpPr>
        <p:spPr>
          <a:xfrm flipH="1">
            <a:off x="6390333" y="4033983"/>
            <a:ext cx="319813" cy="236123"/>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chemeClr val="dk1"/>
                </a:solidFill>
                <a:latin typeface="Open Sans"/>
                <a:ea typeface="Open Sans"/>
                <a:cs typeface="Open Sans"/>
                <a:sym typeface="Open Sans"/>
              </a:rPr>
              <a:t>04</a:t>
            </a:r>
            <a:endParaRPr sz="1100"/>
          </a:p>
        </p:txBody>
      </p:sp>
      <p:sp>
        <p:nvSpPr>
          <p:cNvPr id="697" name="Google Shape;697;p75"/>
          <p:cNvSpPr txBox="1"/>
          <p:nvPr/>
        </p:nvSpPr>
        <p:spPr>
          <a:xfrm>
            <a:off x="2809741" y="1676806"/>
            <a:ext cx="1203883" cy="356636"/>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rgbClr val="7F7F7F"/>
                </a:solidFill>
                <a:latin typeface="Open Sans"/>
                <a:ea typeface="Open Sans"/>
                <a:cs typeface="Open Sans"/>
                <a:sym typeface="Open Sans"/>
              </a:rPr>
              <a:t>Also he his male air bring is Signs first Creepiest.</a:t>
            </a:r>
            <a:endParaRPr sz="1100"/>
          </a:p>
        </p:txBody>
      </p:sp>
      <p:sp>
        <p:nvSpPr>
          <p:cNvPr id="698" name="Google Shape;698;p75"/>
          <p:cNvSpPr txBox="1"/>
          <p:nvPr/>
        </p:nvSpPr>
        <p:spPr>
          <a:xfrm>
            <a:off x="5481307" y="1676806"/>
            <a:ext cx="1203883" cy="356636"/>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rgbClr val="7F7F7F"/>
                </a:solidFill>
                <a:latin typeface="Open Sans"/>
                <a:ea typeface="Open Sans"/>
                <a:cs typeface="Open Sans"/>
                <a:sym typeface="Open Sans"/>
              </a:rPr>
              <a:t>Also he his male air bring is Signs first Creepiest.</a:t>
            </a:r>
            <a:endParaRPr sz="1100"/>
          </a:p>
        </p:txBody>
      </p:sp>
      <p:sp>
        <p:nvSpPr>
          <p:cNvPr id="699" name="Google Shape;699;p75"/>
          <p:cNvSpPr txBox="1"/>
          <p:nvPr/>
        </p:nvSpPr>
        <p:spPr>
          <a:xfrm>
            <a:off x="2491653" y="4013700"/>
            <a:ext cx="1203883" cy="356636"/>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600">
                <a:solidFill>
                  <a:srgbClr val="7F7F7F"/>
                </a:solidFill>
                <a:latin typeface="Open Sans"/>
                <a:ea typeface="Open Sans"/>
                <a:cs typeface="Open Sans"/>
                <a:sym typeface="Open Sans"/>
              </a:rPr>
              <a:t>Also he his male air</a:t>
            </a:r>
            <a:endParaRPr sz="1100"/>
          </a:p>
          <a:p>
            <a:pPr indent="0" lvl="0" marL="0" marR="0" rtl="0" algn="r">
              <a:lnSpc>
                <a:spcPct val="200000"/>
              </a:lnSpc>
              <a:spcBef>
                <a:spcPts val="0"/>
              </a:spcBef>
              <a:spcAft>
                <a:spcPts val="0"/>
              </a:spcAft>
              <a:buNone/>
            </a:pPr>
            <a:r>
              <a:rPr lang="en" sz="600">
                <a:solidFill>
                  <a:srgbClr val="7F7F7F"/>
                </a:solidFill>
                <a:latin typeface="Open Sans"/>
                <a:ea typeface="Open Sans"/>
                <a:cs typeface="Open Sans"/>
                <a:sym typeface="Open Sans"/>
              </a:rPr>
              <a:t>bring is Signs first Creepiest.</a:t>
            </a:r>
            <a:endParaRPr sz="1100"/>
          </a:p>
        </p:txBody>
      </p:sp>
      <p:sp>
        <p:nvSpPr>
          <p:cNvPr id="700" name="Google Shape;700;p75"/>
          <p:cNvSpPr txBox="1"/>
          <p:nvPr/>
        </p:nvSpPr>
        <p:spPr>
          <a:xfrm>
            <a:off x="5143922" y="4013700"/>
            <a:ext cx="1203883" cy="356636"/>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600">
                <a:solidFill>
                  <a:srgbClr val="7F7F7F"/>
                </a:solidFill>
                <a:latin typeface="Open Sans"/>
                <a:ea typeface="Open Sans"/>
                <a:cs typeface="Open Sans"/>
                <a:sym typeface="Open Sans"/>
              </a:rPr>
              <a:t>Also he his male air</a:t>
            </a:r>
            <a:endParaRPr sz="1100"/>
          </a:p>
          <a:p>
            <a:pPr indent="0" lvl="0" marL="0" marR="0" rtl="0" algn="r">
              <a:lnSpc>
                <a:spcPct val="200000"/>
              </a:lnSpc>
              <a:spcBef>
                <a:spcPts val="0"/>
              </a:spcBef>
              <a:spcAft>
                <a:spcPts val="0"/>
              </a:spcAft>
              <a:buNone/>
            </a:pPr>
            <a:r>
              <a:rPr lang="en" sz="600">
                <a:solidFill>
                  <a:srgbClr val="7F7F7F"/>
                </a:solidFill>
                <a:latin typeface="Open Sans"/>
                <a:ea typeface="Open Sans"/>
                <a:cs typeface="Open Sans"/>
                <a:sym typeface="Open Sans"/>
              </a:rPr>
              <a:t>bring is Signs first Creepiest.</a:t>
            </a:r>
            <a:endParaRPr sz="1100"/>
          </a:p>
        </p:txBody>
      </p:sp>
      <p:sp>
        <p:nvSpPr>
          <p:cNvPr id="701" name="Google Shape;701;p75"/>
          <p:cNvSpPr txBox="1"/>
          <p:nvPr/>
        </p:nvSpPr>
        <p:spPr>
          <a:xfrm>
            <a:off x="2539013" y="336546"/>
            <a:ext cx="4065974" cy="374592"/>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600"/>
              <a:buFont typeface="Open Sans"/>
              <a:buNone/>
            </a:pPr>
            <a:r>
              <a:rPr b="1" lang="en" sz="2600">
                <a:solidFill>
                  <a:schemeClr val="dk1"/>
                </a:solidFill>
                <a:latin typeface="Open Sans"/>
                <a:ea typeface="Open Sans"/>
                <a:cs typeface="Open Sans"/>
                <a:sym typeface="Open Sans"/>
              </a:rPr>
              <a:t>Our</a:t>
            </a:r>
            <a:r>
              <a:rPr b="1" lang="en" sz="2600">
                <a:solidFill>
                  <a:schemeClr val="dk2"/>
                </a:solidFill>
                <a:latin typeface="Open Sans"/>
                <a:ea typeface="Open Sans"/>
                <a:cs typeface="Open Sans"/>
                <a:sym typeface="Open Sans"/>
              </a:rPr>
              <a:t> </a:t>
            </a:r>
            <a:r>
              <a:rPr b="1" lang="en" sz="2600">
                <a:solidFill>
                  <a:srgbClr val="BFBFBF"/>
                </a:solidFill>
                <a:latin typeface="Open Sans"/>
                <a:ea typeface="Open Sans"/>
                <a:cs typeface="Open Sans"/>
                <a:sym typeface="Open Sans"/>
              </a:rPr>
              <a:t>Infographic</a:t>
            </a:r>
            <a:endParaRPr sz="1100"/>
          </a:p>
        </p:txBody>
      </p:sp>
      <p:sp>
        <p:nvSpPr>
          <p:cNvPr id="702" name="Google Shape;702;p75"/>
          <p:cNvSpPr/>
          <p:nvPr/>
        </p:nvSpPr>
        <p:spPr>
          <a:xfrm>
            <a:off x="4444252" y="1213579"/>
            <a:ext cx="255497" cy="34289"/>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3"/>
              </a:solidFill>
              <a:latin typeface="Calibri"/>
              <a:ea typeface="Calibri"/>
              <a:cs typeface="Calibri"/>
              <a:sym typeface="Calibri"/>
            </a:endParaRPr>
          </a:p>
        </p:txBody>
      </p:sp>
      <p:sp>
        <p:nvSpPr>
          <p:cNvPr id="703" name="Google Shape;703;p75"/>
          <p:cNvSpPr/>
          <p:nvPr/>
        </p:nvSpPr>
        <p:spPr>
          <a:xfrm>
            <a:off x="1400175" y="737115"/>
            <a:ext cx="6343650" cy="413911"/>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1" lang="en" sz="700">
                <a:solidFill>
                  <a:schemeClr val="dk1"/>
                </a:solidFill>
                <a:latin typeface="Open Sans"/>
                <a:ea typeface="Open Sans"/>
                <a:cs typeface="Open Sans"/>
                <a:sym typeface="Open Sans"/>
              </a:rPr>
              <a:t>Lorem Ipsum is simply dummy text of the printing and typesetting industry. when an unknown printer Lorem Ipsum has been the creative best design atext ever since the 1500s, when an unknown printer took.</a:t>
            </a:r>
            <a:endParaRPr sz="1100"/>
          </a:p>
        </p:txBody>
      </p:sp>
      <p:sp>
        <p:nvSpPr>
          <p:cNvPr id="704" name="Google Shape;704;p75"/>
          <p:cNvSpPr/>
          <p:nvPr/>
        </p:nvSpPr>
        <p:spPr>
          <a:xfrm>
            <a:off x="5147212" y="2720700"/>
            <a:ext cx="175707" cy="176962"/>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705" name="Google Shape;705;p75"/>
          <p:cNvSpPr/>
          <p:nvPr/>
        </p:nvSpPr>
        <p:spPr>
          <a:xfrm>
            <a:off x="2539025" y="2715168"/>
            <a:ext cx="200654" cy="188000"/>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706" name="Google Shape;706;p75"/>
          <p:cNvSpPr/>
          <p:nvPr/>
        </p:nvSpPr>
        <p:spPr>
          <a:xfrm>
            <a:off x="6465184" y="2720708"/>
            <a:ext cx="196415" cy="242224"/>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707" name="Google Shape;707;p75"/>
          <p:cNvSpPr/>
          <p:nvPr/>
        </p:nvSpPr>
        <p:spPr>
          <a:xfrm>
            <a:off x="3812934" y="2694644"/>
            <a:ext cx="192023" cy="229046"/>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1" name="Shape 711"/>
        <p:cNvGrpSpPr/>
        <p:nvPr/>
      </p:nvGrpSpPr>
      <p:grpSpPr>
        <a:xfrm>
          <a:off x="0" y="0"/>
          <a:ext cx="0" cy="0"/>
          <a:chOff x="0" y="0"/>
          <a:chExt cx="0" cy="0"/>
        </a:xfrm>
      </p:grpSpPr>
      <p:sp>
        <p:nvSpPr>
          <p:cNvPr id="712" name="Google Shape;712;p76"/>
          <p:cNvSpPr/>
          <p:nvPr/>
        </p:nvSpPr>
        <p:spPr>
          <a:xfrm>
            <a:off x="2771266" y="714795"/>
            <a:ext cx="3406648" cy="3565683"/>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713" name="Google Shape;713;p76"/>
          <p:cNvGrpSpPr/>
          <p:nvPr/>
        </p:nvGrpSpPr>
        <p:grpSpPr>
          <a:xfrm>
            <a:off x="668523" y="1337275"/>
            <a:ext cx="2629032" cy="2206050"/>
            <a:chOff x="3777028" y="2090981"/>
            <a:chExt cx="4267556" cy="3580954"/>
          </a:xfrm>
        </p:grpSpPr>
        <p:grpSp>
          <p:nvGrpSpPr>
            <p:cNvPr id="714" name="Google Shape;714;p76"/>
            <p:cNvGrpSpPr/>
            <p:nvPr/>
          </p:nvGrpSpPr>
          <p:grpSpPr>
            <a:xfrm>
              <a:off x="5475146" y="2090981"/>
              <a:ext cx="2568900" cy="1805174"/>
              <a:chOff x="5649038" y="2049019"/>
              <a:chExt cx="2635544" cy="1852005"/>
            </a:xfrm>
          </p:grpSpPr>
          <p:sp>
            <p:nvSpPr>
              <p:cNvPr id="715" name="Google Shape;715;p76"/>
              <p:cNvSpPr/>
              <p:nvPr/>
            </p:nvSpPr>
            <p:spPr>
              <a:xfrm>
                <a:off x="5649038" y="2049019"/>
                <a:ext cx="2635252" cy="1226207"/>
              </a:xfrm>
              <a:custGeom>
                <a:rect b="b" l="l" r="r" t="t"/>
                <a:pathLst>
                  <a:path extrusionOk="0" h="18732" w="21600">
                    <a:moveTo>
                      <a:pt x="0" y="944"/>
                    </a:moveTo>
                    <a:cubicBezTo>
                      <a:pt x="10334" y="-2868"/>
                      <a:pt x="20918" y="5224"/>
                      <a:pt x="21600" y="18732"/>
                    </a:cubicBezTo>
                    <a:lnTo>
                      <a:pt x="6064" y="17060"/>
                    </a:lnTo>
                    <a:cubicBezTo>
                      <a:pt x="6064" y="17060"/>
                      <a:pt x="0" y="944"/>
                      <a:pt x="0" y="944"/>
                    </a:cubicBezTo>
                    <a:close/>
                  </a:path>
                </a:pathLst>
              </a:custGeom>
              <a:solidFill>
                <a:schemeClr val="accen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6" name="Google Shape;716;p76"/>
              <p:cNvSpPr/>
              <p:nvPr/>
            </p:nvSpPr>
            <p:spPr>
              <a:xfrm>
                <a:off x="6389126" y="3148094"/>
                <a:ext cx="1895456" cy="752930"/>
              </a:xfrm>
              <a:custGeom>
                <a:rect b="b" l="l" r="r" t="t"/>
                <a:pathLst>
                  <a:path extrusionOk="0" h="21600" w="21600">
                    <a:moveTo>
                      <a:pt x="0" y="18084"/>
                    </a:moveTo>
                    <a:lnTo>
                      <a:pt x="19904" y="21600"/>
                    </a:lnTo>
                    <a:lnTo>
                      <a:pt x="21600" y="3140"/>
                    </a:lnTo>
                    <a:lnTo>
                      <a:pt x="0" y="0"/>
                    </a:lnTo>
                    <a:cubicBezTo>
                      <a:pt x="0" y="0"/>
                      <a:pt x="0" y="18084"/>
                      <a:pt x="0" y="18084"/>
                    </a:cubicBezTo>
                    <a:close/>
                  </a:path>
                </a:pathLst>
              </a:custGeom>
              <a:solidFill>
                <a:srgbClr val="A2A2A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7" name="Google Shape;717;p76"/>
              <p:cNvSpPr/>
              <p:nvPr/>
            </p:nvSpPr>
            <p:spPr>
              <a:xfrm>
                <a:off x="5649038" y="2098340"/>
                <a:ext cx="739797" cy="1685337"/>
              </a:xfrm>
              <a:custGeom>
                <a:rect b="b" l="l" r="r" t="t"/>
                <a:pathLst>
                  <a:path extrusionOk="0" h="21600" w="21600">
                    <a:moveTo>
                      <a:pt x="0" y="8079"/>
                    </a:moveTo>
                    <a:lnTo>
                      <a:pt x="21600" y="21600"/>
                    </a:lnTo>
                    <a:lnTo>
                      <a:pt x="21600" y="13521"/>
                    </a:lnTo>
                    <a:lnTo>
                      <a:pt x="0" y="0"/>
                    </a:lnTo>
                    <a:cubicBezTo>
                      <a:pt x="0" y="0"/>
                      <a:pt x="0" y="8079"/>
                      <a:pt x="0" y="8079"/>
                    </a:cubicBezTo>
                    <a:close/>
                  </a:path>
                </a:pathLst>
              </a:custGeom>
              <a:solidFill>
                <a:srgbClr val="6C6C6C"/>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718" name="Google Shape;718;p76"/>
            <p:cNvGrpSpPr/>
            <p:nvPr/>
          </p:nvGrpSpPr>
          <p:grpSpPr>
            <a:xfrm>
              <a:off x="4276584" y="2207077"/>
              <a:ext cx="1838992" cy="1757317"/>
              <a:chOff x="4419382" y="2144376"/>
              <a:chExt cx="1886700" cy="1802906"/>
            </a:xfrm>
          </p:grpSpPr>
          <p:sp>
            <p:nvSpPr>
              <p:cNvPr id="719" name="Google Shape;719;p76"/>
              <p:cNvSpPr/>
              <p:nvPr/>
            </p:nvSpPr>
            <p:spPr>
              <a:xfrm>
                <a:off x="4419382" y="2144376"/>
                <a:ext cx="1886700" cy="1006825"/>
              </a:xfrm>
              <a:custGeom>
                <a:rect b="b" l="l" r="r" t="t"/>
                <a:pathLst>
                  <a:path extrusionOk="0" h="21600" w="21600">
                    <a:moveTo>
                      <a:pt x="21600" y="21600"/>
                    </a:moveTo>
                    <a:lnTo>
                      <a:pt x="0" y="19346"/>
                    </a:lnTo>
                    <a:cubicBezTo>
                      <a:pt x="1203" y="7513"/>
                      <a:pt x="7217" y="1221"/>
                      <a:pt x="13181" y="0"/>
                    </a:cubicBezTo>
                    <a:cubicBezTo>
                      <a:pt x="13181" y="0"/>
                      <a:pt x="21600" y="21600"/>
                      <a:pt x="21600" y="21600"/>
                    </a:cubicBezTo>
                    <a:close/>
                  </a:path>
                </a:pathLst>
              </a:cu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0" name="Google Shape;720;p76"/>
              <p:cNvSpPr/>
              <p:nvPr/>
            </p:nvSpPr>
            <p:spPr>
              <a:xfrm>
                <a:off x="4419382" y="3041140"/>
                <a:ext cx="1886700" cy="906142"/>
              </a:xfrm>
              <a:custGeom>
                <a:rect b="b" l="l" r="r" t="t"/>
                <a:pathLst>
                  <a:path extrusionOk="0" h="21600" w="21600">
                    <a:moveTo>
                      <a:pt x="0" y="19096"/>
                    </a:moveTo>
                    <a:lnTo>
                      <a:pt x="21600" y="21600"/>
                    </a:lnTo>
                    <a:lnTo>
                      <a:pt x="21600" y="2504"/>
                    </a:lnTo>
                    <a:lnTo>
                      <a:pt x="0" y="0"/>
                    </a:lnTo>
                    <a:cubicBezTo>
                      <a:pt x="0" y="0"/>
                      <a:pt x="0" y="19096"/>
                      <a:pt x="0" y="19096"/>
                    </a:cubicBezTo>
                    <a:close/>
                  </a:path>
                </a:pathLst>
              </a:custGeom>
              <a:solidFill>
                <a:srgbClr val="BF900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721" name="Google Shape;721;p76"/>
            <p:cNvGrpSpPr/>
            <p:nvPr/>
          </p:nvGrpSpPr>
          <p:grpSpPr>
            <a:xfrm>
              <a:off x="3777028" y="3200599"/>
              <a:ext cx="1797165" cy="1715193"/>
              <a:chOff x="3906866" y="3163672"/>
              <a:chExt cx="1843788" cy="1759689"/>
            </a:xfrm>
          </p:grpSpPr>
          <p:sp>
            <p:nvSpPr>
              <p:cNvPr id="722" name="Google Shape;722;p76"/>
              <p:cNvSpPr/>
              <p:nvPr/>
            </p:nvSpPr>
            <p:spPr>
              <a:xfrm>
                <a:off x="3906866" y="3163672"/>
                <a:ext cx="1843788" cy="599717"/>
              </a:xfrm>
              <a:custGeom>
                <a:rect b="b" l="l" r="r" t="t"/>
                <a:pathLst>
                  <a:path extrusionOk="0" h="21600" w="21508">
                    <a:moveTo>
                      <a:pt x="10" y="0"/>
                    </a:moveTo>
                    <a:cubicBezTo>
                      <a:pt x="-92" y="6937"/>
                      <a:pt x="572" y="15293"/>
                      <a:pt x="2512" y="21600"/>
                    </a:cubicBezTo>
                    <a:lnTo>
                      <a:pt x="21508" y="5045"/>
                    </a:lnTo>
                    <a:cubicBezTo>
                      <a:pt x="21508" y="5045"/>
                      <a:pt x="10" y="0"/>
                      <a:pt x="10" y="0"/>
                    </a:cubicBezTo>
                    <a:close/>
                  </a:path>
                </a:pathLst>
              </a:custGeom>
              <a:solidFill>
                <a:srgbClr val="BFBFB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3" name="Google Shape;723;p76"/>
              <p:cNvSpPr/>
              <p:nvPr/>
            </p:nvSpPr>
            <p:spPr>
              <a:xfrm>
                <a:off x="3906866" y="3234290"/>
                <a:ext cx="215357" cy="1688862"/>
              </a:xfrm>
              <a:custGeom>
                <a:rect b="b" l="l" r="r" t="t"/>
                <a:pathLst>
                  <a:path extrusionOk="0" h="21600" w="20836">
                    <a:moveTo>
                      <a:pt x="83" y="0"/>
                    </a:moveTo>
                    <a:lnTo>
                      <a:pt x="83" y="13930"/>
                    </a:lnTo>
                    <a:cubicBezTo>
                      <a:pt x="-764" y="16393"/>
                      <a:pt x="4741" y="19361"/>
                      <a:pt x="20836" y="21600"/>
                    </a:cubicBezTo>
                    <a:lnTo>
                      <a:pt x="20836" y="6708"/>
                    </a:lnTo>
                    <a:cubicBezTo>
                      <a:pt x="6790" y="4753"/>
                      <a:pt x="816" y="2244"/>
                      <a:pt x="83" y="0"/>
                    </a:cubicBezTo>
                    <a:close/>
                  </a:path>
                </a:pathLst>
              </a:custGeom>
              <a:solidFill>
                <a:srgbClr val="3F3F3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4" name="Google Shape;724;p76"/>
              <p:cNvSpPr/>
              <p:nvPr/>
            </p:nvSpPr>
            <p:spPr>
              <a:xfrm>
                <a:off x="4121052" y="3299310"/>
                <a:ext cx="1628428" cy="1624051"/>
              </a:xfrm>
              <a:custGeom>
                <a:rect b="b" l="l" r="r" t="t"/>
                <a:pathLst>
                  <a:path extrusionOk="0" h="21600" w="21600">
                    <a:moveTo>
                      <a:pt x="0" y="21600"/>
                    </a:moveTo>
                    <a:lnTo>
                      <a:pt x="21600" y="14730"/>
                    </a:lnTo>
                    <a:lnTo>
                      <a:pt x="21600" y="0"/>
                    </a:lnTo>
                    <a:lnTo>
                      <a:pt x="0" y="6113"/>
                    </a:lnTo>
                    <a:cubicBezTo>
                      <a:pt x="0" y="6113"/>
                      <a:pt x="0" y="21600"/>
                      <a:pt x="0" y="21600"/>
                    </a:cubicBezTo>
                    <a:close/>
                  </a:path>
                </a:pathLst>
              </a:custGeom>
              <a:solidFill>
                <a:srgbClr val="7F7F7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725" name="Google Shape;725;p76"/>
            <p:cNvGrpSpPr/>
            <p:nvPr/>
          </p:nvGrpSpPr>
          <p:grpSpPr>
            <a:xfrm>
              <a:off x="6192792" y="3247062"/>
              <a:ext cx="1851792" cy="2095003"/>
              <a:chOff x="6385301" y="3211340"/>
              <a:chExt cx="1899833" cy="2149352"/>
            </a:xfrm>
          </p:grpSpPr>
          <p:sp>
            <p:nvSpPr>
              <p:cNvPr id="726" name="Google Shape;726;p76"/>
              <p:cNvSpPr/>
              <p:nvPr/>
            </p:nvSpPr>
            <p:spPr>
              <a:xfrm>
                <a:off x="6385301" y="3211340"/>
                <a:ext cx="1899833" cy="1019956"/>
              </a:xfrm>
              <a:custGeom>
                <a:rect b="b" l="l" r="r" t="t"/>
                <a:pathLst>
                  <a:path extrusionOk="0" h="21600" w="21600">
                    <a:moveTo>
                      <a:pt x="0" y="0"/>
                    </a:moveTo>
                    <a:lnTo>
                      <a:pt x="21600" y="2318"/>
                    </a:lnTo>
                    <a:cubicBezTo>
                      <a:pt x="20406" y="9456"/>
                      <a:pt x="16474" y="17799"/>
                      <a:pt x="10402" y="21600"/>
                    </a:cubicBezTo>
                    <a:cubicBezTo>
                      <a:pt x="10402" y="21600"/>
                      <a:pt x="0" y="0"/>
                      <a:pt x="0" y="0"/>
                    </a:cubicBezTo>
                    <a:close/>
                  </a:path>
                </a:pathLst>
              </a:custGeom>
              <a:solidFill>
                <a:schemeClr val="l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7" name="Google Shape;727;p76"/>
              <p:cNvSpPr/>
              <p:nvPr/>
            </p:nvSpPr>
            <p:spPr>
              <a:xfrm>
                <a:off x="6385301" y="3211341"/>
                <a:ext cx="914897" cy="2149351"/>
              </a:xfrm>
              <a:custGeom>
                <a:rect b="b" l="l" r="r" t="t"/>
                <a:pathLst>
                  <a:path extrusionOk="0" h="21600" w="21600">
                    <a:moveTo>
                      <a:pt x="0" y="11350"/>
                    </a:moveTo>
                    <a:lnTo>
                      <a:pt x="21600" y="21600"/>
                    </a:lnTo>
                    <a:lnTo>
                      <a:pt x="21600" y="10250"/>
                    </a:lnTo>
                    <a:lnTo>
                      <a:pt x="0" y="0"/>
                    </a:lnTo>
                    <a:cubicBezTo>
                      <a:pt x="0" y="0"/>
                      <a:pt x="0" y="11350"/>
                      <a:pt x="0" y="11350"/>
                    </a:cubicBezTo>
                    <a:close/>
                  </a:path>
                </a:pathLst>
              </a:custGeom>
              <a:solidFill>
                <a:srgbClr val="CBD3DD"/>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8" name="Google Shape;728;p76"/>
              <p:cNvSpPr/>
              <p:nvPr/>
            </p:nvSpPr>
            <p:spPr>
              <a:xfrm>
                <a:off x="7299415" y="3320347"/>
                <a:ext cx="984936" cy="2039913"/>
              </a:xfrm>
              <a:custGeom>
                <a:rect b="b" l="l" r="r" t="t"/>
                <a:pathLst>
                  <a:path extrusionOk="0" h="21600" w="21600">
                    <a:moveTo>
                      <a:pt x="0" y="21600"/>
                    </a:moveTo>
                    <a:cubicBezTo>
                      <a:pt x="11712" y="19700"/>
                      <a:pt x="19296" y="15528"/>
                      <a:pt x="21600" y="11959"/>
                    </a:cubicBezTo>
                    <a:lnTo>
                      <a:pt x="21600" y="0"/>
                    </a:lnTo>
                    <a:cubicBezTo>
                      <a:pt x="19296" y="3569"/>
                      <a:pt x="11712" y="7741"/>
                      <a:pt x="0" y="9641"/>
                    </a:cubicBezTo>
                    <a:cubicBezTo>
                      <a:pt x="0" y="9641"/>
                      <a:pt x="0" y="21600"/>
                      <a:pt x="0" y="21600"/>
                    </a:cubicBezTo>
                    <a:close/>
                  </a:path>
                </a:pathLst>
              </a:custGeom>
              <a:solidFill>
                <a:srgbClr val="E9EDF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729" name="Google Shape;729;p76"/>
            <p:cNvGrpSpPr/>
            <p:nvPr/>
          </p:nvGrpSpPr>
          <p:grpSpPr>
            <a:xfrm>
              <a:off x="4412657" y="3385136"/>
              <a:ext cx="2572882" cy="2286799"/>
              <a:chOff x="4558985" y="3352996"/>
              <a:chExt cx="2639630" cy="2346124"/>
            </a:xfrm>
          </p:grpSpPr>
          <p:sp>
            <p:nvSpPr>
              <p:cNvPr id="730" name="Google Shape;730;p76"/>
              <p:cNvSpPr/>
              <p:nvPr/>
            </p:nvSpPr>
            <p:spPr>
              <a:xfrm>
                <a:off x="4558985" y="3352996"/>
                <a:ext cx="2639630" cy="1209124"/>
              </a:xfrm>
              <a:custGeom>
                <a:rect b="b" l="l" r="r" t="t"/>
                <a:pathLst>
                  <a:path extrusionOk="0" h="19497" w="21600">
                    <a:moveTo>
                      <a:pt x="14113" y="0"/>
                    </a:moveTo>
                    <a:lnTo>
                      <a:pt x="21600" y="17647"/>
                    </a:lnTo>
                    <a:cubicBezTo>
                      <a:pt x="15188" y="21600"/>
                      <a:pt x="4728" y="19553"/>
                      <a:pt x="0" y="8259"/>
                    </a:cubicBezTo>
                    <a:cubicBezTo>
                      <a:pt x="0" y="8259"/>
                      <a:pt x="14113" y="0"/>
                      <a:pt x="14113" y="0"/>
                    </a:cubicBezTo>
                    <a:close/>
                  </a:path>
                </a:pathLst>
              </a:custGeom>
              <a:solidFill>
                <a:schemeClr val="accen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1" name="Google Shape;731;p76"/>
              <p:cNvSpPr/>
              <p:nvPr/>
            </p:nvSpPr>
            <p:spPr>
              <a:xfrm>
                <a:off x="4558985" y="3859636"/>
                <a:ext cx="2639630" cy="1839484"/>
              </a:xfrm>
              <a:custGeom>
                <a:rect b="b" l="l" r="r" t="t"/>
                <a:pathLst>
                  <a:path extrusionOk="0" h="20170" w="21600">
                    <a:moveTo>
                      <a:pt x="0" y="12528"/>
                    </a:moveTo>
                    <a:cubicBezTo>
                      <a:pt x="4728" y="20208"/>
                      <a:pt x="15188" y="21600"/>
                      <a:pt x="21600" y="18912"/>
                    </a:cubicBezTo>
                    <a:lnTo>
                      <a:pt x="21600" y="6384"/>
                    </a:lnTo>
                    <a:cubicBezTo>
                      <a:pt x="15188" y="9072"/>
                      <a:pt x="4728" y="7680"/>
                      <a:pt x="0" y="0"/>
                    </a:cubicBezTo>
                    <a:cubicBezTo>
                      <a:pt x="0" y="0"/>
                      <a:pt x="0" y="12528"/>
                      <a:pt x="0" y="12528"/>
                    </a:cubicBezTo>
                    <a:close/>
                  </a:path>
                </a:pathLst>
              </a:custGeom>
              <a:solidFill>
                <a:srgbClr val="BF000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732" name="Google Shape;732;p76"/>
          <p:cNvSpPr txBox="1"/>
          <p:nvPr/>
        </p:nvSpPr>
        <p:spPr>
          <a:xfrm>
            <a:off x="3932841" y="963962"/>
            <a:ext cx="3937985" cy="902699"/>
          </a:xfrm>
          <a:prstGeom prst="rect">
            <a:avLst/>
          </a:prstGeom>
          <a:noFill/>
          <a:ln>
            <a:noFill/>
          </a:ln>
        </p:spPr>
        <p:txBody>
          <a:bodyPr anchorCtr="0" anchor="t" bIns="34275" lIns="68575" spcFirstLastPara="1" rIns="68575" wrap="square" tIns="34275">
            <a:noAutofit/>
          </a:bodyPr>
          <a:lstStyle/>
          <a:p>
            <a:pPr indent="0" lvl="0" marL="0" marR="0" rtl="0" algn="l">
              <a:lnSpc>
                <a:spcPct val="140625"/>
              </a:lnSpc>
              <a:spcBef>
                <a:spcPts val="0"/>
              </a:spcBef>
              <a:spcAft>
                <a:spcPts val="0"/>
              </a:spcAft>
              <a:buNone/>
            </a:pPr>
            <a:r>
              <a:rPr lang="en" sz="2400">
                <a:solidFill>
                  <a:schemeClr val="dk1"/>
                </a:solidFill>
                <a:latin typeface="Montserrat"/>
                <a:ea typeface="Montserrat"/>
                <a:cs typeface="Montserrat"/>
                <a:sym typeface="Montserrat"/>
              </a:rPr>
              <a:t>LOREM.TEXT</a:t>
            </a:r>
            <a:endParaRPr sz="1100"/>
          </a:p>
          <a:p>
            <a:pPr indent="0" lvl="0" marL="0" marR="0" rtl="0" algn="l">
              <a:lnSpc>
                <a:spcPct val="140625"/>
              </a:lnSpc>
              <a:spcBef>
                <a:spcPts val="0"/>
              </a:spcBef>
              <a:spcAft>
                <a:spcPts val="0"/>
              </a:spcAft>
              <a:buNone/>
            </a:pPr>
            <a:r>
              <a:rPr lang="en" sz="2400">
                <a:solidFill>
                  <a:schemeClr val="dk1"/>
                </a:solidFill>
                <a:latin typeface="Montserrat"/>
                <a:ea typeface="Montserrat"/>
                <a:cs typeface="Montserrat"/>
                <a:sym typeface="Montserrat"/>
              </a:rPr>
              <a:t>DOLORS SIT.AMET</a:t>
            </a:r>
            <a:endParaRPr sz="1100"/>
          </a:p>
        </p:txBody>
      </p:sp>
      <p:sp>
        <p:nvSpPr>
          <p:cNvPr id="733" name="Google Shape;733;p76"/>
          <p:cNvSpPr txBox="1"/>
          <p:nvPr/>
        </p:nvSpPr>
        <p:spPr>
          <a:xfrm>
            <a:off x="6563156" y="2634250"/>
            <a:ext cx="1600985" cy="1319592"/>
          </a:xfrm>
          <a:prstGeom prst="rect">
            <a:avLst/>
          </a:prstGeom>
          <a:noFill/>
          <a:ln>
            <a:noFill/>
          </a:ln>
        </p:spPr>
        <p:txBody>
          <a:bodyPr anchorCtr="0" anchor="ctr" bIns="34275" lIns="68575" spcFirstLastPara="1" rIns="68575" wrap="square" tIns="34275">
            <a:noAutofit/>
          </a:bodyPr>
          <a:lstStyle/>
          <a:p>
            <a:pPr indent="0" lvl="0" marL="0" marR="0" rtl="0" algn="l">
              <a:lnSpc>
                <a:spcPct val="236363"/>
              </a:lnSpc>
              <a:spcBef>
                <a:spcPts val="0"/>
              </a:spcBef>
              <a:spcAft>
                <a:spcPts val="0"/>
              </a:spcAft>
              <a:buNone/>
            </a:pPr>
            <a:r>
              <a:rPr i="1" lang="en" sz="800">
                <a:solidFill>
                  <a:srgbClr val="000000"/>
                </a:solidFill>
                <a:latin typeface="Open Sans"/>
                <a:ea typeface="Open Sans"/>
                <a:cs typeface="Open Sans"/>
                <a:sym typeface="Open Sans"/>
              </a:rPr>
              <a:t>This is dummy text to</a:t>
            </a:r>
            <a:endParaRPr sz="1100"/>
          </a:p>
          <a:p>
            <a:pPr indent="0" lvl="0" marL="0" marR="0" rtl="0" algn="l">
              <a:lnSpc>
                <a:spcPct val="236363"/>
              </a:lnSpc>
              <a:spcBef>
                <a:spcPts val="0"/>
              </a:spcBef>
              <a:spcAft>
                <a:spcPts val="0"/>
              </a:spcAft>
              <a:buNone/>
            </a:pPr>
            <a:r>
              <a:rPr i="1" lang="en" sz="800">
                <a:solidFill>
                  <a:srgbClr val="000000"/>
                </a:solidFill>
                <a:latin typeface="Open Sans"/>
                <a:ea typeface="Open Sans"/>
                <a:cs typeface="Open Sans"/>
                <a:sym typeface="Open Sans"/>
              </a:rPr>
              <a:t>replace your own text instead so you can edit it with just double click on this text &amp; start to editing.</a:t>
            </a:r>
            <a:endParaRPr sz="1100"/>
          </a:p>
        </p:txBody>
      </p:sp>
      <p:sp>
        <p:nvSpPr>
          <p:cNvPr id="734" name="Google Shape;734;p76"/>
          <p:cNvSpPr/>
          <p:nvPr/>
        </p:nvSpPr>
        <p:spPr>
          <a:xfrm>
            <a:off x="4024982" y="2130581"/>
            <a:ext cx="476533" cy="294906"/>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rPr b="1" i="1" lang="en" sz="1400">
                <a:solidFill>
                  <a:srgbClr val="000000"/>
                </a:solidFill>
                <a:latin typeface="Open Sans"/>
                <a:ea typeface="Open Sans"/>
                <a:cs typeface="Open Sans"/>
                <a:sym typeface="Open Sans"/>
              </a:rPr>
              <a:t>15%</a:t>
            </a:r>
            <a:endParaRPr b="1" i="1" sz="1400">
              <a:solidFill>
                <a:srgbClr val="000000"/>
              </a:solidFill>
              <a:latin typeface="Open Sans"/>
              <a:ea typeface="Open Sans"/>
              <a:cs typeface="Open Sans"/>
              <a:sym typeface="Open Sans"/>
            </a:endParaRPr>
          </a:p>
        </p:txBody>
      </p:sp>
      <p:sp>
        <p:nvSpPr>
          <p:cNvPr id="735" name="Google Shape;735;p76"/>
          <p:cNvSpPr/>
          <p:nvPr/>
        </p:nvSpPr>
        <p:spPr>
          <a:xfrm>
            <a:off x="4024982" y="2507771"/>
            <a:ext cx="476533" cy="294906"/>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rPr b="1" i="1" lang="en" sz="1400">
                <a:solidFill>
                  <a:srgbClr val="000000"/>
                </a:solidFill>
                <a:latin typeface="Open Sans"/>
                <a:ea typeface="Open Sans"/>
                <a:cs typeface="Open Sans"/>
                <a:sym typeface="Open Sans"/>
              </a:rPr>
              <a:t>22%</a:t>
            </a:r>
            <a:endParaRPr b="1" i="1" sz="1400">
              <a:solidFill>
                <a:srgbClr val="000000"/>
              </a:solidFill>
              <a:latin typeface="Open Sans"/>
              <a:ea typeface="Open Sans"/>
              <a:cs typeface="Open Sans"/>
              <a:sym typeface="Open Sans"/>
            </a:endParaRPr>
          </a:p>
        </p:txBody>
      </p:sp>
      <p:sp>
        <p:nvSpPr>
          <p:cNvPr id="736" name="Google Shape;736;p76"/>
          <p:cNvSpPr/>
          <p:nvPr/>
        </p:nvSpPr>
        <p:spPr>
          <a:xfrm>
            <a:off x="4024982" y="2884961"/>
            <a:ext cx="476533" cy="294906"/>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rPr b="1" i="1" lang="en" sz="1400">
                <a:solidFill>
                  <a:srgbClr val="000000"/>
                </a:solidFill>
                <a:latin typeface="Open Sans"/>
                <a:ea typeface="Open Sans"/>
                <a:cs typeface="Open Sans"/>
                <a:sym typeface="Open Sans"/>
              </a:rPr>
              <a:t>36%</a:t>
            </a:r>
            <a:endParaRPr b="1" i="1" sz="1400">
              <a:solidFill>
                <a:srgbClr val="000000"/>
              </a:solidFill>
              <a:latin typeface="Open Sans"/>
              <a:ea typeface="Open Sans"/>
              <a:cs typeface="Open Sans"/>
              <a:sym typeface="Open Sans"/>
            </a:endParaRPr>
          </a:p>
        </p:txBody>
      </p:sp>
      <p:sp>
        <p:nvSpPr>
          <p:cNvPr id="737" name="Google Shape;737;p76"/>
          <p:cNvSpPr/>
          <p:nvPr/>
        </p:nvSpPr>
        <p:spPr>
          <a:xfrm>
            <a:off x="4024982" y="3262151"/>
            <a:ext cx="476533" cy="294906"/>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rPr b="1" i="1" lang="en" sz="1400">
                <a:solidFill>
                  <a:srgbClr val="000000"/>
                </a:solidFill>
                <a:latin typeface="Open Sans"/>
                <a:ea typeface="Open Sans"/>
                <a:cs typeface="Open Sans"/>
                <a:sym typeface="Open Sans"/>
              </a:rPr>
              <a:t>28%</a:t>
            </a:r>
            <a:endParaRPr b="1" i="1" sz="1400">
              <a:solidFill>
                <a:srgbClr val="000000"/>
              </a:solidFill>
              <a:latin typeface="Open Sans"/>
              <a:ea typeface="Open Sans"/>
              <a:cs typeface="Open Sans"/>
              <a:sym typeface="Open Sans"/>
            </a:endParaRPr>
          </a:p>
        </p:txBody>
      </p:sp>
      <p:sp>
        <p:nvSpPr>
          <p:cNvPr id="738" name="Google Shape;738;p76"/>
          <p:cNvSpPr/>
          <p:nvPr/>
        </p:nvSpPr>
        <p:spPr>
          <a:xfrm>
            <a:off x="4024982" y="3639341"/>
            <a:ext cx="476533" cy="294906"/>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rPr b="1" i="1" lang="en" sz="1400">
                <a:solidFill>
                  <a:srgbClr val="000000"/>
                </a:solidFill>
                <a:latin typeface="Open Sans"/>
                <a:ea typeface="Open Sans"/>
                <a:cs typeface="Open Sans"/>
                <a:sym typeface="Open Sans"/>
              </a:rPr>
              <a:t>43%</a:t>
            </a:r>
            <a:endParaRPr b="1" i="1" sz="1400">
              <a:solidFill>
                <a:srgbClr val="000000"/>
              </a:solidFill>
              <a:latin typeface="Open Sans"/>
              <a:ea typeface="Open Sans"/>
              <a:cs typeface="Open Sans"/>
              <a:sym typeface="Open Sans"/>
            </a:endParaRPr>
          </a:p>
        </p:txBody>
      </p:sp>
      <p:sp>
        <p:nvSpPr>
          <p:cNvPr id="739" name="Google Shape;739;p76"/>
          <p:cNvSpPr txBox="1"/>
          <p:nvPr/>
        </p:nvSpPr>
        <p:spPr>
          <a:xfrm>
            <a:off x="4456047" y="2148894"/>
            <a:ext cx="966961" cy="27699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i="1" lang="en" sz="700">
                <a:solidFill>
                  <a:srgbClr val="7F7F7F"/>
                </a:solidFill>
                <a:latin typeface="Open Sans"/>
                <a:ea typeface="Open Sans"/>
                <a:cs typeface="Open Sans"/>
                <a:sym typeface="Open Sans"/>
              </a:rPr>
              <a:t>Text to replace your own text.</a:t>
            </a:r>
            <a:endParaRPr sz="1100"/>
          </a:p>
        </p:txBody>
      </p:sp>
      <p:sp>
        <p:nvSpPr>
          <p:cNvPr id="740" name="Google Shape;740;p76"/>
          <p:cNvSpPr txBox="1"/>
          <p:nvPr/>
        </p:nvSpPr>
        <p:spPr>
          <a:xfrm>
            <a:off x="4456047" y="2529894"/>
            <a:ext cx="1102084" cy="27699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i="1" lang="en" sz="700">
                <a:solidFill>
                  <a:srgbClr val="7F7F7F"/>
                </a:solidFill>
                <a:latin typeface="Open Sans"/>
                <a:ea typeface="Open Sans"/>
                <a:cs typeface="Open Sans"/>
                <a:sym typeface="Open Sans"/>
              </a:rPr>
              <a:t>Dummy text to replace your own text.</a:t>
            </a:r>
            <a:endParaRPr sz="1100"/>
          </a:p>
        </p:txBody>
      </p:sp>
      <p:sp>
        <p:nvSpPr>
          <p:cNvPr id="741" name="Google Shape;741;p76"/>
          <p:cNvSpPr txBox="1"/>
          <p:nvPr/>
        </p:nvSpPr>
        <p:spPr>
          <a:xfrm>
            <a:off x="4456047" y="2910894"/>
            <a:ext cx="1102084" cy="27699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i="1" lang="en" sz="700">
                <a:solidFill>
                  <a:srgbClr val="7F7F7F"/>
                </a:solidFill>
                <a:latin typeface="Open Sans"/>
                <a:ea typeface="Open Sans"/>
                <a:cs typeface="Open Sans"/>
                <a:sym typeface="Open Sans"/>
              </a:rPr>
              <a:t>Dummy text to replace your own text.</a:t>
            </a:r>
            <a:endParaRPr sz="1100"/>
          </a:p>
        </p:txBody>
      </p:sp>
      <p:sp>
        <p:nvSpPr>
          <p:cNvPr id="742" name="Google Shape;742;p76"/>
          <p:cNvSpPr txBox="1"/>
          <p:nvPr/>
        </p:nvSpPr>
        <p:spPr>
          <a:xfrm>
            <a:off x="4456047" y="3291894"/>
            <a:ext cx="838950" cy="27699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i="1" lang="en" sz="700">
                <a:solidFill>
                  <a:srgbClr val="7F7F7F"/>
                </a:solidFill>
                <a:latin typeface="Open Sans"/>
                <a:ea typeface="Open Sans"/>
                <a:cs typeface="Open Sans"/>
                <a:sym typeface="Open Sans"/>
              </a:rPr>
              <a:t>To replace your own text.</a:t>
            </a:r>
            <a:endParaRPr sz="1100"/>
          </a:p>
        </p:txBody>
      </p:sp>
      <p:sp>
        <p:nvSpPr>
          <p:cNvPr id="743" name="Google Shape;743;p76"/>
          <p:cNvSpPr txBox="1"/>
          <p:nvPr/>
        </p:nvSpPr>
        <p:spPr>
          <a:xfrm>
            <a:off x="4456047" y="3672894"/>
            <a:ext cx="1102084" cy="27699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i="1" lang="en" sz="700">
                <a:solidFill>
                  <a:srgbClr val="7F7F7F"/>
                </a:solidFill>
                <a:latin typeface="Open Sans"/>
                <a:ea typeface="Open Sans"/>
                <a:cs typeface="Open Sans"/>
                <a:sym typeface="Open Sans"/>
              </a:rPr>
              <a:t>Text to replace your own text.</a:t>
            </a:r>
            <a:endParaRPr sz="1100"/>
          </a:p>
        </p:txBody>
      </p:sp>
      <p:grpSp>
        <p:nvGrpSpPr>
          <p:cNvPr id="744" name="Google Shape;744;p76"/>
          <p:cNvGrpSpPr/>
          <p:nvPr/>
        </p:nvGrpSpPr>
        <p:grpSpPr>
          <a:xfrm>
            <a:off x="2617565" y="2200914"/>
            <a:ext cx="223793" cy="223793"/>
            <a:chOff x="3482467" y="2738730"/>
            <a:chExt cx="298391" cy="298391"/>
          </a:xfrm>
        </p:grpSpPr>
        <p:sp>
          <p:nvSpPr>
            <p:cNvPr id="745" name="Google Shape;745;p76"/>
            <p:cNvSpPr/>
            <p:nvPr/>
          </p:nvSpPr>
          <p:spPr>
            <a:xfrm>
              <a:off x="3482467" y="2738730"/>
              <a:ext cx="298391" cy="298391"/>
            </a:xfrm>
            <a:prstGeom prst="ellipse">
              <a:avLst/>
            </a:prstGeom>
            <a:solidFill>
              <a:srgbClr val="E9EDF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46" name="Google Shape;746;p76"/>
            <p:cNvSpPr/>
            <p:nvPr/>
          </p:nvSpPr>
          <p:spPr>
            <a:xfrm>
              <a:off x="3546072" y="2785769"/>
              <a:ext cx="185956" cy="174112"/>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lang="en" sz="1100">
                  <a:solidFill>
                    <a:srgbClr val="000000"/>
                  </a:solidFill>
                  <a:latin typeface="Arial"/>
                  <a:ea typeface="Arial"/>
                  <a:cs typeface="Arial"/>
                  <a:sym typeface="Arial"/>
                </a:rPr>
                <a:t>4</a:t>
              </a:r>
              <a:endParaRPr sz="1100">
                <a:solidFill>
                  <a:srgbClr val="000000"/>
                </a:solidFill>
                <a:latin typeface="Arial"/>
                <a:ea typeface="Arial"/>
                <a:cs typeface="Arial"/>
                <a:sym typeface="Arial"/>
              </a:endParaRPr>
            </a:p>
          </p:txBody>
        </p:sp>
      </p:grpSp>
      <p:grpSp>
        <p:nvGrpSpPr>
          <p:cNvPr id="747" name="Google Shape;747;p76"/>
          <p:cNvGrpSpPr/>
          <p:nvPr/>
        </p:nvGrpSpPr>
        <p:grpSpPr>
          <a:xfrm>
            <a:off x="1863494" y="2386961"/>
            <a:ext cx="223793" cy="223793"/>
            <a:chOff x="3482467" y="2738730"/>
            <a:chExt cx="298391" cy="298391"/>
          </a:xfrm>
        </p:grpSpPr>
        <p:sp>
          <p:nvSpPr>
            <p:cNvPr id="748" name="Google Shape;748;p76"/>
            <p:cNvSpPr/>
            <p:nvPr/>
          </p:nvSpPr>
          <p:spPr>
            <a:xfrm>
              <a:off x="3482467" y="2738730"/>
              <a:ext cx="298391" cy="298391"/>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49" name="Google Shape;749;p76"/>
            <p:cNvSpPr/>
            <p:nvPr/>
          </p:nvSpPr>
          <p:spPr>
            <a:xfrm>
              <a:off x="3546072" y="2785769"/>
              <a:ext cx="185956" cy="174112"/>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lang="en" sz="1100">
                  <a:solidFill>
                    <a:srgbClr val="000000"/>
                  </a:solidFill>
                  <a:latin typeface="Arial"/>
                  <a:ea typeface="Arial"/>
                  <a:cs typeface="Arial"/>
                  <a:sym typeface="Arial"/>
                </a:rPr>
                <a:t>5</a:t>
              </a:r>
              <a:endParaRPr sz="1100">
                <a:solidFill>
                  <a:srgbClr val="000000"/>
                </a:solidFill>
                <a:latin typeface="Arial"/>
                <a:ea typeface="Arial"/>
                <a:cs typeface="Arial"/>
                <a:sym typeface="Arial"/>
              </a:endParaRPr>
            </a:p>
          </p:txBody>
        </p:sp>
      </p:grpSp>
      <p:grpSp>
        <p:nvGrpSpPr>
          <p:cNvPr id="750" name="Google Shape;750;p76"/>
          <p:cNvGrpSpPr/>
          <p:nvPr/>
        </p:nvGrpSpPr>
        <p:grpSpPr>
          <a:xfrm>
            <a:off x="759647" y="2071062"/>
            <a:ext cx="223793" cy="223793"/>
            <a:chOff x="3482467" y="2738730"/>
            <a:chExt cx="298391" cy="298391"/>
          </a:xfrm>
        </p:grpSpPr>
        <p:sp>
          <p:nvSpPr>
            <p:cNvPr id="751" name="Google Shape;751;p76"/>
            <p:cNvSpPr/>
            <p:nvPr/>
          </p:nvSpPr>
          <p:spPr>
            <a:xfrm>
              <a:off x="3482467" y="2738730"/>
              <a:ext cx="298391" cy="298391"/>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52" name="Google Shape;752;p76"/>
            <p:cNvSpPr/>
            <p:nvPr/>
          </p:nvSpPr>
          <p:spPr>
            <a:xfrm>
              <a:off x="3546072" y="2785769"/>
              <a:ext cx="185956" cy="174112"/>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lang="en" sz="1100">
                  <a:solidFill>
                    <a:srgbClr val="000000"/>
                  </a:solidFill>
                  <a:latin typeface="Arial"/>
                  <a:ea typeface="Arial"/>
                  <a:cs typeface="Arial"/>
                  <a:sym typeface="Arial"/>
                </a:rPr>
                <a:t>1</a:t>
              </a:r>
              <a:endParaRPr sz="1100">
                <a:solidFill>
                  <a:srgbClr val="000000"/>
                </a:solidFill>
                <a:latin typeface="Arial"/>
                <a:ea typeface="Arial"/>
                <a:cs typeface="Arial"/>
                <a:sym typeface="Arial"/>
              </a:endParaRPr>
            </a:p>
          </p:txBody>
        </p:sp>
      </p:grpSp>
      <p:grpSp>
        <p:nvGrpSpPr>
          <p:cNvPr id="753" name="Google Shape;753;p76"/>
          <p:cNvGrpSpPr/>
          <p:nvPr/>
        </p:nvGrpSpPr>
        <p:grpSpPr>
          <a:xfrm>
            <a:off x="1346156" y="1603327"/>
            <a:ext cx="223793" cy="223793"/>
            <a:chOff x="3482467" y="2738730"/>
            <a:chExt cx="298391" cy="298391"/>
          </a:xfrm>
        </p:grpSpPr>
        <p:sp>
          <p:nvSpPr>
            <p:cNvPr id="754" name="Google Shape;754;p76"/>
            <p:cNvSpPr/>
            <p:nvPr/>
          </p:nvSpPr>
          <p:spPr>
            <a:xfrm>
              <a:off x="3482467" y="2738730"/>
              <a:ext cx="298391" cy="298391"/>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55" name="Google Shape;755;p76"/>
            <p:cNvSpPr/>
            <p:nvPr/>
          </p:nvSpPr>
          <p:spPr>
            <a:xfrm>
              <a:off x="3546072" y="2785769"/>
              <a:ext cx="185956" cy="174112"/>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lang="en" sz="1100">
                  <a:solidFill>
                    <a:srgbClr val="000000"/>
                  </a:solidFill>
                  <a:latin typeface="Arial"/>
                  <a:ea typeface="Arial"/>
                  <a:cs typeface="Arial"/>
                  <a:sym typeface="Arial"/>
                </a:rPr>
                <a:t>2</a:t>
              </a:r>
              <a:endParaRPr sz="1100">
                <a:solidFill>
                  <a:srgbClr val="000000"/>
                </a:solidFill>
                <a:latin typeface="Arial"/>
                <a:ea typeface="Arial"/>
                <a:cs typeface="Arial"/>
                <a:sym typeface="Arial"/>
              </a:endParaRPr>
            </a:p>
          </p:txBody>
        </p:sp>
      </p:grpSp>
      <p:grpSp>
        <p:nvGrpSpPr>
          <p:cNvPr id="756" name="Google Shape;756;p76"/>
          <p:cNvGrpSpPr/>
          <p:nvPr/>
        </p:nvGrpSpPr>
        <p:grpSpPr>
          <a:xfrm>
            <a:off x="2288924" y="1537617"/>
            <a:ext cx="223793" cy="223793"/>
            <a:chOff x="3482467" y="2738730"/>
            <a:chExt cx="298391" cy="298391"/>
          </a:xfrm>
        </p:grpSpPr>
        <p:sp>
          <p:nvSpPr>
            <p:cNvPr id="757" name="Google Shape;757;p76"/>
            <p:cNvSpPr/>
            <p:nvPr/>
          </p:nvSpPr>
          <p:spPr>
            <a:xfrm>
              <a:off x="3482467" y="2738730"/>
              <a:ext cx="298391" cy="298391"/>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58" name="Google Shape;758;p76"/>
            <p:cNvSpPr/>
            <p:nvPr/>
          </p:nvSpPr>
          <p:spPr>
            <a:xfrm>
              <a:off x="3546072" y="2785769"/>
              <a:ext cx="185956" cy="174112"/>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lang="en" sz="1100">
                  <a:solidFill>
                    <a:srgbClr val="000000"/>
                  </a:solidFill>
                  <a:latin typeface="Arial"/>
                  <a:ea typeface="Arial"/>
                  <a:cs typeface="Arial"/>
                  <a:sym typeface="Arial"/>
                </a:rPr>
                <a:t>3</a:t>
              </a:r>
              <a:endParaRPr sz="1100">
                <a:solidFill>
                  <a:srgbClr val="000000"/>
                </a:solidFill>
                <a:latin typeface="Arial"/>
                <a:ea typeface="Arial"/>
                <a:cs typeface="Arial"/>
                <a:sym typeface="Arial"/>
              </a:endParaRPr>
            </a:p>
          </p:txBody>
        </p:sp>
      </p:grpSp>
      <p:cxnSp>
        <p:nvCxnSpPr>
          <p:cNvPr id="759" name="Google Shape;759;p76"/>
          <p:cNvCxnSpPr/>
          <p:nvPr/>
        </p:nvCxnSpPr>
        <p:spPr>
          <a:xfrm>
            <a:off x="4025710" y="1446120"/>
            <a:ext cx="2374805" cy="0"/>
          </a:xfrm>
          <a:prstGeom prst="straightConnector1">
            <a:avLst/>
          </a:prstGeom>
          <a:noFill/>
          <a:ln cap="flat" cmpd="sng" w="25400">
            <a:solidFill>
              <a:srgbClr val="000000"/>
            </a:solidFill>
            <a:prstDash val="solid"/>
            <a:miter lim="800000"/>
            <a:headEnd len="sm" w="sm" type="none"/>
            <a:tailEnd len="sm" w="sm" type="none"/>
          </a:ln>
        </p:spPr>
      </p:cxnSp>
      <p:cxnSp>
        <p:nvCxnSpPr>
          <p:cNvPr id="760" name="Google Shape;760;p76"/>
          <p:cNvCxnSpPr/>
          <p:nvPr/>
        </p:nvCxnSpPr>
        <p:spPr>
          <a:xfrm>
            <a:off x="4025710" y="1860944"/>
            <a:ext cx="3510366" cy="0"/>
          </a:xfrm>
          <a:prstGeom prst="straightConnector1">
            <a:avLst/>
          </a:prstGeom>
          <a:noFill/>
          <a:ln cap="flat" cmpd="sng" w="25400">
            <a:solidFill>
              <a:srgbClr val="000000"/>
            </a:solidFill>
            <a:prstDash val="solid"/>
            <a:miter lim="800000"/>
            <a:headEnd len="sm" w="sm" type="none"/>
            <a:tailEnd len="sm" w="sm"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pic>
        <p:nvPicPr>
          <p:cNvPr id="146" name="Google Shape;146;p41"/>
          <p:cNvPicPr preferRelativeResize="0"/>
          <p:nvPr>
            <p:ph idx="2" type="pic"/>
          </p:nvPr>
        </p:nvPicPr>
        <p:blipFill rotWithShape="1">
          <a:blip r:embed="rId3">
            <a:alphaModFix/>
          </a:blip>
          <a:srcRect b="31250" l="0" r="0" t="31249"/>
          <a:stretch/>
        </p:blipFill>
        <p:spPr>
          <a:xfrm>
            <a:off x="0" y="0"/>
            <a:ext cx="9144000" cy="5143500"/>
          </a:xfrm>
          <a:prstGeom prst="rect">
            <a:avLst/>
          </a:prstGeom>
          <a:noFill/>
          <a:ln>
            <a:noFill/>
          </a:ln>
        </p:spPr>
      </p:pic>
      <p:sp>
        <p:nvSpPr>
          <p:cNvPr id="147" name="Google Shape;147;p41"/>
          <p:cNvSpPr/>
          <p:nvPr/>
        </p:nvSpPr>
        <p:spPr>
          <a:xfrm>
            <a:off x="0" y="0"/>
            <a:ext cx="9144000" cy="5143499"/>
          </a:xfrm>
          <a:prstGeom prst="rect">
            <a:avLst/>
          </a:prstGeom>
          <a:solidFill>
            <a:srgbClr val="262626">
              <a:alpha val="4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nvGrpSpPr>
          <p:cNvPr id="148" name="Google Shape;148;p41"/>
          <p:cNvGrpSpPr/>
          <p:nvPr/>
        </p:nvGrpSpPr>
        <p:grpSpPr>
          <a:xfrm>
            <a:off x="1550194" y="1728937"/>
            <a:ext cx="6043612" cy="1685624"/>
            <a:chOff x="2066925" y="2475541"/>
            <a:chExt cx="8058150" cy="2247499"/>
          </a:xfrm>
        </p:grpSpPr>
        <p:sp>
          <p:nvSpPr>
            <p:cNvPr id="149" name="Google Shape;149;p41"/>
            <p:cNvSpPr txBox="1"/>
            <p:nvPr/>
          </p:nvSpPr>
          <p:spPr>
            <a:xfrm>
              <a:off x="2714625" y="2475541"/>
              <a:ext cx="6762750" cy="1498333"/>
            </a:xfrm>
            <a:prstGeom prst="rect">
              <a:avLst/>
            </a:prstGeom>
            <a:noFill/>
            <a:ln>
              <a:noFill/>
            </a:ln>
          </p:spPr>
          <p:txBody>
            <a:bodyPr anchorCtr="0" anchor="t" bIns="34275" lIns="68575" spcFirstLastPara="1" rIns="68575" wrap="square" tIns="34275">
              <a:noAutofit/>
            </a:bodyPr>
            <a:lstStyle/>
            <a:p>
              <a:pPr indent="0" lvl="0" marL="0" marR="0" rtl="0" algn="ctr">
                <a:lnSpc>
                  <a:spcPct val="71250"/>
                </a:lnSpc>
                <a:spcBef>
                  <a:spcPts val="0"/>
                </a:spcBef>
                <a:spcAft>
                  <a:spcPts val="0"/>
                </a:spcAft>
                <a:buClr>
                  <a:schemeClr val="lt1"/>
                </a:buClr>
                <a:buSzPts val="6000"/>
                <a:buFont typeface="Playball"/>
                <a:buNone/>
              </a:pPr>
              <a:r>
                <a:rPr b="0" i="0" lang="en" sz="6000" u="none" cap="none" strike="noStrike">
                  <a:solidFill>
                    <a:schemeClr val="lt1"/>
                  </a:solidFill>
                  <a:latin typeface="Playball"/>
                  <a:ea typeface="Playball"/>
                  <a:cs typeface="Playball"/>
                  <a:sym typeface="Playball"/>
                </a:rPr>
                <a:t>Business</a:t>
              </a:r>
              <a:endParaRPr sz="1100"/>
            </a:p>
            <a:p>
              <a:pPr indent="0" lvl="0" marL="0" marR="0" rtl="0" algn="ctr">
                <a:lnSpc>
                  <a:spcPct val="95000"/>
                </a:lnSpc>
                <a:spcBef>
                  <a:spcPts val="0"/>
                </a:spcBef>
                <a:spcAft>
                  <a:spcPts val="0"/>
                </a:spcAft>
                <a:buClr>
                  <a:schemeClr val="accent4"/>
                </a:buClr>
                <a:buSzPts val="4500"/>
                <a:buFont typeface="Playball"/>
                <a:buNone/>
              </a:pPr>
              <a:r>
                <a:rPr b="0" i="0" lang="en" sz="4500" u="none" cap="none" strike="noStrike">
                  <a:solidFill>
                    <a:schemeClr val="accent4"/>
                  </a:solidFill>
                  <a:latin typeface="Playball"/>
                  <a:ea typeface="Playball"/>
                  <a:cs typeface="Playball"/>
                  <a:sym typeface="Playball"/>
                </a:rPr>
                <a:t>Presentation Template</a:t>
              </a:r>
              <a:endParaRPr b="0" i="0" sz="4500" u="none" cap="none" strike="noStrike">
                <a:solidFill>
                  <a:schemeClr val="accent4"/>
                </a:solidFill>
                <a:latin typeface="Playball"/>
                <a:ea typeface="Playball"/>
                <a:cs typeface="Playball"/>
                <a:sym typeface="Playball"/>
              </a:endParaRPr>
            </a:p>
          </p:txBody>
        </p:sp>
        <p:sp>
          <p:nvSpPr>
            <p:cNvPr id="150" name="Google Shape;150;p41"/>
            <p:cNvSpPr txBox="1"/>
            <p:nvPr/>
          </p:nvSpPr>
          <p:spPr>
            <a:xfrm>
              <a:off x="2066925" y="4172633"/>
              <a:ext cx="8058150" cy="550407"/>
            </a:xfrm>
            <a:prstGeom prst="rect">
              <a:avLst/>
            </a:prstGeom>
            <a:noFill/>
            <a:ln>
              <a:noFill/>
            </a:ln>
          </p:spPr>
          <p:txBody>
            <a:bodyPr anchorCtr="0" anchor="t" bIns="34275" lIns="68575" spcFirstLastPara="1" rIns="68575" wrap="square" tIns="34275">
              <a:noAutofit/>
            </a:bodyPr>
            <a:lstStyle/>
            <a:p>
              <a:pPr indent="0" lvl="0" marL="0" marR="0" rtl="0" algn="ctr">
                <a:lnSpc>
                  <a:spcPct val="190000"/>
                </a:lnSpc>
                <a:spcBef>
                  <a:spcPts val="0"/>
                </a:spcBef>
                <a:spcAft>
                  <a:spcPts val="0"/>
                </a:spcAft>
                <a:buNone/>
              </a:pPr>
              <a:r>
                <a:rPr b="0" i="1" lang="en" sz="800" u="none" cap="none" strike="noStrike">
                  <a:solidFill>
                    <a:schemeClr val="lt1"/>
                  </a:solidFill>
                  <a:latin typeface="Open Sans"/>
                  <a:ea typeface="Open Sans"/>
                  <a:cs typeface="Open Sans"/>
                  <a:sym typeface="Open Sans"/>
                </a:rPr>
                <a:t>Lorem Ipsum is simply dummy text of the printing and typesetting industry. Lorem Ipsum has been the industry's standard dummy text ever since the 1500s, when an unknown printer took a galley of type and scrambled it to.</a:t>
              </a:r>
              <a:endParaRPr sz="1100"/>
            </a:p>
          </p:txBody>
        </p:sp>
      </p:gr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4" name="Shape 764"/>
        <p:cNvGrpSpPr/>
        <p:nvPr/>
      </p:nvGrpSpPr>
      <p:grpSpPr>
        <a:xfrm>
          <a:off x="0" y="0"/>
          <a:ext cx="0" cy="0"/>
          <a:chOff x="0" y="0"/>
          <a:chExt cx="0" cy="0"/>
        </a:xfrm>
      </p:grpSpPr>
      <p:grpSp>
        <p:nvGrpSpPr>
          <p:cNvPr id="765" name="Google Shape;765;p77"/>
          <p:cNvGrpSpPr/>
          <p:nvPr/>
        </p:nvGrpSpPr>
        <p:grpSpPr>
          <a:xfrm>
            <a:off x="2282278" y="951130"/>
            <a:ext cx="1183608" cy="2991138"/>
            <a:chOff x="5235360" y="2241004"/>
            <a:chExt cx="1213748" cy="3067303"/>
          </a:xfrm>
        </p:grpSpPr>
        <p:sp>
          <p:nvSpPr>
            <p:cNvPr id="766" name="Google Shape;766;p77"/>
            <p:cNvSpPr/>
            <p:nvPr/>
          </p:nvSpPr>
          <p:spPr>
            <a:xfrm>
              <a:off x="5414480" y="2241004"/>
              <a:ext cx="863816" cy="1172834"/>
            </a:xfrm>
            <a:custGeom>
              <a:rect b="b" l="l" r="r" t="t"/>
              <a:pathLst>
                <a:path extrusionOk="0" h="21600" w="13721">
                  <a:moveTo>
                    <a:pt x="6850" y="0"/>
                  </a:moveTo>
                  <a:cubicBezTo>
                    <a:pt x="-3950" y="0"/>
                    <a:pt x="-458" y="21600"/>
                    <a:pt x="6873" y="21600"/>
                  </a:cubicBezTo>
                  <a:cubicBezTo>
                    <a:pt x="14204" y="21600"/>
                    <a:pt x="17650" y="0"/>
                    <a:pt x="6850" y="0"/>
                  </a:cubicBezTo>
                  <a:close/>
                </a:path>
              </a:pathLst>
            </a:custGeom>
            <a:solidFill>
              <a:srgbClr val="E7AE0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7" name="Google Shape;767;p77"/>
            <p:cNvSpPr/>
            <p:nvPr/>
          </p:nvSpPr>
          <p:spPr>
            <a:xfrm>
              <a:off x="5535651" y="5043716"/>
              <a:ext cx="269680" cy="264041"/>
            </a:xfrm>
            <a:custGeom>
              <a:rect b="b" l="l" r="r" t="t"/>
              <a:pathLst>
                <a:path extrusionOk="0" h="18314" w="20414">
                  <a:moveTo>
                    <a:pt x="8948" y="4002"/>
                  </a:moveTo>
                  <a:cubicBezTo>
                    <a:pt x="5686" y="8330"/>
                    <a:pt x="1339" y="10820"/>
                    <a:pt x="255" y="13942"/>
                  </a:cubicBezTo>
                  <a:cubicBezTo>
                    <a:pt x="-359" y="15706"/>
                    <a:pt x="96" y="17939"/>
                    <a:pt x="2053" y="18161"/>
                  </a:cubicBezTo>
                  <a:cubicBezTo>
                    <a:pt x="10478" y="19116"/>
                    <a:pt x="12924" y="15325"/>
                    <a:pt x="15924" y="14553"/>
                  </a:cubicBezTo>
                  <a:cubicBezTo>
                    <a:pt x="21109" y="13222"/>
                    <a:pt x="21241" y="10489"/>
                    <a:pt x="19144" y="4002"/>
                  </a:cubicBezTo>
                  <a:cubicBezTo>
                    <a:pt x="17048" y="-2484"/>
                    <a:pt x="11573" y="-46"/>
                    <a:pt x="8948" y="4002"/>
                  </a:cubicBezTo>
                  <a:close/>
                </a:path>
              </a:pathLst>
            </a:custGeom>
            <a:solidFill>
              <a:srgbClr val="FBE5B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8" name="Google Shape;768;p77"/>
            <p:cNvSpPr/>
            <p:nvPr/>
          </p:nvSpPr>
          <p:spPr>
            <a:xfrm>
              <a:off x="5593603" y="4084895"/>
              <a:ext cx="509160" cy="1019095"/>
            </a:xfrm>
            <a:custGeom>
              <a:rect b="b" l="l" r="r" t="t"/>
              <a:pathLst>
                <a:path extrusionOk="0" h="21600" w="21600">
                  <a:moveTo>
                    <a:pt x="0" y="0"/>
                  </a:moveTo>
                  <a:lnTo>
                    <a:pt x="21600" y="0"/>
                  </a:lnTo>
                  <a:lnTo>
                    <a:pt x="18843" y="21600"/>
                  </a:lnTo>
                  <a:lnTo>
                    <a:pt x="13129" y="21600"/>
                  </a:lnTo>
                  <a:lnTo>
                    <a:pt x="11967" y="6017"/>
                  </a:lnTo>
                  <a:cubicBezTo>
                    <a:pt x="11875" y="4502"/>
                    <a:pt x="9727" y="4493"/>
                    <a:pt x="9633" y="6017"/>
                  </a:cubicBezTo>
                  <a:lnTo>
                    <a:pt x="8471" y="21600"/>
                  </a:lnTo>
                  <a:lnTo>
                    <a:pt x="2757" y="21600"/>
                  </a:lnTo>
                  <a:cubicBezTo>
                    <a:pt x="2757" y="21600"/>
                    <a:pt x="0" y="0"/>
                    <a:pt x="0" y="0"/>
                  </a:cubicBezTo>
                  <a:close/>
                </a:path>
              </a:pathLst>
            </a:custGeom>
            <a:solidFill>
              <a:srgbClr val="FBE5B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9" name="Google Shape;769;p77"/>
            <p:cNvSpPr/>
            <p:nvPr/>
          </p:nvSpPr>
          <p:spPr>
            <a:xfrm>
              <a:off x="6036136" y="3220901"/>
              <a:ext cx="402733" cy="518530"/>
            </a:xfrm>
            <a:custGeom>
              <a:rect b="b" l="l" r="r" t="t"/>
              <a:pathLst>
                <a:path extrusionOk="0" h="17884" w="17783">
                  <a:moveTo>
                    <a:pt x="1030" y="5413"/>
                  </a:moveTo>
                  <a:lnTo>
                    <a:pt x="12855" y="17412"/>
                  </a:lnTo>
                  <a:cubicBezTo>
                    <a:pt x="14536" y="19117"/>
                    <a:pt x="18833" y="15781"/>
                    <a:pt x="17547" y="14094"/>
                  </a:cubicBezTo>
                  <a:lnTo>
                    <a:pt x="8263" y="1911"/>
                  </a:lnTo>
                  <a:cubicBezTo>
                    <a:pt x="4915" y="-2483"/>
                    <a:pt x="-2767" y="1560"/>
                    <a:pt x="1030" y="5413"/>
                  </a:cubicBezTo>
                  <a:close/>
                </a:path>
              </a:pathLst>
            </a:custGeom>
            <a:solidFill>
              <a:srgbClr val="FBE5B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0" name="Google Shape;770;p77"/>
            <p:cNvSpPr/>
            <p:nvPr/>
          </p:nvSpPr>
          <p:spPr>
            <a:xfrm>
              <a:off x="5240629" y="3220901"/>
              <a:ext cx="402982" cy="515660"/>
            </a:xfrm>
            <a:custGeom>
              <a:rect b="b" l="l" r="r" t="t"/>
              <a:pathLst>
                <a:path extrusionOk="0" h="17871" w="17773">
                  <a:moveTo>
                    <a:pt x="16737" y="5434"/>
                  </a:moveTo>
                  <a:lnTo>
                    <a:pt x="4925" y="17399"/>
                  </a:lnTo>
                  <a:cubicBezTo>
                    <a:pt x="3239" y="19108"/>
                    <a:pt x="-1052" y="15757"/>
                    <a:pt x="239" y="14066"/>
                  </a:cubicBezTo>
                  <a:lnTo>
                    <a:pt x="9512" y="1914"/>
                  </a:lnTo>
                  <a:cubicBezTo>
                    <a:pt x="12876" y="-2492"/>
                    <a:pt x="20548" y="1572"/>
                    <a:pt x="16737" y="5434"/>
                  </a:cubicBezTo>
                  <a:close/>
                </a:path>
              </a:pathLst>
            </a:custGeom>
            <a:solidFill>
              <a:srgbClr val="FBE5B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1" name="Google Shape;771;p77"/>
            <p:cNvSpPr/>
            <p:nvPr/>
          </p:nvSpPr>
          <p:spPr>
            <a:xfrm>
              <a:off x="6057209" y="3810945"/>
              <a:ext cx="100927" cy="58024"/>
            </a:xfrm>
            <a:custGeom>
              <a:rect b="b" l="l" r="r" t="t"/>
              <a:pathLst>
                <a:path extrusionOk="0" h="20589" w="21184">
                  <a:moveTo>
                    <a:pt x="21024" y="2257"/>
                  </a:moveTo>
                  <a:lnTo>
                    <a:pt x="21024" y="2257"/>
                  </a:lnTo>
                  <a:cubicBezTo>
                    <a:pt x="21150" y="203"/>
                    <a:pt x="19265" y="-506"/>
                    <a:pt x="18123" y="366"/>
                  </a:cubicBezTo>
                  <a:lnTo>
                    <a:pt x="1247" y="13231"/>
                  </a:lnTo>
                  <a:cubicBezTo>
                    <a:pt x="105" y="14099"/>
                    <a:pt x="126" y="16277"/>
                    <a:pt x="6" y="18331"/>
                  </a:cubicBezTo>
                  <a:lnTo>
                    <a:pt x="6" y="18336"/>
                  </a:lnTo>
                  <a:cubicBezTo>
                    <a:pt x="-120" y="20390"/>
                    <a:pt x="1760" y="21094"/>
                    <a:pt x="2902" y="20222"/>
                  </a:cubicBezTo>
                  <a:lnTo>
                    <a:pt x="19778" y="7361"/>
                  </a:lnTo>
                  <a:cubicBezTo>
                    <a:pt x="20925" y="6489"/>
                    <a:pt x="21480" y="4182"/>
                    <a:pt x="21024" y="2257"/>
                  </a:cubicBezTo>
                  <a:close/>
                </a:path>
              </a:pathLst>
            </a:custGeom>
            <a:solidFill>
              <a:srgbClr val="FCE1CA"/>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2" name="Google Shape;772;p77"/>
            <p:cNvSpPr/>
            <p:nvPr/>
          </p:nvSpPr>
          <p:spPr>
            <a:xfrm>
              <a:off x="5525115" y="3810945"/>
              <a:ext cx="100940" cy="58024"/>
            </a:xfrm>
            <a:custGeom>
              <a:rect b="b" l="l" r="r" t="t"/>
              <a:pathLst>
                <a:path extrusionOk="0" h="20589" w="21186">
                  <a:moveTo>
                    <a:pt x="162" y="2257"/>
                  </a:moveTo>
                  <a:lnTo>
                    <a:pt x="162" y="2257"/>
                  </a:lnTo>
                  <a:cubicBezTo>
                    <a:pt x="36" y="203"/>
                    <a:pt x="1917" y="-506"/>
                    <a:pt x="3058" y="366"/>
                  </a:cubicBezTo>
                  <a:lnTo>
                    <a:pt x="19934" y="13231"/>
                  </a:lnTo>
                  <a:cubicBezTo>
                    <a:pt x="21076" y="14099"/>
                    <a:pt x="21055" y="16277"/>
                    <a:pt x="21181" y="18331"/>
                  </a:cubicBezTo>
                  <a:lnTo>
                    <a:pt x="21181" y="18336"/>
                  </a:lnTo>
                  <a:cubicBezTo>
                    <a:pt x="21301" y="20390"/>
                    <a:pt x="19421" y="21094"/>
                    <a:pt x="18279" y="20222"/>
                  </a:cubicBezTo>
                  <a:lnTo>
                    <a:pt x="1403" y="7361"/>
                  </a:lnTo>
                  <a:cubicBezTo>
                    <a:pt x="256" y="6489"/>
                    <a:pt x="-299" y="4182"/>
                    <a:pt x="162" y="2257"/>
                  </a:cubicBezTo>
                  <a:close/>
                </a:path>
              </a:pathLst>
            </a:custGeom>
            <a:solidFill>
              <a:srgbClr val="FCE1CA"/>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3" name="Google Shape;773;p77"/>
            <p:cNvSpPr/>
            <p:nvPr/>
          </p:nvSpPr>
          <p:spPr>
            <a:xfrm>
              <a:off x="5367068" y="3220901"/>
              <a:ext cx="276564" cy="318081"/>
            </a:xfrm>
            <a:custGeom>
              <a:rect b="b" l="l" r="r" t="t"/>
              <a:pathLst>
                <a:path extrusionOk="0" h="19267" w="21600">
                  <a:moveTo>
                    <a:pt x="0" y="12649"/>
                  </a:moveTo>
                  <a:lnTo>
                    <a:pt x="7194" y="3346"/>
                  </a:lnTo>
                  <a:cubicBezTo>
                    <a:pt x="11584" y="-2333"/>
                    <a:pt x="20125" y="38"/>
                    <a:pt x="21600" y="4382"/>
                  </a:cubicBezTo>
                  <a:lnTo>
                    <a:pt x="14831" y="14651"/>
                  </a:lnTo>
                  <a:lnTo>
                    <a:pt x="10214" y="19267"/>
                  </a:lnTo>
                  <a:cubicBezTo>
                    <a:pt x="10214" y="19267"/>
                    <a:pt x="0" y="12649"/>
                    <a:pt x="0" y="12649"/>
                  </a:cubicBezTo>
                  <a:close/>
                </a:path>
              </a:pathLst>
            </a:custGeom>
            <a:solidFill>
              <a:schemeClr val="accen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4" name="Google Shape;774;p77"/>
            <p:cNvSpPr/>
            <p:nvPr/>
          </p:nvSpPr>
          <p:spPr>
            <a:xfrm>
              <a:off x="6046672" y="3220901"/>
              <a:ext cx="276564" cy="318081"/>
            </a:xfrm>
            <a:custGeom>
              <a:rect b="b" l="l" r="r" t="t"/>
              <a:pathLst>
                <a:path extrusionOk="0" h="19267" w="21600">
                  <a:moveTo>
                    <a:pt x="21600" y="12649"/>
                  </a:moveTo>
                  <a:lnTo>
                    <a:pt x="14406" y="3346"/>
                  </a:lnTo>
                  <a:cubicBezTo>
                    <a:pt x="10016" y="-2333"/>
                    <a:pt x="1475" y="38"/>
                    <a:pt x="0" y="4382"/>
                  </a:cubicBezTo>
                  <a:lnTo>
                    <a:pt x="6769" y="14651"/>
                  </a:lnTo>
                  <a:lnTo>
                    <a:pt x="11386" y="19267"/>
                  </a:lnTo>
                  <a:cubicBezTo>
                    <a:pt x="11386" y="19267"/>
                    <a:pt x="21600" y="12649"/>
                    <a:pt x="21600" y="12649"/>
                  </a:cubicBezTo>
                  <a:close/>
                </a:path>
              </a:pathLst>
            </a:custGeom>
            <a:solidFill>
              <a:schemeClr val="accen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5" name="Google Shape;775;p77"/>
            <p:cNvSpPr/>
            <p:nvPr/>
          </p:nvSpPr>
          <p:spPr>
            <a:xfrm>
              <a:off x="5540918" y="3215631"/>
              <a:ext cx="606129" cy="868221"/>
            </a:xfrm>
            <a:custGeom>
              <a:rect b="b" l="l" r="r" t="t"/>
              <a:pathLst>
                <a:path extrusionOk="0" h="21600" w="21600">
                  <a:moveTo>
                    <a:pt x="21600" y="0"/>
                  </a:moveTo>
                  <a:lnTo>
                    <a:pt x="19871" y="21600"/>
                  </a:lnTo>
                  <a:lnTo>
                    <a:pt x="10652" y="21600"/>
                  </a:lnTo>
                  <a:lnTo>
                    <a:pt x="1728" y="21600"/>
                  </a:lnTo>
                  <a:lnTo>
                    <a:pt x="0" y="0"/>
                  </a:lnTo>
                  <a:cubicBezTo>
                    <a:pt x="0" y="0"/>
                    <a:pt x="21600" y="0"/>
                    <a:pt x="21600" y="0"/>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6" name="Google Shape;776;p77"/>
            <p:cNvSpPr/>
            <p:nvPr/>
          </p:nvSpPr>
          <p:spPr>
            <a:xfrm>
              <a:off x="5698966" y="3015438"/>
              <a:ext cx="292958" cy="342760"/>
            </a:xfrm>
            <a:custGeom>
              <a:rect b="b" l="l" r="r" t="t"/>
              <a:pathLst>
                <a:path extrusionOk="0" h="21600" w="21600">
                  <a:moveTo>
                    <a:pt x="10800" y="0"/>
                  </a:moveTo>
                  <a:lnTo>
                    <a:pt x="10800" y="0"/>
                  </a:lnTo>
                  <a:cubicBezTo>
                    <a:pt x="16739" y="0"/>
                    <a:pt x="21600" y="2330"/>
                    <a:pt x="21600" y="5178"/>
                  </a:cubicBezTo>
                  <a:lnTo>
                    <a:pt x="21600" y="16422"/>
                  </a:lnTo>
                  <a:cubicBezTo>
                    <a:pt x="21600" y="19270"/>
                    <a:pt x="16739" y="21600"/>
                    <a:pt x="10800" y="21600"/>
                  </a:cubicBezTo>
                  <a:lnTo>
                    <a:pt x="10800" y="21600"/>
                  </a:lnTo>
                  <a:cubicBezTo>
                    <a:pt x="4861" y="21600"/>
                    <a:pt x="0" y="19270"/>
                    <a:pt x="0" y="16422"/>
                  </a:cubicBezTo>
                  <a:lnTo>
                    <a:pt x="0" y="5178"/>
                  </a:lnTo>
                  <a:cubicBezTo>
                    <a:pt x="0" y="2330"/>
                    <a:pt x="4861" y="0"/>
                    <a:pt x="10800" y="0"/>
                  </a:cubicBezTo>
                  <a:close/>
                </a:path>
              </a:pathLst>
            </a:custGeom>
            <a:solidFill>
              <a:srgbClr val="F5DBB8"/>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7" name="Google Shape;777;p77"/>
            <p:cNvSpPr/>
            <p:nvPr/>
          </p:nvSpPr>
          <p:spPr>
            <a:xfrm>
              <a:off x="5698966" y="3015438"/>
              <a:ext cx="292958" cy="183439"/>
            </a:xfrm>
            <a:custGeom>
              <a:rect b="b" l="l" r="r" t="t"/>
              <a:pathLst>
                <a:path extrusionOk="0" h="16200" w="21600">
                  <a:moveTo>
                    <a:pt x="21600" y="8099"/>
                  </a:moveTo>
                  <a:lnTo>
                    <a:pt x="21600" y="8099"/>
                  </a:lnTo>
                  <a:cubicBezTo>
                    <a:pt x="21600" y="18900"/>
                    <a:pt x="0" y="18900"/>
                    <a:pt x="0" y="8099"/>
                  </a:cubicBezTo>
                  <a:lnTo>
                    <a:pt x="0" y="8099"/>
                  </a:lnTo>
                  <a:cubicBezTo>
                    <a:pt x="0" y="-2700"/>
                    <a:pt x="21600" y="-2700"/>
                    <a:pt x="21600" y="8099"/>
                  </a:cubicBezTo>
                  <a:close/>
                </a:path>
              </a:pathLst>
            </a:custGeom>
            <a:solidFill>
              <a:srgbClr val="005827">
                <a:alpha val="14901"/>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8" name="Google Shape;778;p77"/>
            <p:cNvSpPr/>
            <p:nvPr/>
          </p:nvSpPr>
          <p:spPr>
            <a:xfrm>
              <a:off x="5583066" y="3889969"/>
              <a:ext cx="530644" cy="537195"/>
            </a:xfrm>
            <a:custGeom>
              <a:rect b="b" l="l" r="r" t="t"/>
              <a:pathLst>
                <a:path extrusionOk="0" h="21600" w="21600">
                  <a:moveTo>
                    <a:pt x="0" y="0"/>
                  </a:moveTo>
                  <a:lnTo>
                    <a:pt x="1207" y="21600"/>
                  </a:lnTo>
                  <a:lnTo>
                    <a:pt x="20342" y="21600"/>
                  </a:lnTo>
                  <a:lnTo>
                    <a:pt x="21600" y="45"/>
                  </a:lnTo>
                  <a:cubicBezTo>
                    <a:pt x="21600" y="45"/>
                    <a:pt x="0" y="0"/>
                    <a:pt x="0" y="0"/>
                  </a:cubicBezTo>
                  <a:close/>
                </a:path>
              </a:pathLst>
            </a:custGeom>
            <a:solidFill>
              <a:schemeClr val="accen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9" name="Google Shape;779;p77"/>
            <p:cNvSpPr/>
            <p:nvPr/>
          </p:nvSpPr>
          <p:spPr>
            <a:xfrm>
              <a:off x="5883356" y="5043716"/>
              <a:ext cx="269692" cy="264041"/>
            </a:xfrm>
            <a:custGeom>
              <a:rect b="b" l="l" r="r" t="t"/>
              <a:pathLst>
                <a:path extrusionOk="0" h="18314" w="20413">
                  <a:moveTo>
                    <a:pt x="11466" y="4002"/>
                  </a:moveTo>
                  <a:cubicBezTo>
                    <a:pt x="14728" y="8330"/>
                    <a:pt x="19072" y="10820"/>
                    <a:pt x="20158" y="13942"/>
                  </a:cubicBezTo>
                  <a:cubicBezTo>
                    <a:pt x="20772" y="15706"/>
                    <a:pt x="20317" y="17939"/>
                    <a:pt x="18358" y="18161"/>
                  </a:cubicBezTo>
                  <a:cubicBezTo>
                    <a:pt x="9936" y="19116"/>
                    <a:pt x="7488" y="15325"/>
                    <a:pt x="4491" y="14553"/>
                  </a:cubicBezTo>
                  <a:cubicBezTo>
                    <a:pt x="-694" y="13222"/>
                    <a:pt x="-828" y="10489"/>
                    <a:pt x="1270" y="4002"/>
                  </a:cubicBezTo>
                  <a:cubicBezTo>
                    <a:pt x="3367" y="-2484"/>
                    <a:pt x="8841" y="-46"/>
                    <a:pt x="11466" y="4002"/>
                  </a:cubicBezTo>
                  <a:close/>
                </a:path>
              </a:pathLst>
            </a:custGeom>
            <a:solidFill>
              <a:srgbClr val="FBE5B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0" name="Google Shape;780;p77"/>
            <p:cNvSpPr/>
            <p:nvPr/>
          </p:nvSpPr>
          <p:spPr>
            <a:xfrm>
              <a:off x="5435553" y="2251540"/>
              <a:ext cx="822640" cy="561695"/>
            </a:xfrm>
            <a:custGeom>
              <a:rect b="b" l="l" r="r" t="t"/>
              <a:pathLst>
                <a:path extrusionOk="0" h="19857" w="21439">
                  <a:moveTo>
                    <a:pt x="21421" y="12230"/>
                  </a:moveTo>
                  <a:cubicBezTo>
                    <a:pt x="21407" y="11956"/>
                    <a:pt x="21315" y="11658"/>
                    <a:pt x="21169" y="11360"/>
                  </a:cubicBezTo>
                  <a:cubicBezTo>
                    <a:pt x="20879" y="6471"/>
                    <a:pt x="17739" y="2387"/>
                    <a:pt x="15060" y="1403"/>
                  </a:cubicBezTo>
                  <a:cubicBezTo>
                    <a:pt x="12580" y="-619"/>
                    <a:pt x="8480" y="-427"/>
                    <a:pt x="5273" y="1797"/>
                  </a:cubicBezTo>
                  <a:cubicBezTo>
                    <a:pt x="2404" y="3787"/>
                    <a:pt x="329" y="8651"/>
                    <a:pt x="97" y="11798"/>
                  </a:cubicBezTo>
                  <a:cubicBezTo>
                    <a:pt x="53" y="11946"/>
                    <a:pt x="26" y="12091"/>
                    <a:pt x="19" y="12230"/>
                  </a:cubicBezTo>
                  <a:cubicBezTo>
                    <a:pt x="-80" y="14191"/>
                    <a:pt x="233" y="15942"/>
                    <a:pt x="674" y="17679"/>
                  </a:cubicBezTo>
                  <a:cubicBezTo>
                    <a:pt x="1114" y="19417"/>
                    <a:pt x="1833" y="20981"/>
                    <a:pt x="1706" y="18765"/>
                  </a:cubicBezTo>
                  <a:cubicBezTo>
                    <a:pt x="1642" y="17649"/>
                    <a:pt x="1581" y="16283"/>
                    <a:pt x="1774" y="14921"/>
                  </a:cubicBezTo>
                  <a:cubicBezTo>
                    <a:pt x="5448" y="16089"/>
                    <a:pt x="11927" y="12747"/>
                    <a:pt x="15243" y="8840"/>
                  </a:cubicBezTo>
                  <a:cubicBezTo>
                    <a:pt x="16628" y="11614"/>
                    <a:pt x="18312" y="14067"/>
                    <a:pt x="19686" y="15072"/>
                  </a:cubicBezTo>
                  <a:cubicBezTo>
                    <a:pt x="19854" y="16384"/>
                    <a:pt x="19795" y="17690"/>
                    <a:pt x="19734" y="18765"/>
                  </a:cubicBezTo>
                  <a:cubicBezTo>
                    <a:pt x="19607" y="20981"/>
                    <a:pt x="20326" y="19417"/>
                    <a:pt x="20766" y="17679"/>
                  </a:cubicBezTo>
                  <a:cubicBezTo>
                    <a:pt x="21207" y="15942"/>
                    <a:pt x="21520" y="14191"/>
                    <a:pt x="21421" y="12230"/>
                  </a:cubicBezTo>
                  <a:close/>
                </a:path>
              </a:pathLst>
            </a:custGeom>
            <a:solidFill>
              <a:srgbClr val="E7AE0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1" name="Google Shape;781;p77"/>
            <p:cNvSpPr/>
            <p:nvPr/>
          </p:nvSpPr>
          <p:spPr>
            <a:xfrm>
              <a:off x="5393407" y="2499148"/>
              <a:ext cx="904828" cy="634051"/>
            </a:xfrm>
            <a:custGeom>
              <a:rect b="b" l="l" r="r" t="t"/>
              <a:pathLst>
                <a:path extrusionOk="0" h="21600" w="21190">
                  <a:moveTo>
                    <a:pt x="20385" y="5265"/>
                  </a:moveTo>
                  <a:cubicBezTo>
                    <a:pt x="20317" y="5240"/>
                    <a:pt x="20248" y="5231"/>
                    <a:pt x="20177" y="5235"/>
                  </a:cubicBezTo>
                  <a:cubicBezTo>
                    <a:pt x="20085" y="6368"/>
                    <a:pt x="19879" y="7446"/>
                    <a:pt x="19626" y="8518"/>
                  </a:cubicBezTo>
                  <a:cubicBezTo>
                    <a:pt x="19230" y="10193"/>
                    <a:pt x="18584" y="11700"/>
                    <a:pt x="18698" y="9564"/>
                  </a:cubicBezTo>
                  <a:cubicBezTo>
                    <a:pt x="18753" y="8528"/>
                    <a:pt x="18805" y="7270"/>
                    <a:pt x="18655" y="6006"/>
                  </a:cubicBezTo>
                  <a:cubicBezTo>
                    <a:pt x="17420" y="5037"/>
                    <a:pt x="15907" y="2674"/>
                    <a:pt x="14662" y="0"/>
                  </a:cubicBezTo>
                  <a:cubicBezTo>
                    <a:pt x="11682" y="3765"/>
                    <a:pt x="5861" y="6986"/>
                    <a:pt x="2559" y="5860"/>
                  </a:cubicBezTo>
                  <a:cubicBezTo>
                    <a:pt x="2386" y="7173"/>
                    <a:pt x="2441" y="8489"/>
                    <a:pt x="2498" y="9564"/>
                  </a:cubicBezTo>
                  <a:cubicBezTo>
                    <a:pt x="2612" y="11700"/>
                    <a:pt x="1966" y="10193"/>
                    <a:pt x="1570" y="8518"/>
                  </a:cubicBezTo>
                  <a:cubicBezTo>
                    <a:pt x="1317" y="7446"/>
                    <a:pt x="1111" y="6368"/>
                    <a:pt x="1019" y="5236"/>
                  </a:cubicBezTo>
                  <a:cubicBezTo>
                    <a:pt x="946" y="5231"/>
                    <a:pt x="875" y="5239"/>
                    <a:pt x="805" y="5265"/>
                  </a:cubicBezTo>
                  <a:cubicBezTo>
                    <a:pt x="87" y="5524"/>
                    <a:pt x="-205" y="7341"/>
                    <a:pt x="153" y="9324"/>
                  </a:cubicBezTo>
                  <a:cubicBezTo>
                    <a:pt x="511" y="11307"/>
                    <a:pt x="1384" y="12704"/>
                    <a:pt x="2102" y="12445"/>
                  </a:cubicBezTo>
                  <a:cubicBezTo>
                    <a:pt x="2183" y="12416"/>
                    <a:pt x="2258" y="12366"/>
                    <a:pt x="2328" y="12299"/>
                  </a:cubicBezTo>
                  <a:cubicBezTo>
                    <a:pt x="2385" y="12463"/>
                    <a:pt x="2443" y="12621"/>
                    <a:pt x="2503" y="12770"/>
                  </a:cubicBezTo>
                  <a:cubicBezTo>
                    <a:pt x="5378" y="20000"/>
                    <a:pt x="9245" y="21600"/>
                    <a:pt x="10593" y="21600"/>
                  </a:cubicBezTo>
                  <a:cubicBezTo>
                    <a:pt x="11941" y="21600"/>
                    <a:pt x="15808" y="20000"/>
                    <a:pt x="18683" y="12770"/>
                  </a:cubicBezTo>
                  <a:cubicBezTo>
                    <a:pt x="18742" y="12619"/>
                    <a:pt x="18801" y="12461"/>
                    <a:pt x="18858" y="12295"/>
                  </a:cubicBezTo>
                  <a:cubicBezTo>
                    <a:pt x="18929" y="12364"/>
                    <a:pt x="19006" y="12415"/>
                    <a:pt x="19088" y="12445"/>
                  </a:cubicBezTo>
                  <a:cubicBezTo>
                    <a:pt x="19807" y="12704"/>
                    <a:pt x="20679" y="11307"/>
                    <a:pt x="21037" y="9324"/>
                  </a:cubicBezTo>
                  <a:cubicBezTo>
                    <a:pt x="21395" y="7341"/>
                    <a:pt x="21103" y="5524"/>
                    <a:pt x="20385" y="5265"/>
                  </a:cubicBezTo>
                  <a:close/>
                </a:path>
              </a:pathLst>
            </a:custGeom>
            <a:solidFill>
              <a:srgbClr val="FCF4D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2" name="Google Shape;782;p77"/>
            <p:cNvSpPr/>
            <p:nvPr/>
          </p:nvSpPr>
          <p:spPr>
            <a:xfrm>
              <a:off x="6152038" y="3594947"/>
              <a:ext cx="297070" cy="318269"/>
            </a:xfrm>
            <a:custGeom>
              <a:rect b="b" l="l" r="r" t="t"/>
              <a:pathLst>
                <a:path extrusionOk="0" h="19673" w="18143">
                  <a:moveTo>
                    <a:pt x="0" y="13239"/>
                  </a:moveTo>
                  <a:lnTo>
                    <a:pt x="10935" y="487"/>
                  </a:lnTo>
                  <a:cubicBezTo>
                    <a:pt x="16488" y="-1927"/>
                    <a:pt x="21600" y="5236"/>
                    <a:pt x="15100" y="8729"/>
                  </a:cubicBezTo>
                  <a:lnTo>
                    <a:pt x="3603" y="19673"/>
                  </a:lnTo>
                  <a:cubicBezTo>
                    <a:pt x="3603" y="19673"/>
                    <a:pt x="0" y="13239"/>
                    <a:pt x="0" y="13239"/>
                  </a:cubicBezTo>
                  <a:close/>
                </a:path>
              </a:pathLst>
            </a:custGeom>
            <a:solidFill>
              <a:srgbClr val="FBE5B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3" name="Google Shape;783;p77"/>
            <p:cNvSpPr/>
            <p:nvPr/>
          </p:nvSpPr>
          <p:spPr>
            <a:xfrm>
              <a:off x="6067745" y="3800408"/>
              <a:ext cx="150975" cy="143605"/>
            </a:xfrm>
            <a:custGeom>
              <a:rect b="b" l="l" r="r" t="t"/>
              <a:pathLst>
                <a:path extrusionOk="0" h="16921" w="15495">
                  <a:moveTo>
                    <a:pt x="6132" y="2369"/>
                  </a:moveTo>
                  <a:lnTo>
                    <a:pt x="9418" y="0"/>
                  </a:lnTo>
                  <a:lnTo>
                    <a:pt x="15495" y="12403"/>
                  </a:lnTo>
                  <a:lnTo>
                    <a:pt x="12209" y="14772"/>
                  </a:lnTo>
                  <a:cubicBezTo>
                    <a:pt x="2106" y="21600"/>
                    <a:pt x="-6105" y="10704"/>
                    <a:pt x="6132" y="2369"/>
                  </a:cubicBezTo>
                  <a:close/>
                </a:path>
              </a:pathLst>
            </a:custGeom>
            <a:solidFill>
              <a:srgbClr val="FE9999"/>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4" name="Google Shape;784;p77"/>
            <p:cNvSpPr/>
            <p:nvPr/>
          </p:nvSpPr>
          <p:spPr>
            <a:xfrm>
              <a:off x="5235360" y="3589678"/>
              <a:ext cx="297066" cy="320915"/>
            </a:xfrm>
            <a:custGeom>
              <a:rect b="b" l="l" r="r" t="t"/>
              <a:pathLst>
                <a:path extrusionOk="0" h="19688" w="18143">
                  <a:moveTo>
                    <a:pt x="18143" y="13302"/>
                  </a:moveTo>
                  <a:lnTo>
                    <a:pt x="7208" y="484"/>
                  </a:lnTo>
                  <a:cubicBezTo>
                    <a:pt x="1656" y="-1912"/>
                    <a:pt x="-3457" y="5197"/>
                    <a:pt x="3043" y="8664"/>
                  </a:cubicBezTo>
                  <a:lnTo>
                    <a:pt x="14540" y="19688"/>
                  </a:lnTo>
                  <a:cubicBezTo>
                    <a:pt x="14540" y="19688"/>
                    <a:pt x="18143" y="13302"/>
                    <a:pt x="18143" y="13302"/>
                  </a:cubicBezTo>
                  <a:close/>
                </a:path>
              </a:pathLst>
            </a:custGeom>
            <a:solidFill>
              <a:srgbClr val="FBE5B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5" name="Google Shape;785;p77"/>
            <p:cNvSpPr/>
            <p:nvPr/>
          </p:nvSpPr>
          <p:spPr>
            <a:xfrm>
              <a:off x="5461895" y="3800408"/>
              <a:ext cx="150978" cy="143618"/>
            </a:xfrm>
            <a:custGeom>
              <a:rect b="b" l="l" r="r" t="t"/>
              <a:pathLst>
                <a:path extrusionOk="0" h="16922" w="15495">
                  <a:moveTo>
                    <a:pt x="9363" y="2370"/>
                  </a:moveTo>
                  <a:lnTo>
                    <a:pt x="6077" y="0"/>
                  </a:lnTo>
                  <a:lnTo>
                    <a:pt x="0" y="12403"/>
                  </a:lnTo>
                  <a:lnTo>
                    <a:pt x="3286" y="14773"/>
                  </a:lnTo>
                  <a:cubicBezTo>
                    <a:pt x="13389" y="21600"/>
                    <a:pt x="21600" y="10705"/>
                    <a:pt x="9363" y="2370"/>
                  </a:cubicBezTo>
                  <a:close/>
                </a:path>
              </a:pathLst>
            </a:custGeom>
            <a:solidFill>
              <a:srgbClr val="FE9999"/>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6" name="Google Shape;786;p77"/>
            <p:cNvSpPr/>
            <p:nvPr/>
          </p:nvSpPr>
          <p:spPr>
            <a:xfrm>
              <a:off x="5556724" y="3215631"/>
              <a:ext cx="578281" cy="255962"/>
            </a:xfrm>
            <a:custGeom>
              <a:rect b="b" l="l" r="r" t="t"/>
              <a:pathLst>
                <a:path extrusionOk="0" h="21600" w="21600">
                  <a:moveTo>
                    <a:pt x="5021" y="163"/>
                  </a:moveTo>
                  <a:lnTo>
                    <a:pt x="10810" y="12014"/>
                  </a:lnTo>
                  <a:lnTo>
                    <a:pt x="16282" y="0"/>
                  </a:lnTo>
                  <a:lnTo>
                    <a:pt x="21600" y="21600"/>
                  </a:lnTo>
                  <a:lnTo>
                    <a:pt x="0" y="20796"/>
                  </a:lnTo>
                  <a:cubicBezTo>
                    <a:pt x="0" y="20796"/>
                    <a:pt x="5021" y="163"/>
                    <a:pt x="5021" y="163"/>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7" name="Google Shape;787;p77"/>
            <p:cNvSpPr/>
            <p:nvPr/>
          </p:nvSpPr>
          <p:spPr>
            <a:xfrm>
              <a:off x="5662088" y="3173486"/>
              <a:ext cx="370047" cy="183562"/>
            </a:xfrm>
            <a:custGeom>
              <a:rect b="b" l="l" r="r" t="t"/>
              <a:pathLst>
                <a:path extrusionOk="0" h="164495" w="331610">
                  <a:moveTo>
                    <a:pt x="35108" y="0"/>
                  </a:moveTo>
                  <a:cubicBezTo>
                    <a:pt x="35108" y="0"/>
                    <a:pt x="115837" y="68273"/>
                    <a:pt x="115837" y="68273"/>
                  </a:cubicBezTo>
                  <a:lnTo>
                    <a:pt x="165805" y="163414"/>
                  </a:lnTo>
                  <a:lnTo>
                    <a:pt x="215773" y="68273"/>
                  </a:lnTo>
                  <a:cubicBezTo>
                    <a:pt x="215773" y="68273"/>
                    <a:pt x="296502" y="0"/>
                    <a:pt x="296502" y="0"/>
                  </a:cubicBezTo>
                  <a:lnTo>
                    <a:pt x="331610" y="38641"/>
                  </a:lnTo>
                  <a:lnTo>
                    <a:pt x="166050" y="163880"/>
                  </a:lnTo>
                  <a:lnTo>
                    <a:pt x="166373" y="164495"/>
                  </a:lnTo>
                  <a:lnTo>
                    <a:pt x="165805" y="164066"/>
                  </a:lnTo>
                  <a:lnTo>
                    <a:pt x="165237" y="164495"/>
                  </a:lnTo>
                  <a:lnTo>
                    <a:pt x="165560" y="163880"/>
                  </a:lnTo>
                  <a:lnTo>
                    <a:pt x="0" y="38641"/>
                  </a:lnTo>
                  <a:close/>
                </a:path>
              </a:pathLst>
            </a:custGeom>
            <a:solidFill>
              <a:srgbClr val="7F600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8" name="Google Shape;788;p77"/>
            <p:cNvSpPr/>
            <p:nvPr/>
          </p:nvSpPr>
          <p:spPr>
            <a:xfrm>
              <a:off x="5662090" y="3173486"/>
              <a:ext cx="371315" cy="205381"/>
            </a:xfrm>
            <a:custGeom>
              <a:rect b="b" l="l" r="r" t="t"/>
              <a:pathLst>
                <a:path extrusionOk="0" h="21600" w="21600">
                  <a:moveTo>
                    <a:pt x="19321" y="0"/>
                  </a:moveTo>
                  <a:lnTo>
                    <a:pt x="21600" y="4535"/>
                  </a:lnTo>
                  <a:lnTo>
                    <a:pt x="19420" y="21600"/>
                  </a:lnTo>
                  <a:lnTo>
                    <a:pt x="14081" y="8012"/>
                  </a:lnTo>
                  <a:cubicBezTo>
                    <a:pt x="14081" y="8012"/>
                    <a:pt x="19321" y="0"/>
                    <a:pt x="19321" y="0"/>
                  </a:cubicBezTo>
                  <a:close/>
                  <a:moveTo>
                    <a:pt x="2279" y="0"/>
                  </a:moveTo>
                  <a:lnTo>
                    <a:pt x="0" y="4535"/>
                  </a:lnTo>
                  <a:lnTo>
                    <a:pt x="2180" y="21600"/>
                  </a:lnTo>
                  <a:lnTo>
                    <a:pt x="7519" y="8012"/>
                  </a:lnTo>
                  <a:lnTo>
                    <a:pt x="2279" y="0"/>
                  </a:lnTo>
                  <a:cubicBezTo>
                    <a:pt x="2279" y="0"/>
                    <a:pt x="2279" y="0"/>
                    <a:pt x="2279" y="0"/>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9" name="Google Shape;789;p77"/>
            <p:cNvSpPr/>
            <p:nvPr/>
          </p:nvSpPr>
          <p:spPr>
            <a:xfrm>
              <a:off x="5535651" y="5128009"/>
              <a:ext cx="270747" cy="179902"/>
            </a:xfrm>
            <a:custGeom>
              <a:rect b="b" l="l" r="r" t="t"/>
              <a:pathLst>
                <a:path extrusionOk="0" h="21210" w="19722">
                  <a:moveTo>
                    <a:pt x="13736" y="10461"/>
                  </a:moveTo>
                  <a:cubicBezTo>
                    <a:pt x="13713" y="10370"/>
                    <a:pt x="13697" y="10279"/>
                    <a:pt x="13673" y="10189"/>
                  </a:cubicBezTo>
                  <a:cubicBezTo>
                    <a:pt x="13040" y="7873"/>
                    <a:pt x="11539" y="5401"/>
                    <a:pt x="9787" y="3651"/>
                  </a:cubicBezTo>
                  <a:cubicBezTo>
                    <a:pt x="8740" y="2602"/>
                    <a:pt x="7305" y="1792"/>
                    <a:pt x="6168" y="1393"/>
                  </a:cubicBezTo>
                  <a:cubicBezTo>
                    <a:pt x="5528" y="2552"/>
                    <a:pt x="4884" y="3635"/>
                    <a:pt x="4266" y="4667"/>
                  </a:cubicBezTo>
                  <a:cubicBezTo>
                    <a:pt x="5462" y="4410"/>
                    <a:pt x="7245" y="5269"/>
                    <a:pt x="8592" y="6615"/>
                  </a:cubicBezTo>
                  <a:cubicBezTo>
                    <a:pt x="9992" y="8017"/>
                    <a:pt x="11166" y="9889"/>
                    <a:pt x="11622" y="11564"/>
                  </a:cubicBezTo>
                  <a:cubicBezTo>
                    <a:pt x="11675" y="11757"/>
                    <a:pt x="11712" y="11937"/>
                    <a:pt x="11741" y="12109"/>
                  </a:cubicBezTo>
                  <a:cubicBezTo>
                    <a:pt x="10786" y="12809"/>
                    <a:pt x="9979" y="13283"/>
                    <a:pt x="9516" y="13510"/>
                  </a:cubicBezTo>
                  <a:cubicBezTo>
                    <a:pt x="7645" y="14423"/>
                    <a:pt x="3308" y="10340"/>
                    <a:pt x="2955" y="7359"/>
                  </a:cubicBezTo>
                  <a:cubicBezTo>
                    <a:pt x="1736" y="9497"/>
                    <a:pt x="758" y="11518"/>
                    <a:pt x="323" y="13726"/>
                  </a:cubicBezTo>
                  <a:cubicBezTo>
                    <a:pt x="-1158" y="21244"/>
                    <a:pt x="2739" y="21600"/>
                    <a:pt x="6184" y="21026"/>
                  </a:cubicBezTo>
                  <a:cubicBezTo>
                    <a:pt x="11099" y="20206"/>
                    <a:pt x="13078" y="15820"/>
                    <a:pt x="15401" y="14766"/>
                  </a:cubicBezTo>
                  <a:cubicBezTo>
                    <a:pt x="19884" y="12731"/>
                    <a:pt x="20442" y="8776"/>
                    <a:pt x="19046" y="0"/>
                  </a:cubicBezTo>
                  <a:cubicBezTo>
                    <a:pt x="18933" y="4527"/>
                    <a:pt x="16276" y="8104"/>
                    <a:pt x="13736" y="10461"/>
                  </a:cubicBezTo>
                  <a:close/>
                </a:path>
              </a:pathLst>
            </a:custGeom>
            <a:solidFill>
              <a:srgbClr val="00000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0" name="Google Shape;790;p77"/>
            <p:cNvSpPr/>
            <p:nvPr/>
          </p:nvSpPr>
          <p:spPr>
            <a:xfrm>
              <a:off x="5883356" y="5128009"/>
              <a:ext cx="270625" cy="180298"/>
            </a:xfrm>
            <a:custGeom>
              <a:rect b="b" l="l" r="r" t="t"/>
              <a:pathLst>
                <a:path extrusionOk="0" h="21090" w="19624">
                  <a:moveTo>
                    <a:pt x="19311" y="13618"/>
                  </a:moveTo>
                  <a:cubicBezTo>
                    <a:pt x="18878" y="11428"/>
                    <a:pt x="17905" y="9422"/>
                    <a:pt x="16690" y="7302"/>
                  </a:cubicBezTo>
                  <a:cubicBezTo>
                    <a:pt x="17329" y="8224"/>
                    <a:pt x="12212" y="13626"/>
                    <a:pt x="10270" y="13404"/>
                  </a:cubicBezTo>
                  <a:cubicBezTo>
                    <a:pt x="9772" y="13347"/>
                    <a:pt x="8910" y="12936"/>
                    <a:pt x="7902" y="12230"/>
                  </a:cubicBezTo>
                  <a:lnTo>
                    <a:pt x="8008" y="12257"/>
                  </a:lnTo>
                  <a:cubicBezTo>
                    <a:pt x="8032" y="12022"/>
                    <a:pt x="8086" y="11757"/>
                    <a:pt x="8164" y="11473"/>
                  </a:cubicBezTo>
                  <a:cubicBezTo>
                    <a:pt x="8618" y="9812"/>
                    <a:pt x="9787" y="7954"/>
                    <a:pt x="11181" y="6563"/>
                  </a:cubicBezTo>
                  <a:cubicBezTo>
                    <a:pt x="12521" y="5228"/>
                    <a:pt x="14296" y="4375"/>
                    <a:pt x="15487" y="4631"/>
                  </a:cubicBezTo>
                  <a:cubicBezTo>
                    <a:pt x="14870" y="3606"/>
                    <a:pt x="14230" y="2532"/>
                    <a:pt x="13594" y="1382"/>
                  </a:cubicBezTo>
                  <a:cubicBezTo>
                    <a:pt x="12462" y="1778"/>
                    <a:pt x="11034" y="2582"/>
                    <a:pt x="9990" y="3622"/>
                  </a:cubicBezTo>
                  <a:cubicBezTo>
                    <a:pt x="8247" y="5359"/>
                    <a:pt x="6751" y="7811"/>
                    <a:pt x="6123" y="10110"/>
                  </a:cubicBezTo>
                  <a:cubicBezTo>
                    <a:pt x="6072" y="10295"/>
                    <a:pt x="6033" y="10483"/>
                    <a:pt x="5993" y="10670"/>
                  </a:cubicBezTo>
                  <a:cubicBezTo>
                    <a:pt x="3440" y="8278"/>
                    <a:pt x="785" y="4490"/>
                    <a:pt x="673" y="0"/>
                  </a:cubicBezTo>
                  <a:cubicBezTo>
                    <a:pt x="-717" y="8707"/>
                    <a:pt x="-161" y="12632"/>
                    <a:pt x="4301" y="14650"/>
                  </a:cubicBezTo>
                  <a:cubicBezTo>
                    <a:pt x="6487" y="15638"/>
                    <a:pt x="8365" y="19576"/>
                    <a:pt x="12691" y="20694"/>
                  </a:cubicBezTo>
                  <a:cubicBezTo>
                    <a:pt x="16196" y="21600"/>
                    <a:pt x="20883" y="21578"/>
                    <a:pt x="19311" y="13618"/>
                  </a:cubicBezTo>
                  <a:close/>
                </a:path>
              </a:pathLst>
            </a:custGeom>
            <a:solidFill>
              <a:srgbClr val="00000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1" name="Google Shape;791;p77"/>
            <p:cNvSpPr/>
            <p:nvPr/>
          </p:nvSpPr>
          <p:spPr>
            <a:xfrm>
              <a:off x="5941307" y="2683537"/>
              <a:ext cx="58476" cy="104196"/>
            </a:xfrm>
            <a:custGeom>
              <a:rect b="b" l="l" r="r" t="t"/>
              <a:pathLst>
                <a:path extrusionOk="0" h="21600" w="21600">
                  <a:moveTo>
                    <a:pt x="10803" y="21600"/>
                  </a:moveTo>
                  <a:cubicBezTo>
                    <a:pt x="16751" y="21600"/>
                    <a:pt x="21600" y="16749"/>
                    <a:pt x="21600" y="10800"/>
                  </a:cubicBezTo>
                  <a:cubicBezTo>
                    <a:pt x="21600" y="4851"/>
                    <a:pt x="16751" y="0"/>
                    <a:pt x="10803" y="0"/>
                  </a:cubicBezTo>
                  <a:cubicBezTo>
                    <a:pt x="4849" y="0"/>
                    <a:pt x="0" y="4851"/>
                    <a:pt x="0" y="10800"/>
                  </a:cubicBezTo>
                  <a:cubicBezTo>
                    <a:pt x="0" y="16749"/>
                    <a:pt x="4849" y="21600"/>
                    <a:pt x="10803" y="21600"/>
                  </a:cubicBezTo>
                  <a:close/>
                </a:path>
              </a:pathLst>
            </a:custGeom>
            <a:solidFill>
              <a:srgbClr val="E7AE0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2" name="Google Shape;792;p77"/>
            <p:cNvSpPr/>
            <p:nvPr/>
          </p:nvSpPr>
          <p:spPr>
            <a:xfrm>
              <a:off x="5688429" y="2683537"/>
              <a:ext cx="58496" cy="104196"/>
            </a:xfrm>
            <a:custGeom>
              <a:rect b="b" l="l" r="r" t="t"/>
              <a:pathLst>
                <a:path extrusionOk="0" h="21600" w="21600">
                  <a:moveTo>
                    <a:pt x="10800" y="21600"/>
                  </a:moveTo>
                  <a:cubicBezTo>
                    <a:pt x="16752" y="21600"/>
                    <a:pt x="21600" y="16749"/>
                    <a:pt x="21600" y="10800"/>
                  </a:cubicBezTo>
                  <a:cubicBezTo>
                    <a:pt x="21600" y="4851"/>
                    <a:pt x="16752" y="0"/>
                    <a:pt x="10800" y="0"/>
                  </a:cubicBezTo>
                  <a:cubicBezTo>
                    <a:pt x="4854" y="0"/>
                    <a:pt x="0" y="4851"/>
                    <a:pt x="0" y="10800"/>
                  </a:cubicBezTo>
                  <a:cubicBezTo>
                    <a:pt x="0" y="16749"/>
                    <a:pt x="4854" y="21600"/>
                    <a:pt x="10800" y="21600"/>
                  </a:cubicBezTo>
                  <a:close/>
                </a:path>
              </a:pathLst>
            </a:custGeom>
            <a:solidFill>
              <a:srgbClr val="E7AE0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3" name="Google Shape;793;p77"/>
            <p:cNvSpPr/>
            <p:nvPr/>
          </p:nvSpPr>
          <p:spPr>
            <a:xfrm>
              <a:off x="5546188" y="2673001"/>
              <a:ext cx="600586" cy="184121"/>
            </a:xfrm>
            <a:custGeom>
              <a:rect b="b" l="l" r="r" t="t"/>
              <a:pathLst>
                <a:path extrusionOk="0" h="21282" w="21561">
                  <a:moveTo>
                    <a:pt x="4986" y="316"/>
                  </a:moveTo>
                  <a:cubicBezTo>
                    <a:pt x="3272" y="29"/>
                    <a:pt x="991" y="642"/>
                    <a:pt x="576" y="1060"/>
                  </a:cubicBezTo>
                  <a:cubicBezTo>
                    <a:pt x="44" y="1594"/>
                    <a:pt x="28" y="1730"/>
                    <a:pt x="5" y="2996"/>
                  </a:cubicBezTo>
                  <a:cubicBezTo>
                    <a:pt x="-19" y="4261"/>
                    <a:pt x="48" y="5347"/>
                    <a:pt x="361" y="5675"/>
                  </a:cubicBezTo>
                  <a:cubicBezTo>
                    <a:pt x="790" y="6122"/>
                    <a:pt x="794" y="7814"/>
                    <a:pt x="1075" y="12672"/>
                  </a:cubicBezTo>
                  <a:cubicBezTo>
                    <a:pt x="1332" y="17097"/>
                    <a:pt x="1956" y="20597"/>
                    <a:pt x="4642" y="21232"/>
                  </a:cubicBezTo>
                  <a:cubicBezTo>
                    <a:pt x="4760" y="21260"/>
                    <a:pt x="4875" y="21276"/>
                    <a:pt x="4986" y="21281"/>
                  </a:cubicBezTo>
                  <a:lnTo>
                    <a:pt x="4986" y="20047"/>
                  </a:lnTo>
                  <a:cubicBezTo>
                    <a:pt x="3768" y="20035"/>
                    <a:pt x="2415" y="18671"/>
                    <a:pt x="1931" y="15947"/>
                  </a:cubicBezTo>
                  <a:cubicBezTo>
                    <a:pt x="1244" y="12075"/>
                    <a:pt x="1073" y="4252"/>
                    <a:pt x="1955" y="2622"/>
                  </a:cubicBezTo>
                  <a:cubicBezTo>
                    <a:pt x="2339" y="1913"/>
                    <a:pt x="3640" y="1432"/>
                    <a:pt x="4986" y="1627"/>
                  </a:cubicBezTo>
                  <a:cubicBezTo>
                    <a:pt x="4986" y="1627"/>
                    <a:pt x="4986" y="316"/>
                    <a:pt x="4986" y="316"/>
                  </a:cubicBezTo>
                  <a:close/>
                  <a:moveTo>
                    <a:pt x="10971" y="2846"/>
                  </a:moveTo>
                  <a:cubicBezTo>
                    <a:pt x="10377" y="2888"/>
                    <a:pt x="7067" y="835"/>
                    <a:pt x="5333" y="390"/>
                  </a:cubicBezTo>
                  <a:cubicBezTo>
                    <a:pt x="5220" y="361"/>
                    <a:pt x="5104" y="337"/>
                    <a:pt x="4986" y="316"/>
                  </a:cubicBezTo>
                  <a:lnTo>
                    <a:pt x="4986" y="1627"/>
                  </a:lnTo>
                  <a:cubicBezTo>
                    <a:pt x="6385" y="1830"/>
                    <a:pt x="7833" y="2762"/>
                    <a:pt x="8353" y="4930"/>
                  </a:cubicBezTo>
                  <a:cubicBezTo>
                    <a:pt x="9209" y="8503"/>
                    <a:pt x="7830" y="17213"/>
                    <a:pt x="6522" y="19148"/>
                  </a:cubicBezTo>
                  <a:cubicBezTo>
                    <a:pt x="6112" y="19753"/>
                    <a:pt x="5565" y="20052"/>
                    <a:pt x="4986" y="20047"/>
                  </a:cubicBezTo>
                  <a:lnTo>
                    <a:pt x="4986" y="21281"/>
                  </a:lnTo>
                  <a:cubicBezTo>
                    <a:pt x="7357" y="21387"/>
                    <a:pt x="8175" y="16466"/>
                    <a:pt x="8448" y="14830"/>
                  </a:cubicBezTo>
                  <a:cubicBezTo>
                    <a:pt x="8957" y="11778"/>
                    <a:pt x="9659" y="7570"/>
                    <a:pt x="10991" y="7570"/>
                  </a:cubicBezTo>
                  <a:cubicBezTo>
                    <a:pt x="12322" y="7570"/>
                    <a:pt x="12629" y="11461"/>
                    <a:pt x="13137" y="14513"/>
                  </a:cubicBezTo>
                  <a:cubicBezTo>
                    <a:pt x="13410" y="16148"/>
                    <a:pt x="14207" y="21138"/>
                    <a:pt x="16576" y="21038"/>
                  </a:cubicBezTo>
                  <a:lnTo>
                    <a:pt x="16576" y="19805"/>
                  </a:lnTo>
                  <a:cubicBezTo>
                    <a:pt x="15997" y="19810"/>
                    <a:pt x="15449" y="19511"/>
                    <a:pt x="15040" y="18906"/>
                  </a:cubicBezTo>
                  <a:cubicBezTo>
                    <a:pt x="13732" y="16971"/>
                    <a:pt x="12352" y="8261"/>
                    <a:pt x="13209" y="4688"/>
                  </a:cubicBezTo>
                  <a:cubicBezTo>
                    <a:pt x="13728" y="2520"/>
                    <a:pt x="15177" y="1588"/>
                    <a:pt x="16576" y="1385"/>
                  </a:cubicBezTo>
                  <a:lnTo>
                    <a:pt x="16576" y="75"/>
                  </a:lnTo>
                  <a:cubicBezTo>
                    <a:pt x="16458" y="95"/>
                    <a:pt x="16341" y="118"/>
                    <a:pt x="16229" y="148"/>
                  </a:cubicBezTo>
                  <a:cubicBezTo>
                    <a:pt x="14677" y="547"/>
                    <a:pt x="12370" y="2750"/>
                    <a:pt x="10971" y="2846"/>
                  </a:cubicBezTo>
                  <a:close/>
                  <a:moveTo>
                    <a:pt x="16576" y="21038"/>
                  </a:moveTo>
                  <a:cubicBezTo>
                    <a:pt x="16687" y="21033"/>
                    <a:pt x="16802" y="21018"/>
                    <a:pt x="16919" y="20990"/>
                  </a:cubicBezTo>
                  <a:cubicBezTo>
                    <a:pt x="19606" y="20353"/>
                    <a:pt x="20230" y="16854"/>
                    <a:pt x="20487" y="12429"/>
                  </a:cubicBezTo>
                  <a:cubicBezTo>
                    <a:pt x="20768" y="7571"/>
                    <a:pt x="20772" y="5879"/>
                    <a:pt x="21200" y="5433"/>
                  </a:cubicBezTo>
                  <a:cubicBezTo>
                    <a:pt x="21514" y="5105"/>
                    <a:pt x="21581" y="4019"/>
                    <a:pt x="21557" y="2753"/>
                  </a:cubicBezTo>
                  <a:cubicBezTo>
                    <a:pt x="21534" y="1487"/>
                    <a:pt x="21518" y="1351"/>
                    <a:pt x="20986" y="817"/>
                  </a:cubicBezTo>
                  <a:cubicBezTo>
                    <a:pt x="20571" y="399"/>
                    <a:pt x="18290" y="-213"/>
                    <a:pt x="16576" y="75"/>
                  </a:cubicBezTo>
                  <a:lnTo>
                    <a:pt x="16576" y="1385"/>
                  </a:lnTo>
                  <a:cubicBezTo>
                    <a:pt x="17922" y="1190"/>
                    <a:pt x="19223" y="1670"/>
                    <a:pt x="19607" y="2380"/>
                  </a:cubicBezTo>
                  <a:cubicBezTo>
                    <a:pt x="20489" y="4009"/>
                    <a:pt x="20318" y="11833"/>
                    <a:pt x="19631" y="15705"/>
                  </a:cubicBezTo>
                  <a:cubicBezTo>
                    <a:pt x="19147" y="18430"/>
                    <a:pt x="17794" y="19793"/>
                    <a:pt x="16576" y="19805"/>
                  </a:cubicBezTo>
                  <a:cubicBezTo>
                    <a:pt x="16576" y="19805"/>
                    <a:pt x="16576" y="21038"/>
                    <a:pt x="16576" y="21038"/>
                  </a:cubicBezTo>
                  <a:close/>
                </a:path>
              </a:pathLst>
            </a:custGeom>
            <a:solidFill>
              <a:srgbClr val="00000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4" name="Google Shape;794;p77"/>
            <p:cNvSpPr/>
            <p:nvPr/>
          </p:nvSpPr>
          <p:spPr>
            <a:xfrm>
              <a:off x="5693699" y="2910073"/>
              <a:ext cx="304266" cy="87281"/>
            </a:xfrm>
            <a:custGeom>
              <a:rect b="b" l="l" r="r" t="t"/>
              <a:pathLst>
                <a:path extrusionOk="0" h="16200" w="21600">
                  <a:moveTo>
                    <a:pt x="21600" y="0"/>
                  </a:moveTo>
                  <a:cubicBezTo>
                    <a:pt x="17455" y="21600"/>
                    <a:pt x="4145" y="21600"/>
                    <a:pt x="0" y="0"/>
                  </a:cubicBezTo>
                  <a:cubicBezTo>
                    <a:pt x="6225" y="8734"/>
                    <a:pt x="15375" y="8734"/>
                    <a:pt x="21600" y="0"/>
                  </a:cubicBezTo>
                  <a:close/>
                </a:path>
              </a:pathLst>
            </a:custGeom>
            <a:solidFill>
              <a:srgbClr val="E7AE00">
                <a:alpha val="34901"/>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795" name="Google Shape;795;p77"/>
          <p:cNvGrpSpPr/>
          <p:nvPr/>
        </p:nvGrpSpPr>
        <p:grpSpPr>
          <a:xfrm>
            <a:off x="3529889" y="930768"/>
            <a:ext cx="1045833" cy="3049039"/>
            <a:chOff x="7397862" y="2202823"/>
            <a:chExt cx="1426221" cy="4043560"/>
          </a:xfrm>
        </p:grpSpPr>
        <p:sp>
          <p:nvSpPr>
            <p:cNvPr id="796" name="Google Shape;796;p77"/>
            <p:cNvSpPr/>
            <p:nvPr/>
          </p:nvSpPr>
          <p:spPr>
            <a:xfrm>
              <a:off x="7490511" y="5848570"/>
              <a:ext cx="984399" cy="397813"/>
            </a:xfrm>
            <a:custGeom>
              <a:rect b="b" l="l" r="r" t="t"/>
              <a:pathLst>
                <a:path extrusionOk="0" h="18398" w="20437">
                  <a:moveTo>
                    <a:pt x="20311" y="13933"/>
                  </a:moveTo>
                  <a:cubicBezTo>
                    <a:pt x="19877" y="10813"/>
                    <a:pt x="18140" y="8325"/>
                    <a:pt x="16837" y="4000"/>
                  </a:cubicBezTo>
                  <a:cubicBezTo>
                    <a:pt x="15788" y="-47"/>
                    <a:pt x="13601" y="-2483"/>
                    <a:pt x="12763" y="4000"/>
                  </a:cubicBezTo>
                  <a:cubicBezTo>
                    <a:pt x="11925" y="10483"/>
                    <a:pt x="11978" y="13213"/>
                    <a:pt x="14049" y="14545"/>
                  </a:cubicBezTo>
                  <a:cubicBezTo>
                    <a:pt x="14868" y="15071"/>
                    <a:pt x="15583" y="17006"/>
                    <a:pt x="17028" y="17875"/>
                  </a:cubicBezTo>
                  <a:cubicBezTo>
                    <a:pt x="18492" y="18757"/>
                    <a:pt x="21031" y="19117"/>
                    <a:pt x="20311" y="13933"/>
                  </a:cubicBezTo>
                  <a:close/>
                  <a:moveTo>
                    <a:pt x="3601" y="4000"/>
                  </a:moveTo>
                  <a:cubicBezTo>
                    <a:pt x="2297" y="8325"/>
                    <a:pt x="561" y="10813"/>
                    <a:pt x="127" y="13933"/>
                  </a:cubicBezTo>
                  <a:cubicBezTo>
                    <a:pt x="-569" y="18940"/>
                    <a:pt x="1745" y="18734"/>
                    <a:pt x="3215" y="17983"/>
                  </a:cubicBezTo>
                  <a:cubicBezTo>
                    <a:pt x="4791" y="17178"/>
                    <a:pt x="5534" y="15095"/>
                    <a:pt x="6388" y="14545"/>
                  </a:cubicBezTo>
                  <a:cubicBezTo>
                    <a:pt x="8460" y="13213"/>
                    <a:pt x="8513" y="10483"/>
                    <a:pt x="7675" y="4000"/>
                  </a:cubicBezTo>
                  <a:cubicBezTo>
                    <a:pt x="6837" y="-2483"/>
                    <a:pt x="4650" y="-47"/>
                    <a:pt x="3601" y="4000"/>
                  </a:cubicBezTo>
                  <a:close/>
                  <a:moveTo>
                    <a:pt x="3601" y="4000"/>
                  </a:moveTo>
                </a:path>
              </a:pathLst>
            </a:custGeom>
            <a:solidFill>
              <a:srgbClr val="000000"/>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7" name="Google Shape;797;p77"/>
            <p:cNvSpPr/>
            <p:nvPr/>
          </p:nvSpPr>
          <p:spPr>
            <a:xfrm>
              <a:off x="7722134" y="3708373"/>
              <a:ext cx="705872" cy="1113528"/>
            </a:xfrm>
            <a:custGeom>
              <a:rect b="b" l="l" r="r" t="t"/>
              <a:pathLst>
                <a:path extrusionOk="0" h="21600" w="21600">
                  <a:moveTo>
                    <a:pt x="0" y="0"/>
                  </a:moveTo>
                  <a:lnTo>
                    <a:pt x="21600" y="0"/>
                  </a:lnTo>
                  <a:lnTo>
                    <a:pt x="21600" y="21600"/>
                  </a:lnTo>
                  <a:lnTo>
                    <a:pt x="0" y="21600"/>
                  </a:lnTo>
                  <a:cubicBezTo>
                    <a:pt x="0" y="21600"/>
                    <a:pt x="0" y="0"/>
                    <a:pt x="0" y="0"/>
                  </a:cubicBezTo>
                  <a:close/>
                  <a:moveTo>
                    <a:pt x="0" y="0"/>
                  </a:moveTo>
                </a:path>
              </a:pathLst>
            </a:custGeom>
            <a:solidFill>
              <a:schemeClr val="accent3"/>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8" name="Google Shape;798;p77"/>
            <p:cNvSpPr/>
            <p:nvPr/>
          </p:nvSpPr>
          <p:spPr>
            <a:xfrm>
              <a:off x="7916119" y="3184905"/>
              <a:ext cx="319061" cy="683867"/>
            </a:xfrm>
            <a:custGeom>
              <a:rect b="b" l="l" r="r" t="t"/>
              <a:pathLst>
                <a:path extrusionOk="0" h="21600" w="21600">
                  <a:moveTo>
                    <a:pt x="10800" y="0"/>
                  </a:moveTo>
                  <a:lnTo>
                    <a:pt x="10800" y="0"/>
                  </a:lnTo>
                  <a:cubicBezTo>
                    <a:pt x="16739" y="0"/>
                    <a:pt x="21600" y="2265"/>
                    <a:pt x="21600" y="5034"/>
                  </a:cubicBezTo>
                  <a:lnTo>
                    <a:pt x="21600" y="16566"/>
                  </a:lnTo>
                  <a:cubicBezTo>
                    <a:pt x="21600" y="19335"/>
                    <a:pt x="16739" y="21600"/>
                    <a:pt x="10800" y="21600"/>
                  </a:cubicBezTo>
                  <a:cubicBezTo>
                    <a:pt x="4861" y="21600"/>
                    <a:pt x="0" y="19335"/>
                    <a:pt x="0" y="16566"/>
                  </a:cubicBezTo>
                  <a:lnTo>
                    <a:pt x="0" y="5034"/>
                  </a:lnTo>
                  <a:cubicBezTo>
                    <a:pt x="0" y="2265"/>
                    <a:pt x="4861" y="0"/>
                    <a:pt x="10800" y="0"/>
                  </a:cubicBezTo>
                  <a:close/>
                  <a:moveTo>
                    <a:pt x="10800" y="0"/>
                  </a:moveTo>
                </a:path>
              </a:pathLst>
            </a:custGeom>
            <a:solidFill>
              <a:srgbClr val="E7AE00"/>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9" name="Google Shape;799;p77"/>
            <p:cNvSpPr/>
            <p:nvPr/>
          </p:nvSpPr>
          <p:spPr>
            <a:xfrm>
              <a:off x="7916119" y="3486015"/>
              <a:ext cx="319061" cy="204986"/>
            </a:xfrm>
            <a:custGeom>
              <a:rect b="b" l="l" r="r" t="t"/>
              <a:pathLst>
                <a:path extrusionOk="0" h="16200" w="21600">
                  <a:moveTo>
                    <a:pt x="21600" y="8100"/>
                  </a:moveTo>
                  <a:lnTo>
                    <a:pt x="21600" y="8100"/>
                  </a:lnTo>
                  <a:cubicBezTo>
                    <a:pt x="21600" y="18900"/>
                    <a:pt x="0" y="18900"/>
                    <a:pt x="0" y="8100"/>
                  </a:cubicBezTo>
                  <a:cubicBezTo>
                    <a:pt x="0" y="-2700"/>
                    <a:pt x="21600" y="-2700"/>
                    <a:pt x="21600" y="8100"/>
                  </a:cubicBezTo>
                  <a:close/>
                  <a:moveTo>
                    <a:pt x="21600" y="8100"/>
                  </a:moveTo>
                </a:path>
              </a:pathLst>
            </a:custGeom>
            <a:solidFill>
              <a:srgbClr val="7F0000">
                <a:alpha val="10980"/>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0" name="Google Shape;800;p77"/>
            <p:cNvSpPr/>
            <p:nvPr/>
          </p:nvSpPr>
          <p:spPr>
            <a:xfrm>
              <a:off x="8282663" y="3708373"/>
              <a:ext cx="541419" cy="750459"/>
            </a:xfrm>
            <a:custGeom>
              <a:rect b="b" l="l" r="r" t="t"/>
              <a:pathLst>
                <a:path extrusionOk="0" h="19035" w="18823">
                  <a:moveTo>
                    <a:pt x="553" y="4835"/>
                  </a:moveTo>
                  <a:lnTo>
                    <a:pt x="10287" y="17350"/>
                  </a:lnTo>
                  <a:cubicBezTo>
                    <a:pt x="11526" y="18945"/>
                    <a:pt x="14328" y="19509"/>
                    <a:pt x="16512" y="18604"/>
                  </a:cubicBezTo>
                  <a:cubicBezTo>
                    <a:pt x="18698" y="17699"/>
                    <a:pt x="19471" y="15655"/>
                    <a:pt x="18231" y="14060"/>
                  </a:cubicBezTo>
                  <a:lnTo>
                    <a:pt x="8497" y="1545"/>
                  </a:lnTo>
                  <a:cubicBezTo>
                    <a:pt x="5669" y="-2091"/>
                    <a:pt x="-2129" y="1387"/>
                    <a:pt x="553" y="4835"/>
                  </a:cubicBezTo>
                  <a:close/>
                  <a:moveTo>
                    <a:pt x="553" y="4835"/>
                  </a:moveTo>
                </a:path>
              </a:pathLst>
            </a:custGeom>
            <a:solidFill>
              <a:schemeClr val="accent3"/>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1" name="Google Shape;801;p77"/>
            <p:cNvSpPr/>
            <p:nvPr/>
          </p:nvSpPr>
          <p:spPr>
            <a:xfrm>
              <a:off x="8449431" y="4204046"/>
              <a:ext cx="369439" cy="559949"/>
            </a:xfrm>
            <a:custGeom>
              <a:rect b="b" l="l" r="r" t="t"/>
              <a:pathLst>
                <a:path extrusionOk="0" h="21030" w="20746">
                  <a:moveTo>
                    <a:pt x="0" y="18352"/>
                  </a:moveTo>
                  <a:lnTo>
                    <a:pt x="6296" y="3523"/>
                  </a:lnTo>
                  <a:cubicBezTo>
                    <a:pt x="7404" y="913"/>
                    <a:pt x="11589" y="-570"/>
                    <a:pt x="15478" y="206"/>
                  </a:cubicBezTo>
                  <a:cubicBezTo>
                    <a:pt x="19367" y="982"/>
                    <a:pt x="21600" y="3744"/>
                    <a:pt x="20439" y="6344"/>
                  </a:cubicBezTo>
                  <a:lnTo>
                    <a:pt x="13885" y="21030"/>
                  </a:lnTo>
                  <a:cubicBezTo>
                    <a:pt x="13885" y="21030"/>
                    <a:pt x="0" y="18352"/>
                    <a:pt x="0" y="18352"/>
                  </a:cubicBezTo>
                  <a:close/>
                  <a:moveTo>
                    <a:pt x="0" y="18352"/>
                  </a:moveTo>
                </a:path>
              </a:pathLst>
            </a:custGeom>
            <a:solidFill>
              <a:schemeClr val="accent3"/>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2" name="Google Shape;802;p77"/>
            <p:cNvSpPr/>
            <p:nvPr/>
          </p:nvSpPr>
          <p:spPr>
            <a:xfrm>
              <a:off x="7421024" y="3708373"/>
              <a:ext cx="451665" cy="789256"/>
            </a:xfrm>
            <a:custGeom>
              <a:rect b="b" l="l" r="r" t="t"/>
              <a:pathLst>
                <a:path extrusionOk="0" h="19335" w="19011">
                  <a:moveTo>
                    <a:pt x="18706" y="4095"/>
                  </a:moveTo>
                  <a:lnTo>
                    <a:pt x="10740" y="17192"/>
                  </a:lnTo>
                  <a:cubicBezTo>
                    <a:pt x="9725" y="18860"/>
                    <a:pt x="6549" y="19742"/>
                    <a:pt x="3683" y="19151"/>
                  </a:cubicBezTo>
                  <a:cubicBezTo>
                    <a:pt x="816" y="18561"/>
                    <a:pt x="-699" y="16713"/>
                    <a:pt x="316" y="15044"/>
                  </a:cubicBezTo>
                  <a:lnTo>
                    <a:pt x="8282" y="1947"/>
                  </a:lnTo>
                  <a:cubicBezTo>
                    <a:pt x="10597" y="-1858"/>
                    <a:pt x="20901" y="486"/>
                    <a:pt x="18706" y="4095"/>
                  </a:cubicBezTo>
                  <a:close/>
                  <a:moveTo>
                    <a:pt x="18706" y="4095"/>
                  </a:moveTo>
                </a:path>
              </a:pathLst>
            </a:custGeom>
            <a:solidFill>
              <a:schemeClr val="accent3"/>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3" name="Google Shape;803;p77"/>
            <p:cNvSpPr/>
            <p:nvPr/>
          </p:nvSpPr>
          <p:spPr>
            <a:xfrm>
              <a:off x="7416392" y="4259636"/>
              <a:ext cx="264050" cy="541419"/>
            </a:xfrm>
            <a:custGeom>
              <a:rect b="b" l="l" r="r" t="t"/>
              <a:pathLst>
                <a:path extrusionOk="0" h="21551" w="21500">
                  <a:moveTo>
                    <a:pt x="21500" y="21468"/>
                  </a:moveTo>
                  <a:lnTo>
                    <a:pt x="21372" y="5136"/>
                  </a:lnTo>
                  <a:cubicBezTo>
                    <a:pt x="21350" y="2262"/>
                    <a:pt x="16380" y="-49"/>
                    <a:pt x="10504" y="1"/>
                  </a:cubicBezTo>
                  <a:cubicBezTo>
                    <a:pt x="4626" y="50"/>
                    <a:pt x="-100" y="2442"/>
                    <a:pt x="2" y="5316"/>
                  </a:cubicBezTo>
                  <a:lnTo>
                    <a:pt x="572" y="21551"/>
                  </a:lnTo>
                  <a:cubicBezTo>
                    <a:pt x="572" y="21551"/>
                    <a:pt x="21500" y="21468"/>
                    <a:pt x="21500" y="21468"/>
                  </a:cubicBezTo>
                  <a:close/>
                  <a:moveTo>
                    <a:pt x="21500" y="21468"/>
                  </a:moveTo>
                </a:path>
              </a:pathLst>
            </a:custGeom>
            <a:solidFill>
              <a:schemeClr val="accent3"/>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4" name="Google Shape;804;p77"/>
            <p:cNvSpPr/>
            <p:nvPr/>
          </p:nvSpPr>
          <p:spPr>
            <a:xfrm>
              <a:off x="7397862" y="2332532"/>
              <a:ext cx="1350942" cy="1304038"/>
            </a:xfrm>
            <a:custGeom>
              <a:rect b="b" l="l" r="r" t="t"/>
              <a:pathLst>
                <a:path extrusionOk="0" h="21600" w="21193">
                  <a:moveTo>
                    <a:pt x="20395" y="9511"/>
                  </a:moveTo>
                  <a:cubicBezTo>
                    <a:pt x="20245" y="9470"/>
                    <a:pt x="20087" y="9495"/>
                    <a:pt x="19929" y="9557"/>
                  </a:cubicBezTo>
                  <a:cubicBezTo>
                    <a:pt x="19873" y="4602"/>
                    <a:pt x="17100" y="0"/>
                    <a:pt x="10593" y="0"/>
                  </a:cubicBezTo>
                  <a:cubicBezTo>
                    <a:pt x="4087" y="0"/>
                    <a:pt x="1314" y="4601"/>
                    <a:pt x="1258" y="9555"/>
                  </a:cubicBezTo>
                  <a:cubicBezTo>
                    <a:pt x="1102" y="9495"/>
                    <a:pt x="947" y="9471"/>
                    <a:pt x="798" y="9511"/>
                  </a:cubicBezTo>
                  <a:cubicBezTo>
                    <a:pt x="86" y="9703"/>
                    <a:pt x="-203" y="11048"/>
                    <a:pt x="152" y="12515"/>
                  </a:cubicBezTo>
                  <a:cubicBezTo>
                    <a:pt x="507" y="13983"/>
                    <a:pt x="1372" y="15017"/>
                    <a:pt x="2084" y="14825"/>
                  </a:cubicBezTo>
                  <a:cubicBezTo>
                    <a:pt x="2118" y="14816"/>
                    <a:pt x="2146" y="14792"/>
                    <a:pt x="2178" y="14777"/>
                  </a:cubicBezTo>
                  <a:cubicBezTo>
                    <a:pt x="3601" y="18569"/>
                    <a:pt x="6584" y="21600"/>
                    <a:pt x="10593" y="21600"/>
                  </a:cubicBezTo>
                  <a:cubicBezTo>
                    <a:pt x="14603" y="21600"/>
                    <a:pt x="17587" y="18567"/>
                    <a:pt x="19010" y="14774"/>
                  </a:cubicBezTo>
                  <a:cubicBezTo>
                    <a:pt x="19044" y="14790"/>
                    <a:pt x="19074" y="14815"/>
                    <a:pt x="19110" y="14825"/>
                  </a:cubicBezTo>
                  <a:cubicBezTo>
                    <a:pt x="19822" y="15017"/>
                    <a:pt x="20687" y="13983"/>
                    <a:pt x="21042" y="12515"/>
                  </a:cubicBezTo>
                  <a:cubicBezTo>
                    <a:pt x="21397" y="11048"/>
                    <a:pt x="21108" y="9703"/>
                    <a:pt x="20395" y="9511"/>
                  </a:cubicBezTo>
                  <a:close/>
                  <a:moveTo>
                    <a:pt x="20395" y="9511"/>
                  </a:moveTo>
                </a:path>
              </a:pathLst>
            </a:custGeom>
            <a:solidFill>
              <a:srgbClr val="F0C79A"/>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5" name="Google Shape;805;p77"/>
            <p:cNvSpPr/>
            <p:nvPr/>
          </p:nvSpPr>
          <p:spPr>
            <a:xfrm>
              <a:off x="7847211" y="2953282"/>
              <a:ext cx="459193" cy="158083"/>
            </a:xfrm>
            <a:custGeom>
              <a:rect b="b" l="l" r="r" t="t"/>
              <a:pathLst>
                <a:path extrusionOk="0" h="21600" w="21600">
                  <a:moveTo>
                    <a:pt x="2035" y="0"/>
                  </a:moveTo>
                  <a:cubicBezTo>
                    <a:pt x="914" y="0"/>
                    <a:pt x="0" y="4851"/>
                    <a:pt x="0" y="10801"/>
                  </a:cubicBezTo>
                  <a:cubicBezTo>
                    <a:pt x="0" y="16749"/>
                    <a:pt x="914" y="21600"/>
                    <a:pt x="2035" y="21600"/>
                  </a:cubicBezTo>
                  <a:cubicBezTo>
                    <a:pt x="3155" y="21600"/>
                    <a:pt x="4070" y="16749"/>
                    <a:pt x="4070" y="10801"/>
                  </a:cubicBezTo>
                  <a:cubicBezTo>
                    <a:pt x="4070" y="4851"/>
                    <a:pt x="3155" y="0"/>
                    <a:pt x="2035" y="0"/>
                  </a:cubicBezTo>
                  <a:close/>
                  <a:moveTo>
                    <a:pt x="19565" y="0"/>
                  </a:moveTo>
                  <a:cubicBezTo>
                    <a:pt x="18445" y="0"/>
                    <a:pt x="17530" y="4851"/>
                    <a:pt x="17530" y="10801"/>
                  </a:cubicBezTo>
                  <a:cubicBezTo>
                    <a:pt x="17530" y="16749"/>
                    <a:pt x="18445" y="21600"/>
                    <a:pt x="19565" y="21600"/>
                  </a:cubicBezTo>
                  <a:cubicBezTo>
                    <a:pt x="20685" y="21600"/>
                    <a:pt x="21600" y="16749"/>
                    <a:pt x="21600" y="10801"/>
                  </a:cubicBezTo>
                  <a:cubicBezTo>
                    <a:pt x="21600" y="4851"/>
                    <a:pt x="20685" y="0"/>
                    <a:pt x="19565" y="0"/>
                  </a:cubicBezTo>
                  <a:close/>
                  <a:moveTo>
                    <a:pt x="19565" y="0"/>
                  </a:moveTo>
                </a:path>
              </a:pathLst>
            </a:custGeom>
            <a:solidFill>
              <a:srgbClr val="000000">
                <a:alpha val="60784"/>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6" name="Google Shape;806;p77"/>
            <p:cNvSpPr/>
            <p:nvPr/>
          </p:nvSpPr>
          <p:spPr>
            <a:xfrm>
              <a:off x="7851843" y="3198802"/>
              <a:ext cx="449928" cy="254785"/>
            </a:xfrm>
            <a:custGeom>
              <a:rect b="b" l="l" r="r" t="t"/>
              <a:pathLst>
                <a:path extrusionOk="0" h="20510" w="21600">
                  <a:moveTo>
                    <a:pt x="5782" y="17339"/>
                  </a:moveTo>
                  <a:cubicBezTo>
                    <a:pt x="7765" y="21534"/>
                    <a:pt x="13948" y="21600"/>
                    <a:pt x="15817" y="17339"/>
                  </a:cubicBezTo>
                  <a:cubicBezTo>
                    <a:pt x="12925" y="19323"/>
                    <a:pt x="8674" y="19315"/>
                    <a:pt x="5782" y="17339"/>
                  </a:cubicBezTo>
                  <a:close/>
                  <a:moveTo>
                    <a:pt x="14999" y="0"/>
                  </a:moveTo>
                  <a:cubicBezTo>
                    <a:pt x="12511" y="3943"/>
                    <a:pt x="8960" y="3768"/>
                    <a:pt x="6601" y="0"/>
                  </a:cubicBezTo>
                  <a:cubicBezTo>
                    <a:pt x="8213" y="6775"/>
                    <a:pt x="13388" y="6897"/>
                    <a:pt x="14999" y="0"/>
                  </a:cubicBezTo>
                  <a:close/>
                  <a:moveTo>
                    <a:pt x="21600" y="13661"/>
                  </a:moveTo>
                  <a:lnTo>
                    <a:pt x="0" y="13661"/>
                  </a:lnTo>
                  <a:cubicBezTo>
                    <a:pt x="5770" y="16508"/>
                    <a:pt x="16569" y="16062"/>
                    <a:pt x="21600" y="13661"/>
                  </a:cubicBezTo>
                  <a:close/>
                  <a:moveTo>
                    <a:pt x="21600" y="13661"/>
                  </a:moveTo>
                </a:path>
              </a:pathLst>
            </a:custGeom>
            <a:solidFill>
              <a:srgbClr val="7F0000">
                <a:alpha val="20784"/>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7" name="Google Shape;807;p77"/>
            <p:cNvSpPr/>
            <p:nvPr/>
          </p:nvSpPr>
          <p:spPr>
            <a:xfrm>
              <a:off x="7476614" y="2202823"/>
              <a:ext cx="1196334" cy="937495"/>
            </a:xfrm>
            <a:custGeom>
              <a:rect b="b" l="l" r="r" t="t"/>
              <a:pathLst>
                <a:path extrusionOk="0" h="20840" w="21394">
                  <a:moveTo>
                    <a:pt x="15231" y="15350"/>
                  </a:moveTo>
                  <a:cubicBezTo>
                    <a:pt x="14518" y="14978"/>
                    <a:pt x="13459" y="15182"/>
                    <a:pt x="13089" y="15999"/>
                  </a:cubicBezTo>
                  <a:cubicBezTo>
                    <a:pt x="12883" y="16452"/>
                    <a:pt x="13116" y="16640"/>
                    <a:pt x="13342" y="16301"/>
                  </a:cubicBezTo>
                  <a:cubicBezTo>
                    <a:pt x="13768" y="15660"/>
                    <a:pt x="14429" y="15295"/>
                    <a:pt x="15167" y="15589"/>
                  </a:cubicBezTo>
                  <a:cubicBezTo>
                    <a:pt x="15395" y="15680"/>
                    <a:pt x="15588" y="15536"/>
                    <a:pt x="15231" y="15350"/>
                  </a:cubicBezTo>
                  <a:close/>
                  <a:moveTo>
                    <a:pt x="5898" y="13611"/>
                  </a:moveTo>
                  <a:cubicBezTo>
                    <a:pt x="5541" y="13798"/>
                    <a:pt x="5734" y="13941"/>
                    <a:pt x="5962" y="13850"/>
                  </a:cubicBezTo>
                  <a:cubicBezTo>
                    <a:pt x="6700" y="13557"/>
                    <a:pt x="7361" y="13922"/>
                    <a:pt x="7787" y="14562"/>
                  </a:cubicBezTo>
                  <a:cubicBezTo>
                    <a:pt x="8013" y="14902"/>
                    <a:pt x="8245" y="14714"/>
                    <a:pt x="8040" y="14260"/>
                  </a:cubicBezTo>
                  <a:cubicBezTo>
                    <a:pt x="7670" y="13444"/>
                    <a:pt x="6610" y="13239"/>
                    <a:pt x="5898" y="13611"/>
                  </a:cubicBezTo>
                  <a:close/>
                  <a:moveTo>
                    <a:pt x="21371" y="14373"/>
                  </a:moveTo>
                  <a:cubicBezTo>
                    <a:pt x="21360" y="14245"/>
                    <a:pt x="21338" y="14127"/>
                    <a:pt x="21325" y="14001"/>
                  </a:cubicBezTo>
                  <a:cubicBezTo>
                    <a:pt x="21327" y="8175"/>
                    <a:pt x="18492" y="2709"/>
                    <a:pt x="11822" y="2145"/>
                  </a:cubicBezTo>
                  <a:cubicBezTo>
                    <a:pt x="7837" y="1641"/>
                    <a:pt x="3393" y="2287"/>
                    <a:pt x="2117" y="0"/>
                  </a:cubicBezTo>
                  <a:cubicBezTo>
                    <a:pt x="1018" y="2219"/>
                    <a:pt x="921" y="4510"/>
                    <a:pt x="2312" y="6040"/>
                  </a:cubicBezTo>
                  <a:cubicBezTo>
                    <a:pt x="697" y="8278"/>
                    <a:pt x="-15" y="11226"/>
                    <a:pt x="28" y="14254"/>
                  </a:cubicBezTo>
                  <a:cubicBezTo>
                    <a:pt x="25" y="14294"/>
                    <a:pt x="19" y="14332"/>
                    <a:pt x="16" y="14373"/>
                  </a:cubicBezTo>
                  <a:cubicBezTo>
                    <a:pt x="-91" y="16015"/>
                    <a:pt x="355" y="17674"/>
                    <a:pt x="968" y="19337"/>
                  </a:cubicBezTo>
                  <a:cubicBezTo>
                    <a:pt x="1580" y="20999"/>
                    <a:pt x="1995" y="21600"/>
                    <a:pt x="1819" y="19479"/>
                  </a:cubicBezTo>
                  <a:cubicBezTo>
                    <a:pt x="1591" y="16730"/>
                    <a:pt x="1833" y="13380"/>
                    <a:pt x="3190" y="11221"/>
                  </a:cubicBezTo>
                  <a:cubicBezTo>
                    <a:pt x="5430" y="7660"/>
                    <a:pt x="7038" y="9400"/>
                    <a:pt x="10468" y="9400"/>
                  </a:cubicBezTo>
                  <a:cubicBezTo>
                    <a:pt x="13898" y="9400"/>
                    <a:pt x="16428" y="7161"/>
                    <a:pt x="18367" y="11019"/>
                  </a:cubicBezTo>
                  <a:cubicBezTo>
                    <a:pt x="19463" y="13200"/>
                    <a:pt x="19781" y="16905"/>
                    <a:pt x="19568" y="19479"/>
                  </a:cubicBezTo>
                  <a:cubicBezTo>
                    <a:pt x="19391" y="21600"/>
                    <a:pt x="19806" y="20999"/>
                    <a:pt x="20419" y="19337"/>
                  </a:cubicBezTo>
                  <a:cubicBezTo>
                    <a:pt x="21031" y="17674"/>
                    <a:pt x="21509" y="16011"/>
                    <a:pt x="21371" y="14373"/>
                  </a:cubicBezTo>
                  <a:close/>
                  <a:moveTo>
                    <a:pt x="21371" y="14373"/>
                  </a:moveTo>
                </a:path>
              </a:pathLst>
            </a:custGeom>
            <a:solidFill>
              <a:srgbClr val="222A3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8" name="Google Shape;808;p77"/>
            <p:cNvSpPr/>
            <p:nvPr/>
          </p:nvSpPr>
          <p:spPr>
            <a:xfrm>
              <a:off x="7425657" y="4639498"/>
              <a:ext cx="1288404" cy="163874"/>
            </a:xfrm>
            <a:custGeom>
              <a:rect b="b" l="l" r="r" t="t"/>
              <a:pathLst>
                <a:path extrusionOk="0" h="21600" w="21600">
                  <a:moveTo>
                    <a:pt x="17442" y="0"/>
                  </a:moveTo>
                  <a:lnTo>
                    <a:pt x="17191" y="7085"/>
                  </a:lnTo>
                  <a:lnTo>
                    <a:pt x="21336" y="16492"/>
                  </a:lnTo>
                  <a:lnTo>
                    <a:pt x="21600" y="9412"/>
                  </a:lnTo>
                  <a:cubicBezTo>
                    <a:pt x="21600" y="9412"/>
                    <a:pt x="17442" y="0"/>
                    <a:pt x="17442" y="0"/>
                  </a:cubicBezTo>
                  <a:close/>
                  <a:moveTo>
                    <a:pt x="0" y="14247"/>
                  </a:moveTo>
                  <a:lnTo>
                    <a:pt x="16" y="21600"/>
                  </a:lnTo>
                  <a:lnTo>
                    <a:pt x="4330" y="21326"/>
                  </a:lnTo>
                  <a:lnTo>
                    <a:pt x="4326" y="13950"/>
                  </a:lnTo>
                  <a:cubicBezTo>
                    <a:pt x="4326" y="13950"/>
                    <a:pt x="0" y="14247"/>
                    <a:pt x="0" y="14247"/>
                  </a:cubicBezTo>
                  <a:close/>
                  <a:moveTo>
                    <a:pt x="0" y="14247"/>
                  </a:moveTo>
                </a:path>
              </a:pathLst>
            </a:custGeom>
            <a:solidFill>
              <a:schemeClr val="accent2"/>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9" name="Google Shape;809;p77"/>
            <p:cNvSpPr/>
            <p:nvPr/>
          </p:nvSpPr>
          <p:spPr>
            <a:xfrm>
              <a:off x="7592425" y="4727515"/>
              <a:ext cx="836160" cy="1286087"/>
            </a:xfrm>
            <a:custGeom>
              <a:rect b="b" l="l" r="r" t="t"/>
              <a:pathLst>
                <a:path extrusionOk="0" h="21600" w="21600">
                  <a:moveTo>
                    <a:pt x="3365" y="0"/>
                  </a:moveTo>
                  <a:lnTo>
                    <a:pt x="21600" y="0"/>
                  </a:lnTo>
                  <a:lnTo>
                    <a:pt x="20097" y="21600"/>
                  </a:lnTo>
                  <a:lnTo>
                    <a:pt x="12523" y="21600"/>
                  </a:lnTo>
                  <a:lnTo>
                    <a:pt x="14026" y="5914"/>
                  </a:lnTo>
                  <a:cubicBezTo>
                    <a:pt x="14154" y="4572"/>
                    <a:pt x="11225" y="4581"/>
                    <a:pt x="10939" y="5914"/>
                  </a:cubicBezTo>
                  <a:lnTo>
                    <a:pt x="7574" y="21600"/>
                  </a:lnTo>
                  <a:lnTo>
                    <a:pt x="0" y="21600"/>
                  </a:lnTo>
                  <a:cubicBezTo>
                    <a:pt x="0" y="21600"/>
                    <a:pt x="3365" y="0"/>
                    <a:pt x="3365" y="0"/>
                  </a:cubicBezTo>
                  <a:close/>
                  <a:moveTo>
                    <a:pt x="3365" y="0"/>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0" name="Google Shape;810;p77"/>
            <p:cNvSpPr/>
            <p:nvPr/>
          </p:nvSpPr>
          <p:spPr>
            <a:xfrm>
              <a:off x="7425657" y="4685822"/>
              <a:ext cx="1271611" cy="310954"/>
            </a:xfrm>
            <a:custGeom>
              <a:rect b="b" l="l" r="r" t="t"/>
              <a:pathLst>
                <a:path extrusionOk="0" h="18747" w="21600">
                  <a:moveTo>
                    <a:pt x="4370" y="6884"/>
                  </a:moveTo>
                  <a:lnTo>
                    <a:pt x="0" y="7009"/>
                  </a:lnTo>
                  <a:lnTo>
                    <a:pt x="13" y="9594"/>
                  </a:lnTo>
                  <a:cubicBezTo>
                    <a:pt x="52" y="18498"/>
                    <a:pt x="2719" y="21431"/>
                    <a:pt x="3864" y="16047"/>
                  </a:cubicBezTo>
                  <a:cubicBezTo>
                    <a:pt x="4153" y="16004"/>
                    <a:pt x="4386" y="15167"/>
                    <a:pt x="4385" y="14135"/>
                  </a:cubicBezTo>
                  <a:lnTo>
                    <a:pt x="4383" y="9468"/>
                  </a:lnTo>
                  <a:cubicBezTo>
                    <a:pt x="4383" y="9468"/>
                    <a:pt x="4370" y="6884"/>
                    <a:pt x="4370" y="6884"/>
                  </a:cubicBezTo>
                  <a:close/>
                  <a:moveTo>
                    <a:pt x="18256" y="1258"/>
                  </a:moveTo>
                  <a:cubicBezTo>
                    <a:pt x="18230" y="998"/>
                    <a:pt x="18192" y="752"/>
                    <a:pt x="18133" y="545"/>
                  </a:cubicBezTo>
                  <a:cubicBezTo>
                    <a:pt x="17939" y="-143"/>
                    <a:pt x="17636" y="-169"/>
                    <a:pt x="17424" y="407"/>
                  </a:cubicBezTo>
                  <a:lnTo>
                    <a:pt x="17401" y="383"/>
                  </a:lnTo>
                  <a:lnTo>
                    <a:pt x="17392" y="480"/>
                  </a:lnTo>
                  <a:cubicBezTo>
                    <a:pt x="17384" y="506"/>
                    <a:pt x="17374" y="515"/>
                    <a:pt x="17366" y="542"/>
                  </a:cubicBezTo>
                  <a:lnTo>
                    <a:pt x="16434" y="3839"/>
                  </a:lnTo>
                  <a:cubicBezTo>
                    <a:pt x="16223" y="4586"/>
                    <a:pt x="16223" y="5811"/>
                    <a:pt x="16433" y="6559"/>
                  </a:cubicBezTo>
                  <a:cubicBezTo>
                    <a:pt x="16594" y="7130"/>
                    <a:pt x="16833" y="7259"/>
                    <a:pt x="17031" y="6959"/>
                  </a:cubicBezTo>
                  <a:cubicBezTo>
                    <a:pt x="17123" y="15935"/>
                    <a:pt x="20584" y="16791"/>
                    <a:pt x="21391" y="7154"/>
                  </a:cubicBezTo>
                  <a:lnTo>
                    <a:pt x="21600" y="4677"/>
                  </a:lnTo>
                  <a:cubicBezTo>
                    <a:pt x="21600" y="4677"/>
                    <a:pt x="18256" y="1258"/>
                    <a:pt x="18256" y="1258"/>
                  </a:cubicBezTo>
                  <a:close/>
                  <a:moveTo>
                    <a:pt x="18256" y="1258"/>
                  </a:moveTo>
                </a:path>
              </a:pathLst>
            </a:custGeom>
            <a:solidFill>
              <a:srgbClr val="F0C79A"/>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1" name="Google Shape;811;p77"/>
            <p:cNvSpPr/>
            <p:nvPr/>
          </p:nvSpPr>
          <p:spPr>
            <a:xfrm>
              <a:off x="7490511" y="6080193"/>
              <a:ext cx="983820" cy="163294"/>
            </a:xfrm>
            <a:custGeom>
              <a:rect b="b" l="l" r="r" t="t"/>
              <a:pathLst>
                <a:path extrusionOk="0" h="20010" w="20447">
                  <a:moveTo>
                    <a:pt x="20320" y="8211"/>
                  </a:moveTo>
                  <a:cubicBezTo>
                    <a:pt x="20273" y="7309"/>
                    <a:pt x="20210" y="6426"/>
                    <a:pt x="20134" y="5556"/>
                  </a:cubicBezTo>
                  <a:cubicBezTo>
                    <a:pt x="19114" y="5639"/>
                    <a:pt x="17950" y="8255"/>
                    <a:pt x="17145" y="13510"/>
                  </a:cubicBezTo>
                  <a:cubicBezTo>
                    <a:pt x="15253" y="9841"/>
                    <a:pt x="13468" y="5408"/>
                    <a:pt x="12288" y="0"/>
                  </a:cubicBezTo>
                  <a:cubicBezTo>
                    <a:pt x="12412" y="4982"/>
                    <a:pt x="12942" y="7940"/>
                    <a:pt x="14054" y="9831"/>
                  </a:cubicBezTo>
                  <a:cubicBezTo>
                    <a:pt x="14899" y="11267"/>
                    <a:pt x="15635" y="16675"/>
                    <a:pt x="17174" y="18858"/>
                  </a:cubicBezTo>
                  <a:cubicBezTo>
                    <a:pt x="18645" y="20944"/>
                    <a:pt x="21024" y="21600"/>
                    <a:pt x="20320" y="8211"/>
                  </a:cubicBezTo>
                  <a:close/>
                  <a:moveTo>
                    <a:pt x="314" y="5556"/>
                  </a:moveTo>
                  <a:cubicBezTo>
                    <a:pt x="238" y="6426"/>
                    <a:pt x="175" y="7309"/>
                    <a:pt x="128" y="8211"/>
                  </a:cubicBezTo>
                  <a:cubicBezTo>
                    <a:pt x="-576" y="21600"/>
                    <a:pt x="1803" y="20944"/>
                    <a:pt x="3274" y="18858"/>
                  </a:cubicBezTo>
                  <a:cubicBezTo>
                    <a:pt x="4813" y="16675"/>
                    <a:pt x="5549" y="11267"/>
                    <a:pt x="6394" y="9831"/>
                  </a:cubicBezTo>
                  <a:cubicBezTo>
                    <a:pt x="7506" y="7940"/>
                    <a:pt x="8036" y="4982"/>
                    <a:pt x="8160" y="0"/>
                  </a:cubicBezTo>
                  <a:cubicBezTo>
                    <a:pt x="6980" y="5408"/>
                    <a:pt x="5195" y="9841"/>
                    <a:pt x="3303" y="13510"/>
                  </a:cubicBezTo>
                  <a:cubicBezTo>
                    <a:pt x="2498" y="8255"/>
                    <a:pt x="1334" y="5639"/>
                    <a:pt x="314" y="5556"/>
                  </a:cubicBezTo>
                  <a:close/>
                  <a:moveTo>
                    <a:pt x="314" y="5556"/>
                  </a:moveTo>
                </a:path>
              </a:pathLst>
            </a:custGeom>
            <a:solidFill>
              <a:schemeClr val="accent2"/>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2" name="Google Shape;812;p77"/>
            <p:cNvSpPr/>
            <p:nvPr/>
          </p:nvSpPr>
          <p:spPr>
            <a:xfrm>
              <a:off x="7532203" y="6006074"/>
              <a:ext cx="191089" cy="107705"/>
            </a:xfrm>
            <a:custGeom>
              <a:rect b="b" l="l" r="r" t="t"/>
              <a:pathLst>
                <a:path extrusionOk="0" h="21218" w="21344">
                  <a:moveTo>
                    <a:pt x="1479" y="14764"/>
                  </a:moveTo>
                  <a:cubicBezTo>
                    <a:pt x="2700" y="13192"/>
                    <a:pt x="5474" y="11967"/>
                    <a:pt x="8535" y="11795"/>
                  </a:cubicBezTo>
                  <a:cubicBezTo>
                    <a:pt x="8837" y="12144"/>
                    <a:pt x="9122" y="12526"/>
                    <a:pt x="9389" y="12928"/>
                  </a:cubicBezTo>
                  <a:cubicBezTo>
                    <a:pt x="9863" y="13641"/>
                    <a:pt x="10289" y="14433"/>
                    <a:pt x="10676" y="15255"/>
                  </a:cubicBezTo>
                  <a:cubicBezTo>
                    <a:pt x="11485" y="16979"/>
                    <a:pt x="12118" y="18839"/>
                    <a:pt x="12635" y="20403"/>
                  </a:cubicBezTo>
                  <a:cubicBezTo>
                    <a:pt x="12892" y="21183"/>
                    <a:pt x="13461" y="21450"/>
                    <a:pt x="13905" y="20997"/>
                  </a:cubicBezTo>
                  <a:cubicBezTo>
                    <a:pt x="14349" y="20544"/>
                    <a:pt x="14500" y="19545"/>
                    <a:pt x="14243" y="18766"/>
                  </a:cubicBezTo>
                  <a:cubicBezTo>
                    <a:pt x="13568" y="16725"/>
                    <a:pt x="12708" y="14215"/>
                    <a:pt x="11510" y="11985"/>
                  </a:cubicBezTo>
                  <a:cubicBezTo>
                    <a:pt x="13304" y="12329"/>
                    <a:pt x="15036" y="13115"/>
                    <a:pt x="16450" y="14487"/>
                  </a:cubicBezTo>
                  <a:cubicBezTo>
                    <a:pt x="16899" y="14921"/>
                    <a:pt x="17466" y="14630"/>
                    <a:pt x="17713" y="13841"/>
                  </a:cubicBezTo>
                  <a:cubicBezTo>
                    <a:pt x="17931" y="13144"/>
                    <a:pt x="17828" y="12289"/>
                    <a:pt x="17493" y="11795"/>
                  </a:cubicBezTo>
                  <a:cubicBezTo>
                    <a:pt x="16783" y="9660"/>
                    <a:pt x="15880" y="7117"/>
                    <a:pt x="14614" y="4934"/>
                  </a:cubicBezTo>
                  <a:cubicBezTo>
                    <a:pt x="16616" y="4989"/>
                    <a:pt x="18519" y="5583"/>
                    <a:pt x="19966" y="6985"/>
                  </a:cubicBezTo>
                  <a:cubicBezTo>
                    <a:pt x="20416" y="7419"/>
                    <a:pt x="20982" y="7129"/>
                    <a:pt x="21230" y="6340"/>
                  </a:cubicBezTo>
                  <a:cubicBezTo>
                    <a:pt x="21476" y="5548"/>
                    <a:pt x="21311" y="4555"/>
                    <a:pt x="20862" y="4121"/>
                  </a:cubicBezTo>
                  <a:cubicBezTo>
                    <a:pt x="18553" y="1883"/>
                    <a:pt x="15402" y="1369"/>
                    <a:pt x="12351" y="1796"/>
                  </a:cubicBezTo>
                  <a:lnTo>
                    <a:pt x="12211" y="1816"/>
                  </a:lnTo>
                  <a:cubicBezTo>
                    <a:pt x="11734" y="1379"/>
                    <a:pt x="11223" y="1004"/>
                    <a:pt x="10676" y="711"/>
                  </a:cubicBezTo>
                  <a:cubicBezTo>
                    <a:pt x="9552" y="112"/>
                    <a:pt x="8275" y="-150"/>
                    <a:pt x="6815" y="87"/>
                  </a:cubicBezTo>
                  <a:cubicBezTo>
                    <a:pt x="6305" y="167"/>
                    <a:pt x="5929" y="961"/>
                    <a:pt x="5974" y="1858"/>
                  </a:cubicBezTo>
                  <a:cubicBezTo>
                    <a:pt x="6020" y="2754"/>
                    <a:pt x="6472" y="3415"/>
                    <a:pt x="6983" y="3335"/>
                  </a:cubicBezTo>
                  <a:cubicBezTo>
                    <a:pt x="7134" y="3310"/>
                    <a:pt x="7283" y="3293"/>
                    <a:pt x="7429" y="3282"/>
                  </a:cubicBezTo>
                  <a:cubicBezTo>
                    <a:pt x="5408" y="4225"/>
                    <a:pt x="3732" y="5451"/>
                    <a:pt x="2829" y="6615"/>
                  </a:cubicBezTo>
                  <a:cubicBezTo>
                    <a:pt x="2415" y="7147"/>
                    <a:pt x="2325" y="8170"/>
                    <a:pt x="2629" y="8897"/>
                  </a:cubicBezTo>
                  <a:cubicBezTo>
                    <a:pt x="2700" y="9068"/>
                    <a:pt x="2786" y="9207"/>
                    <a:pt x="2883" y="9313"/>
                  </a:cubicBezTo>
                  <a:cubicBezTo>
                    <a:pt x="3068" y="9612"/>
                    <a:pt x="3322" y="9777"/>
                    <a:pt x="3592" y="9734"/>
                  </a:cubicBezTo>
                  <a:lnTo>
                    <a:pt x="3614" y="9732"/>
                  </a:lnTo>
                  <a:cubicBezTo>
                    <a:pt x="2242" y="10361"/>
                    <a:pt x="1107" y="11194"/>
                    <a:pt x="379" y="12129"/>
                  </a:cubicBezTo>
                  <a:cubicBezTo>
                    <a:pt x="-34" y="12661"/>
                    <a:pt x="-124" y="13685"/>
                    <a:pt x="179" y="14412"/>
                  </a:cubicBezTo>
                  <a:cubicBezTo>
                    <a:pt x="482" y="15139"/>
                    <a:pt x="1065" y="15297"/>
                    <a:pt x="1479" y="14764"/>
                  </a:cubicBezTo>
                  <a:close/>
                  <a:moveTo>
                    <a:pt x="1479" y="14764"/>
                  </a:moveTo>
                </a:path>
              </a:pathLst>
            </a:custGeom>
            <a:solidFill>
              <a:schemeClr val="accent2"/>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3" name="Google Shape;813;p77"/>
            <p:cNvSpPr/>
            <p:nvPr/>
          </p:nvSpPr>
          <p:spPr>
            <a:xfrm>
              <a:off x="8240970" y="6006074"/>
              <a:ext cx="191089" cy="107705"/>
            </a:xfrm>
            <a:custGeom>
              <a:rect b="b" l="l" r="r" t="t"/>
              <a:pathLst>
                <a:path extrusionOk="0" h="21218" w="21345">
                  <a:moveTo>
                    <a:pt x="1379" y="6985"/>
                  </a:moveTo>
                  <a:cubicBezTo>
                    <a:pt x="2825" y="5583"/>
                    <a:pt x="4727" y="4989"/>
                    <a:pt x="6729" y="4934"/>
                  </a:cubicBezTo>
                  <a:cubicBezTo>
                    <a:pt x="5464" y="7117"/>
                    <a:pt x="4560" y="9660"/>
                    <a:pt x="3851" y="11795"/>
                  </a:cubicBezTo>
                  <a:cubicBezTo>
                    <a:pt x="3514" y="12289"/>
                    <a:pt x="3414" y="13144"/>
                    <a:pt x="3629" y="13841"/>
                  </a:cubicBezTo>
                  <a:cubicBezTo>
                    <a:pt x="3878" y="14630"/>
                    <a:pt x="4445" y="14921"/>
                    <a:pt x="4894" y="14487"/>
                  </a:cubicBezTo>
                  <a:cubicBezTo>
                    <a:pt x="6308" y="13115"/>
                    <a:pt x="8040" y="12329"/>
                    <a:pt x="9832" y="11985"/>
                  </a:cubicBezTo>
                  <a:cubicBezTo>
                    <a:pt x="8637" y="14215"/>
                    <a:pt x="7776" y="16725"/>
                    <a:pt x="7099" y="18766"/>
                  </a:cubicBezTo>
                  <a:cubicBezTo>
                    <a:pt x="6845" y="19545"/>
                    <a:pt x="6993" y="20544"/>
                    <a:pt x="7439" y="20997"/>
                  </a:cubicBezTo>
                  <a:cubicBezTo>
                    <a:pt x="7882" y="21450"/>
                    <a:pt x="8452" y="21183"/>
                    <a:pt x="8710" y="20403"/>
                  </a:cubicBezTo>
                  <a:cubicBezTo>
                    <a:pt x="9226" y="18839"/>
                    <a:pt x="9860" y="16979"/>
                    <a:pt x="10666" y="15255"/>
                  </a:cubicBezTo>
                  <a:cubicBezTo>
                    <a:pt x="11055" y="14433"/>
                    <a:pt x="11482" y="13641"/>
                    <a:pt x="11956" y="12928"/>
                  </a:cubicBezTo>
                  <a:cubicBezTo>
                    <a:pt x="12223" y="12526"/>
                    <a:pt x="12508" y="12144"/>
                    <a:pt x="12808" y="11795"/>
                  </a:cubicBezTo>
                  <a:cubicBezTo>
                    <a:pt x="15872" y="11967"/>
                    <a:pt x="18644" y="13192"/>
                    <a:pt x="19867" y="14764"/>
                  </a:cubicBezTo>
                  <a:cubicBezTo>
                    <a:pt x="20279" y="15297"/>
                    <a:pt x="20861" y="15139"/>
                    <a:pt x="21165" y="14412"/>
                  </a:cubicBezTo>
                  <a:cubicBezTo>
                    <a:pt x="21468" y="13685"/>
                    <a:pt x="21377" y="12661"/>
                    <a:pt x="20964" y="12129"/>
                  </a:cubicBezTo>
                  <a:cubicBezTo>
                    <a:pt x="20237" y="11194"/>
                    <a:pt x="19102" y="10361"/>
                    <a:pt x="17731" y="9732"/>
                  </a:cubicBezTo>
                  <a:lnTo>
                    <a:pt x="17752" y="9734"/>
                  </a:lnTo>
                  <a:cubicBezTo>
                    <a:pt x="18022" y="9777"/>
                    <a:pt x="18277" y="9612"/>
                    <a:pt x="18462" y="9313"/>
                  </a:cubicBezTo>
                  <a:cubicBezTo>
                    <a:pt x="18556" y="9207"/>
                    <a:pt x="18644" y="9068"/>
                    <a:pt x="18717" y="8897"/>
                  </a:cubicBezTo>
                  <a:cubicBezTo>
                    <a:pt x="19020" y="8170"/>
                    <a:pt x="18929" y="7147"/>
                    <a:pt x="18517" y="6615"/>
                  </a:cubicBezTo>
                  <a:cubicBezTo>
                    <a:pt x="17610" y="5451"/>
                    <a:pt x="15935" y="4225"/>
                    <a:pt x="13915" y="3282"/>
                  </a:cubicBezTo>
                  <a:cubicBezTo>
                    <a:pt x="14061" y="3293"/>
                    <a:pt x="14209" y="3310"/>
                    <a:pt x="14361" y="3335"/>
                  </a:cubicBezTo>
                  <a:cubicBezTo>
                    <a:pt x="14871" y="3415"/>
                    <a:pt x="15323" y="2754"/>
                    <a:pt x="15368" y="1858"/>
                  </a:cubicBezTo>
                  <a:cubicBezTo>
                    <a:pt x="15417" y="961"/>
                    <a:pt x="15037" y="167"/>
                    <a:pt x="14528" y="87"/>
                  </a:cubicBezTo>
                  <a:cubicBezTo>
                    <a:pt x="13069" y="-150"/>
                    <a:pt x="11792" y="112"/>
                    <a:pt x="10666" y="711"/>
                  </a:cubicBezTo>
                  <a:cubicBezTo>
                    <a:pt x="10121" y="1004"/>
                    <a:pt x="9611" y="1379"/>
                    <a:pt x="9132" y="1816"/>
                  </a:cubicBezTo>
                  <a:lnTo>
                    <a:pt x="8992" y="1796"/>
                  </a:lnTo>
                  <a:cubicBezTo>
                    <a:pt x="5941" y="1369"/>
                    <a:pt x="2792" y="1883"/>
                    <a:pt x="481" y="4121"/>
                  </a:cubicBezTo>
                  <a:cubicBezTo>
                    <a:pt x="32" y="4555"/>
                    <a:pt x="-132" y="5548"/>
                    <a:pt x="114" y="6340"/>
                  </a:cubicBezTo>
                  <a:cubicBezTo>
                    <a:pt x="363" y="7129"/>
                    <a:pt x="926" y="7419"/>
                    <a:pt x="1379" y="6985"/>
                  </a:cubicBezTo>
                  <a:close/>
                  <a:moveTo>
                    <a:pt x="1379" y="6985"/>
                  </a:moveTo>
                </a:path>
              </a:pathLst>
            </a:custGeom>
            <a:solidFill>
              <a:schemeClr val="accent2"/>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4" name="Google Shape;814;p77"/>
            <p:cNvSpPr/>
            <p:nvPr/>
          </p:nvSpPr>
          <p:spPr>
            <a:xfrm>
              <a:off x="7856476" y="3659871"/>
              <a:ext cx="444717" cy="312691"/>
            </a:xfrm>
            <a:custGeom>
              <a:rect b="b" l="l" r="r" t="t"/>
              <a:pathLst>
                <a:path extrusionOk="0" h="21600" w="21600">
                  <a:moveTo>
                    <a:pt x="7632" y="13979"/>
                  </a:moveTo>
                  <a:cubicBezTo>
                    <a:pt x="8504" y="14616"/>
                    <a:pt x="9512" y="14792"/>
                    <a:pt x="10539" y="14792"/>
                  </a:cubicBezTo>
                  <a:lnTo>
                    <a:pt x="8367" y="12739"/>
                  </a:lnTo>
                  <a:cubicBezTo>
                    <a:pt x="8367" y="12739"/>
                    <a:pt x="7632" y="13979"/>
                    <a:pt x="7632" y="13979"/>
                  </a:cubicBezTo>
                  <a:close/>
                  <a:moveTo>
                    <a:pt x="19070" y="0"/>
                  </a:moveTo>
                  <a:lnTo>
                    <a:pt x="13232" y="12739"/>
                  </a:lnTo>
                  <a:lnTo>
                    <a:pt x="10539" y="14792"/>
                  </a:lnTo>
                  <a:cubicBezTo>
                    <a:pt x="11712" y="14792"/>
                    <a:pt x="12881" y="14605"/>
                    <a:pt x="13827" y="13741"/>
                  </a:cubicBezTo>
                  <a:lnTo>
                    <a:pt x="18487" y="21600"/>
                  </a:lnTo>
                  <a:lnTo>
                    <a:pt x="21600" y="4154"/>
                  </a:lnTo>
                  <a:cubicBezTo>
                    <a:pt x="21600" y="4154"/>
                    <a:pt x="19070" y="0"/>
                    <a:pt x="19070" y="0"/>
                  </a:cubicBezTo>
                  <a:close/>
                  <a:moveTo>
                    <a:pt x="0" y="4154"/>
                  </a:moveTo>
                  <a:lnTo>
                    <a:pt x="3113" y="21600"/>
                  </a:lnTo>
                  <a:lnTo>
                    <a:pt x="8367" y="12739"/>
                  </a:lnTo>
                  <a:lnTo>
                    <a:pt x="2530" y="0"/>
                  </a:lnTo>
                  <a:cubicBezTo>
                    <a:pt x="2530" y="0"/>
                    <a:pt x="0" y="4154"/>
                    <a:pt x="0" y="4154"/>
                  </a:cubicBezTo>
                  <a:close/>
                  <a:moveTo>
                    <a:pt x="0" y="4154"/>
                  </a:moveTo>
                </a:path>
              </a:pathLst>
            </a:custGeom>
            <a:solidFill>
              <a:schemeClr val="accent2"/>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815" name="Google Shape;815;p77"/>
          <p:cNvSpPr txBox="1"/>
          <p:nvPr/>
        </p:nvSpPr>
        <p:spPr>
          <a:xfrm>
            <a:off x="972573" y="2552004"/>
            <a:ext cx="2557784" cy="98411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2100">
                <a:solidFill>
                  <a:schemeClr val="dk1"/>
                </a:solidFill>
                <a:latin typeface="Montserrat Light"/>
                <a:ea typeface="Montserrat Light"/>
                <a:cs typeface="Montserrat Light"/>
                <a:sym typeface="Montserrat Light"/>
              </a:rPr>
              <a:t>IPSUM.DOLOR SIT.AMET</a:t>
            </a:r>
            <a:endParaRPr sz="1100"/>
          </a:p>
        </p:txBody>
      </p:sp>
      <p:cxnSp>
        <p:nvCxnSpPr>
          <p:cNvPr id="816" name="Google Shape;816;p77"/>
          <p:cNvCxnSpPr/>
          <p:nvPr/>
        </p:nvCxnSpPr>
        <p:spPr>
          <a:xfrm>
            <a:off x="1058168" y="3085942"/>
            <a:ext cx="2150794" cy="0"/>
          </a:xfrm>
          <a:prstGeom prst="straightConnector1">
            <a:avLst/>
          </a:prstGeom>
          <a:noFill/>
          <a:ln cap="flat" cmpd="sng" w="19050">
            <a:solidFill>
              <a:schemeClr val="dk1"/>
            </a:solidFill>
            <a:prstDash val="solid"/>
            <a:miter lim="800000"/>
            <a:headEnd len="sm" w="sm" type="none"/>
            <a:tailEnd len="sm" w="sm" type="none"/>
          </a:ln>
        </p:spPr>
      </p:cxnSp>
      <p:cxnSp>
        <p:nvCxnSpPr>
          <p:cNvPr id="817" name="Google Shape;817;p77"/>
          <p:cNvCxnSpPr/>
          <p:nvPr/>
        </p:nvCxnSpPr>
        <p:spPr>
          <a:xfrm>
            <a:off x="1058168" y="3547085"/>
            <a:ext cx="1329023" cy="0"/>
          </a:xfrm>
          <a:prstGeom prst="straightConnector1">
            <a:avLst/>
          </a:prstGeom>
          <a:noFill/>
          <a:ln cap="flat" cmpd="sng" w="19050">
            <a:solidFill>
              <a:schemeClr val="dk1"/>
            </a:solidFill>
            <a:prstDash val="solid"/>
            <a:miter lim="800000"/>
            <a:headEnd len="sm" w="sm" type="none"/>
            <a:tailEnd len="sm" w="sm" type="none"/>
          </a:ln>
        </p:spPr>
      </p:cxnSp>
      <p:sp>
        <p:nvSpPr>
          <p:cNvPr id="818" name="Google Shape;818;p77"/>
          <p:cNvSpPr/>
          <p:nvPr/>
        </p:nvSpPr>
        <p:spPr>
          <a:xfrm>
            <a:off x="4975802" y="1080720"/>
            <a:ext cx="1486927" cy="1355829"/>
          </a:xfrm>
          <a:prstGeom prst="roundRect">
            <a:avLst>
              <a:gd fmla="val 0" name="adj"/>
            </a:avLst>
          </a:prstGeom>
          <a:solidFill>
            <a:srgbClr val="FEE59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19" name="Google Shape;819;p77"/>
          <p:cNvSpPr/>
          <p:nvPr/>
        </p:nvSpPr>
        <p:spPr>
          <a:xfrm>
            <a:off x="4983093" y="2515610"/>
            <a:ext cx="1479312" cy="1355829"/>
          </a:xfrm>
          <a:prstGeom prst="roundRect">
            <a:avLst>
              <a:gd fmla="val 0" name="adj"/>
            </a:avLst>
          </a:prstGeom>
          <a:solidFill>
            <a:srgbClr val="FFF2CC"/>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20" name="Google Shape;820;p77"/>
          <p:cNvSpPr txBox="1"/>
          <p:nvPr/>
        </p:nvSpPr>
        <p:spPr>
          <a:xfrm>
            <a:off x="5547690" y="1576246"/>
            <a:ext cx="830250" cy="41549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2300">
                <a:solidFill>
                  <a:schemeClr val="dk1"/>
                </a:solidFill>
                <a:latin typeface="Montserrat"/>
                <a:ea typeface="Montserrat"/>
                <a:cs typeface="Montserrat"/>
                <a:sym typeface="Montserrat"/>
              </a:rPr>
              <a:t>53%</a:t>
            </a:r>
            <a:endParaRPr sz="1100"/>
          </a:p>
        </p:txBody>
      </p:sp>
      <p:sp>
        <p:nvSpPr>
          <p:cNvPr id="821" name="Google Shape;821;p77"/>
          <p:cNvSpPr txBox="1"/>
          <p:nvPr/>
        </p:nvSpPr>
        <p:spPr>
          <a:xfrm>
            <a:off x="5559305" y="1422413"/>
            <a:ext cx="803264" cy="230833"/>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Montserrat"/>
                <a:ea typeface="Montserrat"/>
                <a:cs typeface="Montserrat"/>
                <a:sym typeface="Montserrat"/>
              </a:rPr>
              <a:t>Male</a:t>
            </a:r>
            <a:endParaRPr sz="1100"/>
          </a:p>
        </p:txBody>
      </p:sp>
      <p:sp>
        <p:nvSpPr>
          <p:cNvPr id="822" name="Google Shape;822;p77"/>
          <p:cNvSpPr txBox="1"/>
          <p:nvPr/>
        </p:nvSpPr>
        <p:spPr>
          <a:xfrm>
            <a:off x="5566927" y="1945813"/>
            <a:ext cx="666233" cy="2539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i="1" lang="en" sz="600">
                <a:solidFill>
                  <a:schemeClr val="dk1"/>
                </a:solidFill>
                <a:latin typeface="Arial"/>
                <a:ea typeface="Arial"/>
                <a:cs typeface="Arial"/>
                <a:sym typeface="Arial"/>
              </a:rPr>
              <a:t>Your own this exist text</a:t>
            </a:r>
            <a:endParaRPr sz="1100"/>
          </a:p>
        </p:txBody>
      </p:sp>
      <p:sp>
        <p:nvSpPr>
          <p:cNvPr id="823" name="Google Shape;823;p77"/>
          <p:cNvSpPr txBox="1"/>
          <p:nvPr/>
        </p:nvSpPr>
        <p:spPr>
          <a:xfrm>
            <a:off x="5544945" y="2988276"/>
            <a:ext cx="786802" cy="41549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2300">
                <a:solidFill>
                  <a:schemeClr val="accent3"/>
                </a:solidFill>
                <a:latin typeface="Montserrat"/>
                <a:ea typeface="Montserrat"/>
                <a:cs typeface="Montserrat"/>
                <a:sym typeface="Montserrat"/>
              </a:rPr>
              <a:t>11%</a:t>
            </a:r>
            <a:endParaRPr sz="1100"/>
          </a:p>
        </p:txBody>
      </p:sp>
      <p:sp>
        <p:nvSpPr>
          <p:cNvPr id="824" name="Google Shape;824;p77"/>
          <p:cNvSpPr txBox="1"/>
          <p:nvPr/>
        </p:nvSpPr>
        <p:spPr>
          <a:xfrm>
            <a:off x="5556560" y="2834443"/>
            <a:ext cx="803264" cy="230833"/>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Montserrat"/>
                <a:ea typeface="Montserrat"/>
                <a:cs typeface="Montserrat"/>
                <a:sym typeface="Montserrat"/>
              </a:rPr>
              <a:t>Female</a:t>
            </a:r>
            <a:endParaRPr sz="1100"/>
          </a:p>
        </p:txBody>
      </p:sp>
      <p:sp>
        <p:nvSpPr>
          <p:cNvPr id="825" name="Google Shape;825;p77"/>
          <p:cNvSpPr txBox="1"/>
          <p:nvPr/>
        </p:nvSpPr>
        <p:spPr>
          <a:xfrm>
            <a:off x="5564182" y="3357843"/>
            <a:ext cx="668978" cy="2539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i="1" lang="en" sz="600">
                <a:solidFill>
                  <a:schemeClr val="dk1"/>
                </a:solidFill>
                <a:latin typeface="Arial"/>
                <a:ea typeface="Arial"/>
                <a:cs typeface="Arial"/>
                <a:sym typeface="Arial"/>
              </a:rPr>
              <a:t>Replace your own this</a:t>
            </a:r>
            <a:endParaRPr sz="1100"/>
          </a:p>
        </p:txBody>
      </p:sp>
      <p:grpSp>
        <p:nvGrpSpPr>
          <p:cNvPr id="826" name="Google Shape;826;p77"/>
          <p:cNvGrpSpPr/>
          <p:nvPr/>
        </p:nvGrpSpPr>
        <p:grpSpPr>
          <a:xfrm>
            <a:off x="5181072" y="1483535"/>
            <a:ext cx="287584" cy="394354"/>
            <a:chOff x="802758" y="2371834"/>
            <a:chExt cx="492993" cy="676023"/>
          </a:xfrm>
        </p:grpSpPr>
        <p:sp>
          <p:nvSpPr>
            <p:cNvPr id="827" name="Google Shape;827;p77"/>
            <p:cNvSpPr/>
            <p:nvPr/>
          </p:nvSpPr>
          <p:spPr>
            <a:xfrm>
              <a:off x="827483" y="2660279"/>
              <a:ext cx="444061" cy="316428"/>
            </a:xfrm>
            <a:custGeom>
              <a:rect b="b" l="l" r="r" t="t"/>
              <a:pathLst>
                <a:path extrusionOk="0" h="18653" w="21600">
                  <a:moveTo>
                    <a:pt x="21600" y="12210"/>
                  </a:moveTo>
                  <a:cubicBezTo>
                    <a:pt x="20637" y="10002"/>
                    <a:pt x="16223" y="8343"/>
                    <a:pt x="13345" y="7471"/>
                  </a:cubicBezTo>
                  <a:lnTo>
                    <a:pt x="13345" y="0"/>
                  </a:lnTo>
                  <a:lnTo>
                    <a:pt x="8255" y="0"/>
                  </a:lnTo>
                  <a:lnTo>
                    <a:pt x="8255" y="7471"/>
                  </a:lnTo>
                  <a:cubicBezTo>
                    <a:pt x="5376" y="8343"/>
                    <a:pt x="963" y="10002"/>
                    <a:pt x="0" y="12210"/>
                  </a:cubicBezTo>
                  <a:cubicBezTo>
                    <a:pt x="6175" y="21600"/>
                    <a:pt x="17691" y="19961"/>
                    <a:pt x="21600" y="12210"/>
                  </a:cubicBezTo>
                  <a:close/>
                </a:path>
              </a:pathLst>
            </a:custGeom>
            <a:solidFill>
              <a:srgbClr val="FBE5B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8" name="Google Shape;828;p77"/>
            <p:cNvSpPr/>
            <p:nvPr/>
          </p:nvSpPr>
          <p:spPr>
            <a:xfrm>
              <a:off x="1000548" y="2660279"/>
              <a:ext cx="104629" cy="123638"/>
            </a:xfrm>
            <a:custGeom>
              <a:rect b="b" l="l" r="r" t="t"/>
              <a:pathLst>
                <a:path extrusionOk="0" h="21600" w="21600">
                  <a:moveTo>
                    <a:pt x="21600" y="14176"/>
                  </a:moveTo>
                  <a:cubicBezTo>
                    <a:pt x="19656" y="18902"/>
                    <a:pt x="11817" y="21600"/>
                    <a:pt x="6061" y="21600"/>
                  </a:cubicBezTo>
                  <a:cubicBezTo>
                    <a:pt x="3976" y="21600"/>
                    <a:pt x="1954" y="21305"/>
                    <a:pt x="0" y="20765"/>
                  </a:cubicBezTo>
                  <a:lnTo>
                    <a:pt x="0" y="0"/>
                  </a:lnTo>
                  <a:lnTo>
                    <a:pt x="21600" y="0"/>
                  </a:lnTo>
                  <a:cubicBezTo>
                    <a:pt x="21600" y="0"/>
                    <a:pt x="21600" y="14176"/>
                    <a:pt x="21600" y="14176"/>
                  </a:cubicBezTo>
                  <a:close/>
                </a:path>
              </a:pathLst>
            </a:custGeom>
            <a:solidFill>
              <a:srgbClr val="F4D98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9" name="Google Shape;829;p77"/>
            <p:cNvSpPr/>
            <p:nvPr/>
          </p:nvSpPr>
          <p:spPr>
            <a:xfrm>
              <a:off x="885172" y="2375955"/>
              <a:ext cx="331445" cy="369559"/>
            </a:xfrm>
            <a:custGeom>
              <a:rect b="b" l="l" r="r" t="t"/>
              <a:pathLst>
                <a:path extrusionOk="0" h="21600" w="21184">
                  <a:moveTo>
                    <a:pt x="19079" y="8198"/>
                  </a:moveTo>
                  <a:cubicBezTo>
                    <a:pt x="18407" y="2959"/>
                    <a:pt x="14892" y="0"/>
                    <a:pt x="10623" y="0"/>
                  </a:cubicBezTo>
                  <a:cubicBezTo>
                    <a:pt x="6357" y="0"/>
                    <a:pt x="2843" y="2953"/>
                    <a:pt x="2168" y="8185"/>
                  </a:cubicBezTo>
                  <a:cubicBezTo>
                    <a:pt x="735" y="8451"/>
                    <a:pt x="-210" y="9907"/>
                    <a:pt x="40" y="11565"/>
                  </a:cubicBezTo>
                  <a:cubicBezTo>
                    <a:pt x="252" y="12981"/>
                    <a:pt x="1264" y="14085"/>
                    <a:pt x="2469" y="14379"/>
                  </a:cubicBezTo>
                  <a:cubicBezTo>
                    <a:pt x="3605" y="19455"/>
                    <a:pt x="6822" y="21600"/>
                    <a:pt x="10623" y="21600"/>
                  </a:cubicBezTo>
                  <a:cubicBezTo>
                    <a:pt x="14463" y="21600"/>
                    <a:pt x="17713" y="19649"/>
                    <a:pt x="18816" y="14355"/>
                  </a:cubicBezTo>
                  <a:cubicBezTo>
                    <a:pt x="19976" y="14024"/>
                    <a:pt x="20938" y="12942"/>
                    <a:pt x="21144" y="11565"/>
                  </a:cubicBezTo>
                  <a:cubicBezTo>
                    <a:pt x="21390" y="9931"/>
                    <a:pt x="20475" y="8495"/>
                    <a:pt x="19079" y="8198"/>
                  </a:cubicBezTo>
                  <a:close/>
                </a:path>
              </a:pathLst>
            </a:custGeom>
            <a:solidFill>
              <a:srgbClr val="FCF4D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0" name="Google Shape;830;p77"/>
            <p:cNvSpPr/>
            <p:nvPr/>
          </p:nvSpPr>
          <p:spPr>
            <a:xfrm>
              <a:off x="802758" y="2792139"/>
              <a:ext cx="492993" cy="252917"/>
            </a:xfrm>
            <a:custGeom>
              <a:rect b="b" l="l" r="r" t="t"/>
              <a:pathLst>
                <a:path extrusionOk="0" h="21600" w="21600">
                  <a:moveTo>
                    <a:pt x="14112" y="0"/>
                  </a:moveTo>
                  <a:lnTo>
                    <a:pt x="10857" y="7524"/>
                  </a:lnTo>
                  <a:lnTo>
                    <a:pt x="7601" y="0"/>
                  </a:lnTo>
                  <a:cubicBezTo>
                    <a:pt x="5080" y="1398"/>
                    <a:pt x="1893" y="3447"/>
                    <a:pt x="1129" y="6376"/>
                  </a:cubicBezTo>
                  <a:cubicBezTo>
                    <a:pt x="668" y="8738"/>
                    <a:pt x="292" y="11574"/>
                    <a:pt x="0" y="14201"/>
                  </a:cubicBezTo>
                  <a:cubicBezTo>
                    <a:pt x="2983" y="18821"/>
                    <a:pt x="6751" y="21600"/>
                    <a:pt x="10857" y="21600"/>
                  </a:cubicBezTo>
                  <a:cubicBezTo>
                    <a:pt x="14912" y="21600"/>
                    <a:pt x="18634" y="18883"/>
                    <a:pt x="21600" y="14366"/>
                  </a:cubicBezTo>
                  <a:cubicBezTo>
                    <a:pt x="21295" y="11788"/>
                    <a:pt x="20941" y="8939"/>
                    <a:pt x="20585" y="6376"/>
                  </a:cubicBezTo>
                  <a:cubicBezTo>
                    <a:pt x="19820" y="3447"/>
                    <a:pt x="16633" y="1398"/>
                    <a:pt x="14112" y="0"/>
                  </a:cubicBezTo>
                  <a:close/>
                </a:path>
              </a:pathLst>
            </a:cu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1" name="Google Shape;831;p77"/>
            <p:cNvSpPr/>
            <p:nvPr/>
          </p:nvSpPr>
          <p:spPr>
            <a:xfrm>
              <a:off x="901654" y="2371834"/>
              <a:ext cx="290183" cy="227684"/>
            </a:xfrm>
            <a:custGeom>
              <a:rect b="b" l="l" r="r" t="t"/>
              <a:pathLst>
                <a:path extrusionOk="0" h="18798" w="18815">
                  <a:moveTo>
                    <a:pt x="17896" y="5045"/>
                  </a:moveTo>
                  <a:cubicBezTo>
                    <a:pt x="16663" y="2552"/>
                    <a:pt x="11373" y="-2802"/>
                    <a:pt x="4559" y="1814"/>
                  </a:cubicBezTo>
                  <a:cubicBezTo>
                    <a:pt x="-2182" y="2552"/>
                    <a:pt x="-7" y="13537"/>
                    <a:pt x="2022" y="17322"/>
                  </a:cubicBezTo>
                  <a:cubicBezTo>
                    <a:pt x="2437" y="11107"/>
                    <a:pt x="3993" y="7159"/>
                    <a:pt x="4850" y="5395"/>
                  </a:cubicBezTo>
                  <a:cubicBezTo>
                    <a:pt x="6032" y="10581"/>
                    <a:pt x="9995" y="15568"/>
                    <a:pt x="9995" y="15568"/>
                  </a:cubicBezTo>
                  <a:cubicBezTo>
                    <a:pt x="9995" y="15568"/>
                    <a:pt x="10068" y="13167"/>
                    <a:pt x="9995" y="10490"/>
                  </a:cubicBezTo>
                  <a:cubicBezTo>
                    <a:pt x="10721" y="13444"/>
                    <a:pt x="16881" y="18798"/>
                    <a:pt x="16881" y="18798"/>
                  </a:cubicBezTo>
                  <a:cubicBezTo>
                    <a:pt x="19418" y="14460"/>
                    <a:pt x="19128" y="7538"/>
                    <a:pt x="17896" y="5045"/>
                  </a:cubicBezTo>
                  <a:close/>
                </a:path>
              </a:pathLst>
            </a:custGeom>
            <a:solidFill>
              <a:srgbClr val="33302C"/>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2" name="Google Shape;832;p77"/>
            <p:cNvSpPr/>
            <p:nvPr/>
          </p:nvSpPr>
          <p:spPr>
            <a:xfrm>
              <a:off x="1049995" y="2858069"/>
              <a:ext cx="20534" cy="189788"/>
            </a:xfrm>
            <a:custGeom>
              <a:rect b="b" l="l" r="r" t="t"/>
              <a:pathLst>
                <a:path extrusionOk="0" h="21600" w="21600">
                  <a:moveTo>
                    <a:pt x="21600" y="21600"/>
                  </a:moveTo>
                  <a:lnTo>
                    <a:pt x="0" y="21600"/>
                  </a:lnTo>
                  <a:lnTo>
                    <a:pt x="0" y="2216"/>
                  </a:lnTo>
                  <a:lnTo>
                    <a:pt x="21600" y="0"/>
                  </a:lnTo>
                  <a:cubicBezTo>
                    <a:pt x="21600" y="0"/>
                    <a:pt x="21600" y="21600"/>
                    <a:pt x="21600" y="21600"/>
                  </a:cubicBezTo>
                  <a:close/>
                </a:path>
              </a:pathLst>
            </a:custGeom>
            <a:solidFill>
              <a:srgbClr val="FFD966"/>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3" name="Google Shape;833;p77"/>
            <p:cNvSpPr/>
            <p:nvPr/>
          </p:nvSpPr>
          <p:spPr>
            <a:xfrm>
              <a:off x="955222" y="2788019"/>
              <a:ext cx="96155" cy="108073"/>
            </a:xfrm>
            <a:custGeom>
              <a:rect b="b" l="l" r="r" t="t"/>
              <a:pathLst>
                <a:path extrusionOk="0" h="21600" w="21600">
                  <a:moveTo>
                    <a:pt x="1130" y="4942"/>
                  </a:moveTo>
                  <a:cubicBezTo>
                    <a:pt x="616" y="11988"/>
                    <a:pt x="0" y="21600"/>
                    <a:pt x="0" y="21600"/>
                  </a:cubicBezTo>
                  <a:lnTo>
                    <a:pt x="13062" y="10800"/>
                  </a:lnTo>
                  <a:lnTo>
                    <a:pt x="21600" y="18030"/>
                  </a:lnTo>
                  <a:lnTo>
                    <a:pt x="7404" y="0"/>
                  </a:lnTo>
                  <a:cubicBezTo>
                    <a:pt x="7404" y="0"/>
                    <a:pt x="2777" y="454"/>
                    <a:pt x="1130" y="4942"/>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4" name="Google Shape;834;p77"/>
            <p:cNvSpPr/>
            <p:nvPr/>
          </p:nvSpPr>
          <p:spPr>
            <a:xfrm>
              <a:off x="1049995" y="2788019"/>
              <a:ext cx="96162" cy="108073"/>
            </a:xfrm>
            <a:custGeom>
              <a:rect b="b" l="l" r="r" t="t"/>
              <a:pathLst>
                <a:path extrusionOk="0" h="21600" w="21600">
                  <a:moveTo>
                    <a:pt x="20468" y="4942"/>
                  </a:moveTo>
                  <a:cubicBezTo>
                    <a:pt x="18821" y="454"/>
                    <a:pt x="14195" y="0"/>
                    <a:pt x="14195" y="0"/>
                  </a:cubicBezTo>
                  <a:lnTo>
                    <a:pt x="0" y="18030"/>
                  </a:lnTo>
                  <a:lnTo>
                    <a:pt x="8538" y="10800"/>
                  </a:lnTo>
                  <a:lnTo>
                    <a:pt x="21600" y="21600"/>
                  </a:lnTo>
                  <a:cubicBezTo>
                    <a:pt x="21600" y="21600"/>
                    <a:pt x="20982" y="11988"/>
                    <a:pt x="20468" y="4942"/>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835" name="Google Shape;835;p77"/>
          <p:cNvGrpSpPr/>
          <p:nvPr/>
        </p:nvGrpSpPr>
        <p:grpSpPr>
          <a:xfrm>
            <a:off x="5234772" y="2864058"/>
            <a:ext cx="231865" cy="319558"/>
            <a:chOff x="283557" y="1856755"/>
            <a:chExt cx="494508" cy="681537"/>
          </a:xfrm>
        </p:grpSpPr>
        <p:sp>
          <p:nvSpPr>
            <p:cNvPr id="836" name="Google Shape;836;p77"/>
            <p:cNvSpPr/>
            <p:nvPr/>
          </p:nvSpPr>
          <p:spPr>
            <a:xfrm>
              <a:off x="481347" y="2174044"/>
              <a:ext cx="100886" cy="168823"/>
            </a:xfrm>
            <a:custGeom>
              <a:rect b="b" l="l" r="r" t="t"/>
              <a:pathLst>
                <a:path extrusionOk="0" h="21600" w="21600">
                  <a:moveTo>
                    <a:pt x="0" y="0"/>
                  </a:moveTo>
                  <a:lnTo>
                    <a:pt x="21600" y="0"/>
                  </a:lnTo>
                  <a:lnTo>
                    <a:pt x="21600" y="21600"/>
                  </a:lnTo>
                  <a:lnTo>
                    <a:pt x="0" y="21600"/>
                  </a:lnTo>
                  <a:cubicBezTo>
                    <a:pt x="0" y="21600"/>
                    <a:pt x="0" y="0"/>
                    <a:pt x="0" y="0"/>
                  </a:cubicBezTo>
                  <a:close/>
                </a:path>
              </a:pathLst>
            </a:custGeom>
            <a:solidFill>
              <a:srgbClr val="F5D3B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7" name="Google Shape;837;p77"/>
            <p:cNvSpPr/>
            <p:nvPr/>
          </p:nvSpPr>
          <p:spPr>
            <a:xfrm>
              <a:off x="481347" y="2174044"/>
              <a:ext cx="100886" cy="119201"/>
            </a:xfrm>
            <a:custGeom>
              <a:rect b="b" l="l" r="r" t="t"/>
              <a:pathLst>
                <a:path extrusionOk="0" h="21600" w="21600">
                  <a:moveTo>
                    <a:pt x="21600" y="14177"/>
                  </a:moveTo>
                  <a:cubicBezTo>
                    <a:pt x="19654" y="18896"/>
                    <a:pt x="11817" y="21600"/>
                    <a:pt x="6058" y="21600"/>
                  </a:cubicBezTo>
                  <a:cubicBezTo>
                    <a:pt x="3981" y="21600"/>
                    <a:pt x="1950" y="21306"/>
                    <a:pt x="0" y="20765"/>
                  </a:cubicBezTo>
                  <a:lnTo>
                    <a:pt x="0" y="0"/>
                  </a:lnTo>
                  <a:lnTo>
                    <a:pt x="21600" y="0"/>
                  </a:lnTo>
                  <a:cubicBezTo>
                    <a:pt x="21600" y="0"/>
                    <a:pt x="21600" y="14177"/>
                    <a:pt x="21600" y="14177"/>
                  </a:cubicBezTo>
                  <a:close/>
                </a:path>
              </a:pathLst>
            </a:custGeom>
            <a:solidFill>
              <a:srgbClr val="EFBD8C"/>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8" name="Google Shape;838;p77"/>
            <p:cNvSpPr/>
            <p:nvPr/>
          </p:nvSpPr>
          <p:spPr>
            <a:xfrm>
              <a:off x="370090" y="1902083"/>
              <a:ext cx="319578" cy="356330"/>
            </a:xfrm>
            <a:custGeom>
              <a:rect b="b" l="l" r="r" t="t"/>
              <a:pathLst>
                <a:path extrusionOk="0" h="21600" w="21180">
                  <a:moveTo>
                    <a:pt x="19044" y="7797"/>
                  </a:moveTo>
                  <a:cubicBezTo>
                    <a:pt x="18253" y="2797"/>
                    <a:pt x="14784" y="0"/>
                    <a:pt x="10621" y="0"/>
                  </a:cubicBezTo>
                  <a:cubicBezTo>
                    <a:pt x="6461" y="0"/>
                    <a:pt x="2993" y="2792"/>
                    <a:pt x="2198" y="7783"/>
                  </a:cubicBezTo>
                  <a:cubicBezTo>
                    <a:pt x="748" y="8050"/>
                    <a:pt x="-211" y="9608"/>
                    <a:pt x="40" y="11385"/>
                  </a:cubicBezTo>
                  <a:cubicBezTo>
                    <a:pt x="264" y="12972"/>
                    <a:pt x="1378" y="14200"/>
                    <a:pt x="2672" y="14425"/>
                  </a:cubicBezTo>
                  <a:cubicBezTo>
                    <a:pt x="3959" y="18634"/>
                    <a:pt x="7031" y="21600"/>
                    <a:pt x="10621" y="21600"/>
                  </a:cubicBezTo>
                  <a:cubicBezTo>
                    <a:pt x="14215" y="21600"/>
                    <a:pt x="17290" y="18626"/>
                    <a:pt x="18573" y="14409"/>
                  </a:cubicBezTo>
                  <a:cubicBezTo>
                    <a:pt x="19838" y="14154"/>
                    <a:pt x="20920" y="12945"/>
                    <a:pt x="21140" y="11385"/>
                  </a:cubicBezTo>
                  <a:cubicBezTo>
                    <a:pt x="21389" y="9633"/>
                    <a:pt x="20458" y="8096"/>
                    <a:pt x="19044" y="7797"/>
                  </a:cubicBezTo>
                  <a:close/>
                </a:path>
              </a:pathLst>
            </a:custGeom>
            <a:solidFill>
              <a:srgbClr val="F5D3B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9" name="Google Shape;839;p77"/>
            <p:cNvSpPr/>
            <p:nvPr/>
          </p:nvSpPr>
          <p:spPr>
            <a:xfrm>
              <a:off x="386574" y="2285303"/>
              <a:ext cx="290204" cy="154872"/>
            </a:xfrm>
            <a:custGeom>
              <a:rect b="b" l="l" r="r" t="t"/>
              <a:pathLst>
                <a:path extrusionOk="0" h="21600" w="21600">
                  <a:moveTo>
                    <a:pt x="10800" y="21600"/>
                  </a:moveTo>
                  <a:cubicBezTo>
                    <a:pt x="16021" y="21600"/>
                    <a:pt x="20400" y="14858"/>
                    <a:pt x="21600" y="5767"/>
                  </a:cubicBezTo>
                  <a:cubicBezTo>
                    <a:pt x="16885" y="2119"/>
                    <a:pt x="10800" y="0"/>
                    <a:pt x="10800" y="0"/>
                  </a:cubicBezTo>
                  <a:cubicBezTo>
                    <a:pt x="10800" y="0"/>
                    <a:pt x="4716" y="2118"/>
                    <a:pt x="0" y="5766"/>
                  </a:cubicBezTo>
                  <a:cubicBezTo>
                    <a:pt x="1198" y="14858"/>
                    <a:pt x="5577" y="21600"/>
                    <a:pt x="10800" y="21600"/>
                  </a:cubicBezTo>
                  <a:close/>
                </a:path>
              </a:pathLst>
            </a:custGeom>
            <a:solidFill>
              <a:srgbClr val="F0C79A"/>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0" name="Google Shape;840;p77"/>
            <p:cNvSpPr/>
            <p:nvPr/>
          </p:nvSpPr>
          <p:spPr>
            <a:xfrm>
              <a:off x="291799" y="2326508"/>
              <a:ext cx="474631" cy="211784"/>
            </a:xfrm>
            <a:custGeom>
              <a:rect b="b" l="l" r="r" t="t"/>
              <a:pathLst>
                <a:path extrusionOk="0" h="21600" w="21600">
                  <a:moveTo>
                    <a:pt x="20178" y="3610"/>
                  </a:moveTo>
                  <a:cubicBezTo>
                    <a:pt x="20128" y="3496"/>
                    <a:pt x="20070" y="3384"/>
                    <a:pt x="20014" y="3272"/>
                  </a:cubicBezTo>
                  <a:cubicBezTo>
                    <a:pt x="19866" y="2973"/>
                    <a:pt x="19701" y="2682"/>
                    <a:pt x="19518" y="2399"/>
                  </a:cubicBezTo>
                  <a:cubicBezTo>
                    <a:pt x="19457" y="2305"/>
                    <a:pt x="19400" y="2209"/>
                    <a:pt x="19336" y="2117"/>
                  </a:cubicBezTo>
                  <a:cubicBezTo>
                    <a:pt x="18823" y="1379"/>
                    <a:pt x="18209" y="696"/>
                    <a:pt x="17545" y="72"/>
                  </a:cubicBezTo>
                  <a:cubicBezTo>
                    <a:pt x="17519" y="48"/>
                    <a:pt x="17492" y="25"/>
                    <a:pt x="17466" y="1"/>
                  </a:cubicBezTo>
                  <a:cubicBezTo>
                    <a:pt x="16732" y="6649"/>
                    <a:pt x="14055" y="11579"/>
                    <a:pt x="10863" y="11579"/>
                  </a:cubicBezTo>
                  <a:cubicBezTo>
                    <a:pt x="7669" y="11579"/>
                    <a:pt x="4992" y="6648"/>
                    <a:pt x="4259" y="0"/>
                  </a:cubicBezTo>
                  <a:cubicBezTo>
                    <a:pt x="4235" y="23"/>
                    <a:pt x="4209" y="45"/>
                    <a:pt x="4185" y="68"/>
                  </a:cubicBezTo>
                  <a:cubicBezTo>
                    <a:pt x="3518" y="693"/>
                    <a:pt x="2902" y="1378"/>
                    <a:pt x="2388" y="2118"/>
                  </a:cubicBezTo>
                  <a:cubicBezTo>
                    <a:pt x="2325" y="2209"/>
                    <a:pt x="2268" y="2304"/>
                    <a:pt x="2208" y="2397"/>
                  </a:cubicBezTo>
                  <a:cubicBezTo>
                    <a:pt x="2024" y="2681"/>
                    <a:pt x="1858" y="2974"/>
                    <a:pt x="1709" y="3274"/>
                  </a:cubicBezTo>
                  <a:cubicBezTo>
                    <a:pt x="1654" y="3385"/>
                    <a:pt x="1597" y="3496"/>
                    <a:pt x="1547" y="3609"/>
                  </a:cubicBezTo>
                  <a:cubicBezTo>
                    <a:pt x="1372" y="4007"/>
                    <a:pt x="1220" y="4414"/>
                    <a:pt x="1120" y="4837"/>
                  </a:cubicBezTo>
                  <a:cubicBezTo>
                    <a:pt x="649" y="7516"/>
                    <a:pt x="279" y="10706"/>
                    <a:pt x="0" y="13627"/>
                  </a:cubicBezTo>
                  <a:cubicBezTo>
                    <a:pt x="3050" y="18619"/>
                    <a:pt x="6797" y="21600"/>
                    <a:pt x="10863" y="21600"/>
                  </a:cubicBezTo>
                  <a:cubicBezTo>
                    <a:pt x="14873" y="21600"/>
                    <a:pt x="18573" y="18704"/>
                    <a:pt x="21600" y="13837"/>
                  </a:cubicBezTo>
                  <a:cubicBezTo>
                    <a:pt x="21314" y="10966"/>
                    <a:pt x="20971" y="7753"/>
                    <a:pt x="20605" y="4837"/>
                  </a:cubicBezTo>
                  <a:cubicBezTo>
                    <a:pt x="20505" y="4414"/>
                    <a:pt x="20353" y="4008"/>
                    <a:pt x="20178" y="3610"/>
                  </a:cubicBezTo>
                  <a:close/>
                </a:path>
              </a:pathLst>
            </a:custGeom>
            <a:solidFill>
              <a:srgbClr val="E7E7E7"/>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1" name="Google Shape;841;p77"/>
            <p:cNvSpPr/>
            <p:nvPr/>
          </p:nvSpPr>
          <p:spPr>
            <a:xfrm>
              <a:off x="646174" y="2136960"/>
              <a:ext cx="131891" cy="139201"/>
            </a:xfrm>
            <a:custGeom>
              <a:rect b="b" l="l" r="r" t="t"/>
              <a:pathLst>
                <a:path extrusionOk="0" h="21600" w="20294">
                  <a:moveTo>
                    <a:pt x="3990" y="0"/>
                  </a:moveTo>
                  <a:cubicBezTo>
                    <a:pt x="3990" y="0"/>
                    <a:pt x="13663" y="1391"/>
                    <a:pt x="20294" y="14353"/>
                  </a:cubicBezTo>
                  <a:cubicBezTo>
                    <a:pt x="16425" y="15468"/>
                    <a:pt x="14770" y="16023"/>
                    <a:pt x="11174" y="16304"/>
                  </a:cubicBezTo>
                  <a:cubicBezTo>
                    <a:pt x="9931" y="20204"/>
                    <a:pt x="5650" y="21600"/>
                    <a:pt x="5650" y="21600"/>
                  </a:cubicBezTo>
                  <a:cubicBezTo>
                    <a:pt x="5650" y="21600"/>
                    <a:pt x="-1306" y="14998"/>
                    <a:pt x="218" y="5520"/>
                  </a:cubicBezTo>
                </a:path>
              </a:pathLst>
            </a:custGeom>
            <a:solidFill>
              <a:srgbClr val="FFC00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2" name="Google Shape;842;p77"/>
            <p:cNvSpPr/>
            <p:nvPr/>
          </p:nvSpPr>
          <p:spPr>
            <a:xfrm>
              <a:off x="283557" y="2136960"/>
              <a:ext cx="131904" cy="139201"/>
            </a:xfrm>
            <a:custGeom>
              <a:rect b="b" l="l" r="r" t="t"/>
              <a:pathLst>
                <a:path extrusionOk="0" h="21600" w="20296">
                  <a:moveTo>
                    <a:pt x="16307" y="0"/>
                  </a:moveTo>
                  <a:cubicBezTo>
                    <a:pt x="16307" y="0"/>
                    <a:pt x="6633" y="1391"/>
                    <a:pt x="0" y="14353"/>
                  </a:cubicBezTo>
                  <a:cubicBezTo>
                    <a:pt x="3869" y="15468"/>
                    <a:pt x="5526" y="16023"/>
                    <a:pt x="9122" y="16304"/>
                  </a:cubicBezTo>
                  <a:cubicBezTo>
                    <a:pt x="10365" y="20204"/>
                    <a:pt x="14649" y="21600"/>
                    <a:pt x="14649" y="21600"/>
                  </a:cubicBezTo>
                  <a:cubicBezTo>
                    <a:pt x="14649" y="21600"/>
                    <a:pt x="21600" y="14998"/>
                    <a:pt x="20078" y="5520"/>
                  </a:cubicBezTo>
                </a:path>
              </a:pathLst>
            </a:custGeom>
            <a:solidFill>
              <a:srgbClr val="FFC00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3" name="Google Shape;843;p77"/>
            <p:cNvSpPr/>
            <p:nvPr/>
          </p:nvSpPr>
          <p:spPr>
            <a:xfrm>
              <a:off x="349488" y="1856755"/>
              <a:ext cx="366033" cy="341176"/>
            </a:xfrm>
            <a:custGeom>
              <a:rect b="b" l="l" r="r" t="t"/>
              <a:pathLst>
                <a:path extrusionOk="0" h="21600" w="21600">
                  <a:moveTo>
                    <a:pt x="10800" y="0"/>
                  </a:moveTo>
                  <a:cubicBezTo>
                    <a:pt x="4835" y="0"/>
                    <a:pt x="0" y="5223"/>
                    <a:pt x="0" y="11662"/>
                  </a:cubicBezTo>
                  <a:cubicBezTo>
                    <a:pt x="0" y="15871"/>
                    <a:pt x="2072" y="19549"/>
                    <a:pt x="5168" y="21600"/>
                  </a:cubicBezTo>
                  <a:cubicBezTo>
                    <a:pt x="4570" y="20564"/>
                    <a:pt x="4066" y="19387"/>
                    <a:pt x="3722" y="18070"/>
                  </a:cubicBezTo>
                  <a:cubicBezTo>
                    <a:pt x="2571" y="17835"/>
                    <a:pt x="1578" y="16552"/>
                    <a:pt x="1379" y="14894"/>
                  </a:cubicBezTo>
                  <a:cubicBezTo>
                    <a:pt x="1227" y="13637"/>
                    <a:pt x="1578" y="12496"/>
                    <a:pt x="2217" y="11797"/>
                  </a:cubicBezTo>
                  <a:cubicBezTo>
                    <a:pt x="2248" y="12003"/>
                    <a:pt x="2253" y="12190"/>
                    <a:pt x="2296" y="12405"/>
                  </a:cubicBezTo>
                  <a:cubicBezTo>
                    <a:pt x="2296" y="12405"/>
                    <a:pt x="6345" y="10461"/>
                    <a:pt x="7895" y="6392"/>
                  </a:cubicBezTo>
                  <a:cubicBezTo>
                    <a:pt x="9446" y="10461"/>
                    <a:pt x="19304" y="12405"/>
                    <a:pt x="19304" y="12405"/>
                  </a:cubicBezTo>
                  <a:cubicBezTo>
                    <a:pt x="19343" y="12209"/>
                    <a:pt x="19347" y="12039"/>
                    <a:pt x="19376" y="11850"/>
                  </a:cubicBezTo>
                  <a:cubicBezTo>
                    <a:pt x="19985" y="12553"/>
                    <a:pt x="20315" y="13668"/>
                    <a:pt x="20166" y="14894"/>
                  </a:cubicBezTo>
                  <a:cubicBezTo>
                    <a:pt x="19970" y="16524"/>
                    <a:pt x="19007" y="17786"/>
                    <a:pt x="17881" y="18053"/>
                  </a:cubicBezTo>
                  <a:cubicBezTo>
                    <a:pt x="17537" y="19377"/>
                    <a:pt x="17032" y="20559"/>
                    <a:pt x="16431" y="21600"/>
                  </a:cubicBezTo>
                  <a:cubicBezTo>
                    <a:pt x="19527" y="19549"/>
                    <a:pt x="21600" y="15872"/>
                    <a:pt x="21600" y="11662"/>
                  </a:cubicBezTo>
                  <a:cubicBezTo>
                    <a:pt x="21600" y="5223"/>
                    <a:pt x="16764" y="0"/>
                    <a:pt x="10800" y="0"/>
                  </a:cubicBezTo>
                  <a:close/>
                </a:path>
              </a:pathLst>
            </a:custGeom>
            <a:solidFill>
              <a:srgbClr val="E7AE00"/>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844" name="Google Shape;844;p77"/>
          <p:cNvSpPr txBox="1"/>
          <p:nvPr/>
        </p:nvSpPr>
        <p:spPr>
          <a:xfrm>
            <a:off x="6613398" y="1336256"/>
            <a:ext cx="1558029" cy="918325"/>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800"/>
              <a:buFont typeface="Arial"/>
              <a:buNone/>
            </a:pPr>
            <a:r>
              <a:rPr i="1" lang="en" sz="800">
                <a:solidFill>
                  <a:srgbClr val="000000"/>
                </a:solidFill>
                <a:latin typeface="Open Sans"/>
                <a:ea typeface="Open Sans"/>
                <a:cs typeface="Open Sans"/>
                <a:sym typeface="Open Sans"/>
              </a:rPr>
              <a:t>Lorem ipsum dolor sit amet consectetuer odio tellus natoque accumsan</a:t>
            </a:r>
            <a:endParaRPr i="1" sz="800">
              <a:solidFill>
                <a:srgbClr val="000000"/>
              </a:solidFill>
              <a:latin typeface="Open Sans"/>
              <a:ea typeface="Open Sans"/>
              <a:cs typeface="Open Sans"/>
              <a:sym typeface="Open Sans"/>
            </a:endParaRPr>
          </a:p>
        </p:txBody>
      </p:sp>
      <p:sp>
        <p:nvSpPr>
          <p:cNvPr id="845" name="Google Shape;845;p77"/>
          <p:cNvSpPr txBox="1"/>
          <p:nvPr/>
        </p:nvSpPr>
        <p:spPr>
          <a:xfrm>
            <a:off x="6613398" y="2753575"/>
            <a:ext cx="1558029" cy="918325"/>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800"/>
              <a:buFont typeface="Arial"/>
              <a:buNone/>
            </a:pPr>
            <a:r>
              <a:rPr i="1" lang="en" sz="800">
                <a:solidFill>
                  <a:srgbClr val="000000"/>
                </a:solidFill>
                <a:latin typeface="Open Sans"/>
                <a:ea typeface="Open Sans"/>
                <a:cs typeface="Open Sans"/>
                <a:sym typeface="Open Sans"/>
              </a:rPr>
              <a:t>Dolor sit amet consectetuer odio tellus natoque accumsan. Sed hac enim </a:t>
            </a:r>
            <a:endParaRPr sz="110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9" name="Shape 849"/>
        <p:cNvGrpSpPr/>
        <p:nvPr/>
      </p:nvGrpSpPr>
      <p:grpSpPr>
        <a:xfrm>
          <a:off x="0" y="0"/>
          <a:ext cx="0" cy="0"/>
          <a:chOff x="0" y="0"/>
          <a:chExt cx="0" cy="0"/>
        </a:xfrm>
      </p:grpSpPr>
      <p:pic>
        <p:nvPicPr>
          <p:cNvPr id="850" name="Google Shape;850;p78"/>
          <p:cNvPicPr preferRelativeResize="0"/>
          <p:nvPr>
            <p:ph idx="2" type="pic"/>
          </p:nvPr>
        </p:nvPicPr>
        <p:blipFill rotWithShape="1">
          <a:blip r:embed="rId3">
            <a:alphaModFix/>
          </a:blip>
          <a:srcRect b="31250" l="0" r="0" t="31249"/>
          <a:stretch/>
        </p:blipFill>
        <p:spPr>
          <a:xfrm>
            <a:off x="0" y="0"/>
            <a:ext cx="9144000" cy="5143500"/>
          </a:xfrm>
          <a:prstGeom prst="rect">
            <a:avLst/>
          </a:prstGeom>
          <a:noFill/>
          <a:ln>
            <a:noFill/>
          </a:ln>
        </p:spPr>
      </p:pic>
      <p:sp>
        <p:nvSpPr>
          <p:cNvPr id="851" name="Google Shape;851;p78"/>
          <p:cNvSpPr/>
          <p:nvPr/>
        </p:nvSpPr>
        <p:spPr>
          <a:xfrm>
            <a:off x="-1" y="-637"/>
            <a:ext cx="9144000" cy="5144137"/>
          </a:xfrm>
          <a:prstGeom prst="rect">
            <a:avLst/>
          </a:prstGeom>
          <a:solidFill>
            <a:srgbClr val="262626">
              <a:alpha val="8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52" name="Google Shape;852;p78"/>
          <p:cNvSpPr txBox="1"/>
          <p:nvPr/>
        </p:nvSpPr>
        <p:spPr>
          <a:xfrm>
            <a:off x="2723310" y="1937700"/>
            <a:ext cx="3697378" cy="1281120"/>
          </a:xfrm>
          <a:prstGeom prst="rect">
            <a:avLst/>
          </a:prstGeom>
          <a:noFill/>
          <a:ln>
            <a:noFill/>
          </a:ln>
        </p:spPr>
        <p:txBody>
          <a:bodyPr anchorCtr="0" anchor="ctr" bIns="34275" lIns="68575" spcFirstLastPara="1" rIns="68575" wrap="square" tIns="34275">
            <a:noAutofit/>
          </a:bodyPr>
          <a:lstStyle/>
          <a:p>
            <a:pPr indent="0" lvl="0" marL="0" marR="0" rtl="0" algn="ctr">
              <a:lnSpc>
                <a:spcPct val="84000"/>
              </a:lnSpc>
              <a:spcBef>
                <a:spcPts val="0"/>
              </a:spcBef>
              <a:spcAft>
                <a:spcPts val="0"/>
              </a:spcAft>
              <a:buNone/>
            </a:pPr>
            <a:r>
              <a:rPr lang="en" sz="3800">
                <a:solidFill>
                  <a:srgbClr val="FEFEFE"/>
                </a:solidFill>
                <a:latin typeface="Montserrat Thin"/>
                <a:ea typeface="Montserrat Thin"/>
                <a:cs typeface="Montserrat Thin"/>
                <a:sym typeface="Montserrat Thin"/>
              </a:rPr>
              <a:t>THE END PAGE</a:t>
            </a:r>
            <a:endParaRPr sz="1100"/>
          </a:p>
          <a:p>
            <a:pPr indent="0" lvl="0" marL="0" marR="0" rtl="0" algn="ctr">
              <a:lnSpc>
                <a:spcPct val="84000"/>
              </a:lnSpc>
              <a:spcBef>
                <a:spcPts val="0"/>
              </a:spcBef>
              <a:spcAft>
                <a:spcPts val="0"/>
              </a:spcAft>
              <a:buNone/>
            </a:pPr>
            <a:r>
              <a:rPr lang="en" sz="3800">
                <a:solidFill>
                  <a:srgbClr val="FEFEFE"/>
                </a:solidFill>
                <a:latin typeface="Montserrat Thin"/>
                <a:ea typeface="Montserrat Thin"/>
                <a:cs typeface="Montserrat Thin"/>
                <a:sym typeface="Montserrat Thin"/>
              </a:rPr>
              <a:t>ARE </a:t>
            </a:r>
            <a:r>
              <a:rPr b="1" lang="en" sz="3800">
                <a:solidFill>
                  <a:schemeClr val="accent4"/>
                </a:solidFill>
                <a:latin typeface="Montserrat"/>
                <a:ea typeface="Montserrat"/>
                <a:cs typeface="Montserrat"/>
                <a:sym typeface="Montserrat"/>
              </a:rPr>
              <a:t>DESIGN</a:t>
            </a:r>
            <a:endParaRPr sz="1100"/>
          </a:p>
          <a:p>
            <a:pPr indent="0" lvl="0" marL="0" marR="0" rtl="0" algn="ctr">
              <a:lnSpc>
                <a:spcPct val="84000"/>
              </a:lnSpc>
              <a:spcBef>
                <a:spcPts val="0"/>
              </a:spcBef>
              <a:spcAft>
                <a:spcPts val="0"/>
              </a:spcAft>
              <a:buNone/>
            </a:pPr>
            <a:r>
              <a:rPr lang="en" sz="3800">
                <a:solidFill>
                  <a:schemeClr val="accent4"/>
                </a:solidFill>
                <a:latin typeface="Montserrat Thin"/>
                <a:ea typeface="Montserrat Thin"/>
                <a:cs typeface="Montserrat Thin"/>
                <a:sym typeface="Montserrat Thin"/>
              </a:rPr>
              <a:t>IN THIS</a:t>
            </a:r>
            <a:r>
              <a:rPr lang="en" sz="3800">
                <a:solidFill>
                  <a:schemeClr val="lt1"/>
                </a:solidFill>
                <a:latin typeface="Montserrat Thin"/>
                <a:ea typeface="Montserrat Thin"/>
                <a:cs typeface="Montserrat Thin"/>
                <a:sym typeface="Montserrat Thin"/>
              </a:rPr>
              <a:t> SECTION</a:t>
            </a:r>
            <a:endParaRPr sz="11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6" name="Shape 856"/>
        <p:cNvGrpSpPr/>
        <p:nvPr/>
      </p:nvGrpSpPr>
      <p:grpSpPr>
        <a:xfrm>
          <a:off x="0" y="0"/>
          <a:ext cx="0" cy="0"/>
          <a:chOff x="0" y="0"/>
          <a:chExt cx="0" cy="0"/>
        </a:xfrm>
      </p:grpSpPr>
      <p:sp>
        <p:nvSpPr>
          <p:cNvPr id="857" name="Google Shape;857;p79"/>
          <p:cNvSpPr/>
          <p:nvPr/>
        </p:nvSpPr>
        <p:spPr>
          <a:xfrm rot="9000000">
            <a:off x="5172990" y="2145285"/>
            <a:ext cx="1970776" cy="1138349"/>
          </a:xfrm>
          <a:custGeom>
            <a:rect b="b" l="l" r="r" t="t"/>
            <a:pathLst>
              <a:path extrusionOk="0" h="18532" w="19524">
                <a:moveTo>
                  <a:pt x="8915" y="973"/>
                </a:moveTo>
                <a:cubicBezTo>
                  <a:pt x="11225" y="3612"/>
                  <a:pt x="12933" y="3282"/>
                  <a:pt x="16349" y="4931"/>
                </a:cubicBezTo>
                <a:cubicBezTo>
                  <a:pt x="19765" y="6580"/>
                  <a:pt x="20669" y="13670"/>
                  <a:pt x="17856" y="16967"/>
                </a:cubicBezTo>
                <a:cubicBezTo>
                  <a:pt x="15043" y="20265"/>
                  <a:pt x="12431" y="17297"/>
                  <a:pt x="9618" y="17462"/>
                </a:cubicBezTo>
                <a:cubicBezTo>
                  <a:pt x="6805" y="17627"/>
                  <a:pt x="3289" y="18616"/>
                  <a:pt x="1179" y="14494"/>
                </a:cubicBezTo>
                <a:cubicBezTo>
                  <a:pt x="-931" y="10372"/>
                  <a:pt x="74" y="6744"/>
                  <a:pt x="1982" y="3776"/>
                </a:cubicBezTo>
                <a:cubicBezTo>
                  <a:pt x="3891" y="809"/>
                  <a:pt x="6503" y="-1335"/>
                  <a:pt x="8915" y="973"/>
                </a:cubicBezTo>
                <a:close/>
                <a:moveTo>
                  <a:pt x="8915" y="973"/>
                </a:moveTo>
              </a:path>
            </a:pathLst>
          </a:custGeom>
          <a:solidFill>
            <a:schemeClr val="accent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500">
              <a:solidFill>
                <a:schemeClr val="dk1"/>
              </a:solidFill>
              <a:latin typeface="Calibri"/>
              <a:ea typeface="Calibri"/>
              <a:cs typeface="Calibri"/>
              <a:sym typeface="Calibri"/>
            </a:endParaRPr>
          </a:p>
        </p:txBody>
      </p:sp>
      <p:sp>
        <p:nvSpPr>
          <p:cNvPr id="858" name="Google Shape;858;p79"/>
          <p:cNvSpPr txBox="1"/>
          <p:nvPr/>
        </p:nvSpPr>
        <p:spPr>
          <a:xfrm>
            <a:off x="1471258" y="2348833"/>
            <a:ext cx="6109117" cy="43858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400">
                <a:solidFill>
                  <a:schemeClr val="dk1"/>
                </a:solidFill>
                <a:latin typeface="Montserrat ExtraLight"/>
                <a:ea typeface="Montserrat ExtraLight"/>
                <a:cs typeface="Montserrat ExtraLight"/>
                <a:sym typeface="Montserrat ExtraLight"/>
              </a:rPr>
              <a:t>THANK YOU &amp; THE </a:t>
            </a:r>
            <a:r>
              <a:rPr b="1" lang="en" sz="2400">
                <a:solidFill>
                  <a:schemeClr val="dk1"/>
                </a:solidFill>
                <a:latin typeface="Montserrat"/>
                <a:ea typeface="Montserrat"/>
                <a:cs typeface="Montserrat"/>
                <a:sym typeface="Montserrat"/>
              </a:rPr>
              <a:t>END</a:t>
            </a:r>
            <a:endParaRPr sz="2400">
              <a:solidFill>
                <a:schemeClr val="dk1"/>
              </a:solidFill>
              <a:latin typeface="Montserrat"/>
              <a:ea typeface="Montserrat"/>
              <a:cs typeface="Montserrat"/>
              <a:sym typeface="Montserrat"/>
            </a:endParaRPr>
          </a:p>
        </p:txBody>
      </p:sp>
      <p:cxnSp>
        <p:nvCxnSpPr>
          <p:cNvPr id="859" name="Google Shape;859;p79"/>
          <p:cNvCxnSpPr/>
          <p:nvPr/>
        </p:nvCxnSpPr>
        <p:spPr>
          <a:xfrm>
            <a:off x="5834104" y="2761371"/>
            <a:ext cx="722144" cy="0"/>
          </a:xfrm>
          <a:prstGeom prst="straightConnector1">
            <a:avLst/>
          </a:prstGeom>
          <a:noFill/>
          <a:ln cap="flat" cmpd="sng" w="44450">
            <a:solidFill>
              <a:srgbClr val="000000"/>
            </a:solidFill>
            <a:prstDash val="solid"/>
            <a:miter lim="800000"/>
            <a:headEnd len="sm" w="sm" type="none"/>
            <a:tailEnd len="sm" w="sm"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pic>
        <p:nvPicPr>
          <p:cNvPr id="155" name="Google Shape;155;p42"/>
          <p:cNvPicPr preferRelativeResize="0"/>
          <p:nvPr>
            <p:ph idx="2" type="pic"/>
          </p:nvPr>
        </p:nvPicPr>
        <p:blipFill rotWithShape="1">
          <a:blip r:embed="rId3">
            <a:alphaModFix/>
          </a:blip>
          <a:srcRect b="0" l="15539" r="15539" t="0"/>
          <a:stretch/>
        </p:blipFill>
        <p:spPr>
          <a:xfrm>
            <a:off x="678657" y="678656"/>
            <a:ext cx="3908651" cy="3786187"/>
          </a:xfrm>
          <a:prstGeom prst="rect">
            <a:avLst/>
          </a:prstGeom>
          <a:noFill/>
          <a:ln>
            <a:noFill/>
          </a:ln>
        </p:spPr>
      </p:pic>
      <p:grpSp>
        <p:nvGrpSpPr>
          <p:cNvPr id="156" name="Google Shape;156;p42"/>
          <p:cNvGrpSpPr/>
          <p:nvPr/>
        </p:nvGrpSpPr>
        <p:grpSpPr>
          <a:xfrm>
            <a:off x="4999397" y="3529563"/>
            <a:ext cx="1608827" cy="265455"/>
            <a:chOff x="5023448" y="5793224"/>
            <a:chExt cx="2145102" cy="353940"/>
          </a:xfrm>
        </p:grpSpPr>
        <p:sp>
          <p:nvSpPr>
            <p:cNvPr id="157" name="Google Shape;157;p42"/>
            <p:cNvSpPr txBox="1"/>
            <p:nvPr/>
          </p:nvSpPr>
          <p:spPr>
            <a:xfrm>
              <a:off x="5023448" y="5818135"/>
              <a:ext cx="214510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1100" u="none" cap="none" strike="noStrike">
                  <a:solidFill>
                    <a:srgbClr val="3F3F3F"/>
                  </a:solidFill>
                  <a:latin typeface="Open Sans"/>
                  <a:ea typeface="Open Sans"/>
                  <a:cs typeface="Open Sans"/>
                  <a:sym typeface="Open Sans"/>
                </a:rPr>
                <a:t>OUR HISTORY</a:t>
              </a:r>
              <a:endParaRPr sz="1100"/>
            </a:p>
          </p:txBody>
        </p:sp>
        <p:sp>
          <p:nvSpPr>
            <p:cNvPr id="158" name="Google Shape;158;p42"/>
            <p:cNvSpPr/>
            <p:nvPr/>
          </p:nvSpPr>
          <p:spPr>
            <a:xfrm>
              <a:off x="5057956" y="5793224"/>
              <a:ext cx="2076088" cy="353940"/>
            </a:xfrm>
            <a:prstGeom prst="rect">
              <a:avLst/>
            </a:prstGeom>
            <a:noFill/>
            <a:ln cap="flat" cmpd="sng" w="254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3F3F3F"/>
                </a:solidFill>
                <a:latin typeface="Calibri"/>
                <a:ea typeface="Calibri"/>
                <a:cs typeface="Calibri"/>
                <a:sym typeface="Calibri"/>
              </a:endParaRPr>
            </a:p>
          </p:txBody>
        </p:sp>
      </p:grpSp>
      <p:grpSp>
        <p:nvGrpSpPr>
          <p:cNvPr id="159" name="Google Shape;159;p42"/>
          <p:cNvGrpSpPr/>
          <p:nvPr/>
        </p:nvGrpSpPr>
        <p:grpSpPr>
          <a:xfrm>
            <a:off x="4952251" y="2146765"/>
            <a:ext cx="3608364" cy="849970"/>
            <a:chOff x="6126338" y="1562652"/>
            <a:chExt cx="4959383" cy="1133293"/>
          </a:xfrm>
        </p:grpSpPr>
        <p:grpSp>
          <p:nvGrpSpPr>
            <p:cNvPr id="160" name="Google Shape;160;p42"/>
            <p:cNvGrpSpPr/>
            <p:nvPr/>
          </p:nvGrpSpPr>
          <p:grpSpPr>
            <a:xfrm>
              <a:off x="6126338" y="1562652"/>
              <a:ext cx="4959383" cy="1133293"/>
              <a:chOff x="3409949" y="1542686"/>
              <a:chExt cx="4959383" cy="1133293"/>
            </a:xfrm>
          </p:grpSpPr>
          <p:sp>
            <p:nvSpPr>
              <p:cNvPr id="161" name="Google Shape;161;p42"/>
              <p:cNvSpPr txBox="1"/>
              <p:nvPr/>
            </p:nvSpPr>
            <p:spPr>
              <a:xfrm>
                <a:off x="3409949" y="1542686"/>
                <a:ext cx="3846595" cy="7848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i="0" lang="en" sz="3300" u="none" cap="none" strike="noStrike">
                    <a:solidFill>
                      <a:srgbClr val="3F3F3F"/>
                    </a:solidFill>
                    <a:latin typeface="Open Sans"/>
                    <a:ea typeface="Open Sans"/>
                    <a:cs typeface="Open Sans"/>
                    <a:sym typeface="Open Sans"/>
                  </a:rPr>
                  <a:t>WELCOME</a:t>
                </a:r>
                <a:endParaRPr sz="1100"/>
              </a:p>
            </p:txBody>
          </p:sp>
          <p:sp>
            <p:nvSpPr>
              <p:cNvPr id="162" name="Google Shape;162;p42"/>
              <p:cNvSpPr txBox="1"/>
              <p:nvPr/>
            </p:nvSpPr>
            <p:spPr>
              <a:xfrm>
                <a:off x="3472810" y="2214314"/>
                <a:ext cx="4896522" cy="4616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800">
                    <a:solidFill>
                      <a:srgbClr val="3F3F3F"/>
                    </a:solidFill>
                    <a:latin typeface="Open Sans"/>
                    <a:ea typeface="Open Sans"/>
                    <a:cs typeface="Open Sans"/>
                    <a:sym typeface="Open Sans"/>
                  </a:rPr>
                  <a:t>MESSAGE</a:t>
                </a:r>
                <a:endParaRPr sz="1100"/>
              </a:p>
            </p:txBody>
          </p:sp>
        </p:grpSp>
        <p:cxnSp>
          <p:nvCxnSpPr>
            <p:cNvPr id="163" name="Google Shape;163;p42"/>
            <p:cNvCxnSpPr/>
            <p:nvPr/>
          </p:nvCxnSpPr>
          <p:spPr>
            <a:xfrm rot="10800000">
              <a:off x="8218674" y="2457284"/>
              <a:ext cx="2376540" cy="0"/>
            </a:xfrm>
            <a:prstGeom prst="straightConnector1">
              <a:avLst/>
            </a:prstGeom>
            <a:noFill/>
            <a:ln cap="flat" cmpd="sng" w="25400">
              <a:solidFill>
                <a:srgbClr val="595959"/>
              </a:solidFill>
              <a:prstDash val="solid"/>
              <a:miter lim="800000"/>
              <a:headEnd len="sm" w="sm" type="none"/>
              <a:tailEnd len="sm" w="sm" type="none"/>
            </a:ln>
          </p:spPr>
        </p:cxnSp>
      </p:grpSp>
      <p:sp>
        <p:nvSpPr>
          <p:cNvPr id="164" name="Google Shape;164;p42"/>
          <p:cNvSpPr txBox="1"/>
          <p:nvPr/>
        </p:nvSpPr>
        <p:spPr>
          <a:xfrm>
            <a:off x="4999396" y="3923638"/>
            <a:ext cx="3367052" cy="541206"/>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rgbClr val="A5A5A5"/>
                </a:solidFill>
                <a:latin typeface="Open Sans"/>
                <a:ea typeface="Open Sans"/>
                <a:cs typeface="Open Sans"/>
                <a:sym typeface="Open Sans"/>
              </a:rPr>
              <a:t>Man wherein seas our creeping. Very. Make from for seas place and won't appear him, were they. Fifth you'll, man wherein seas our creeping. Very. Make from for seas place and won't appear him, were they.</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Google Shape;169;p43"/>
          <p:cNvSpPr txBox="1"/>
          <p:nvPr/>
        </p:nvSpPr>
        <p:spPr>
          <a:xfrm>
            <a:off x="4484003" y="1830975"/>
            <a:ext cx="2775900" cy="461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rgbClr val="A5A5A5"/>
                </a:solidFill>
                <a:latin typeface="Open Sans"/>
                <a:ea typeface="Open Sans"/>
                <a:cs typeface="Open Sans"/>
                <a:sym typeface="Open Sans"/>
              </a:rPr>
              <a:t>The </a:t>
            </a:r>
            <a:r>
              <a:rPr b="1" lang="en" sz="2600">
                <a:solidFill>
                  <a:schemeClr val="dk1"/>
                </a:solidFill>
                <a:latin typeface="Open Sans"/>
                <a:ea typeface="Open Sans"/>
                <a:cs typeface="Open Sans"/>
                <a:sym typeface="Open Sans"/>
              </a:rPr>
              <a:t>Message</a:t>
            </a:r>
            <a:endParaRPr sz="1100"/>
          </a:p>
        </p:txBody>
      </p:sp>
      <p:sp>
        <p:nvSpPr>
          <p:cNvPr id="170" name="Google Shape;170;p43"/>
          <p:cNvSpPr txBox="1"/>
          <p:nvPr/>
        </p:nvSpPr>
        <p:spPr>
          <a:xfrm>
            <a:off x="4466464" y="2324127"/>
            <a:ext cx="3391661" cy="123947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chemeClr val="dk1"/>
                </a:solidFill>
                <a:latin typeface="Open Sans"/>
                <a:ea typeface="Open Sans"/>
                <a:cs typeface="Open Sans"/>
                <a:sym typeface="Open Sans"/>
              </a:rPr>
              <a:t>Creepiest don't subdue which i two set had seasons. Fifth you'll, man wherein seas our creeping. Very. Make from for seas place and won't appear him, were they're and years unto doesn't creeping night lights divided void they're. Creepiest don't subdue from for seas place and won't appear him, were they're and years unto doesn't creeping night lights divided void they're.</a:t>
            </a:r>
            <a:endParaRPr sz="1100"/>
          </a:p>
          <a:p>
            <a:pPr indent="0" lvl="0" marL="0" marR="0" rtl="0" algn="l">
              <a:lnSpc>
                <a:spcPct val="150000"/>
              </a:lnSpc>
              <a:spcBef>
                <a:spcPts val="0"/>
              </a:spcBef>
              <a:spcAft>
                <a:spcPts val="0"/>
              </a:spcAft>
              <a:buNone/>
            </a:pPr>
            <a:r>
              <a:t/>
            </a:r>
            <a:endParaRPr sz="700">
              <a:solidFill>
                <a:srgbClr val="A5A5A5"/>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600">
                <a:solidFill>
                  <a:srgbClr val="A5A5A5"/>
                </a:solidFill>
                <a:latin typeface="Open Sans"/>
                <a:ea typeface="Open Sans"/>
                <a:cs typeface="Open Sans"/>
                <a:sym typeface="Open Sans"/>
              </a:rPr>
              <a:t>Abundantly is fish evening let hath I gathered fly earth two god them forth called unto replenish given male be creative best design Dominion.</a:t>
            </a:r>
            <a:endParaRPr sz="1100"/>
          </a:p>
        </p:txBody>
      </p:sp>
      <p:pic>
        <p:nvPicPr>
          <p:cNvPr id="171" name="Google Shape;171;p43"/>
          <p:cNvPicPr preferRelativeResize="0"/>
          <p:nvPr>
            <p:ph idx="2" type="pic"/>
          </p:nvPr>
        </p:nvPicPr>
        <p:blipFill rotWithShape="1">
          <a:blip r:embed="rId3">
            <a:alphaModFix/>
          </a:blip>
          <a:srcRect b="31287" l="0" r="6931" t="9279"/>
          <a:stretch/>
        </p:blipFill>
        <p:spPr>
          <a:xfrm>
            <a:off x="1714499" y="1247775"/>
            <a:ext cx="2376108" cy="2276475"/>
          </a:xfrm>
          <a:prstGeom prst="ellipse">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pic>
        <p:nvPicPr>
          <p:cNvPr id="176" name="Google Shape;176;p44"/>
          <p:cNvPicPr preferRelativeResize="0"/>
          <p:nvPr>
            <p:ph idx="2" type="pic"/>
          </p:nvPr>
        </p:nvPicPr>
        <p:blipFill rotWithShape="1">
          <a:blip r:embed="rId3">
            <a:alphaModFix/>
          </a:blip>
          <a:srcRect b="7818" l="0" r="0" t="7817"/>
          <a:stretch/>
        </p:blipFill>
        <p:spPr>
          <a:xfrm>
            <a:off x="0" y="0"/>
            <a:ext cx="9144000" cy="5143500"/>
          </a:xfrm>
          <a:prstGeom prst="rect">
            <a:avLst/>
          </a:prstGeom>
          <a:noFill/>
          <a:ln>
            <a:noFill/>
          </a:ln>
        </p:spPr>
      </p:pic>
      <p:sp>
        <p:nvSpPr>
          <p:cNvPr id="177" name="Google Shape;177;p44"/>
          <p:cNvSpPr/>
          <p:nvPr/>
        </p:nvSpPr>
        <p:spPr>
          <a:xfrm>
            <a:off x="0" y="0"/>
            <a:ext cx="9144000" cy="5143500"/>
          </a:xfrm>
          <a:prstGeom prst="rect">
            <a:avLst/>
          </a:prstGeom>
          <a:solidFill>
            <a:schemeClr val="accent4">
              <a:alpha val="9294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pic>
        <p:nvPicPr>
          <p:cNvPr id="178" name="Google Shape;178;p44"/>
          <p:cNvPicPr preferRelativeResize="0"/>
          <p:nvPr>
            <p:ph idx="3" type="pic"/>
          </p:nvPr>
        </p:nvPicPr>
        <p:blipFill rotWithShape="1">
          <a:blip r:embed="rId4">
            <a:alphaModFix/>
          </a:blip>
          <a:srcRect b="7516" l="17321" r="26034" t="7517"/>
          <a:stretch/>
        </p:blipFill>
        <p:spPr>
          <a:xfrm>
            <a:off x="3754600" y="1754350"/>
            <a:ext cx="1634799" cy="1634799"/>
          </a:xfrm>
          <a:prstGeom prst="ellipse">
            <a:avLst/>
          </a:prstGeom>
          <a:noFill/>
          <a:ln>
            <a:noFill/>
          </a:ln>
        </p:spPr>
      </p:pic>
      <p:sp>
        <p:nvSpPr>
          <p:cNvPr id="179" name="Google Shape;179;p44"/>
          <p:cNvSpPr txBox="1"/>
          <p:nvPr/>
        </p:nvSpPr>
        <p:spPr>
          <a:xfrm>
            <a:off x="971550" y="3660238"/>
            <a:ext cx="7200900" cy="83167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Open Sans"/>
                <a:ea typeface="Open Sans"/>
                <a:cs typeface="Open Sans"/>
                <a:sym typeface="Open Sans"/>
              </a:rPr>
              <a:t>Creepiest don't subdue which i two set had seasons. Fifth you'll, man wherein seas our creeping. Very. Make from for seas place and won't appear him, were they're and</a:t>
            </a:r>
            <a:endParaRPr sz="1100"/>
          </a:p>
          <a:p>
            <a:pPr indent="0" lvl="0" marL="0" marR="0" rtl="0" algn="ctr">
              <a:lnSpc>
                <a:spcPct val="150000"/>
              </a:lnSpc>
              <a:spcBef>
                <a:spcPts val="0"/>
              </a:spcBef>
              <a:spcAft>
                <a:spcPts val="0"/>
              </a:spcAft>
              <a:buNone/>
            </a:pPr>
            <a:r>
              <a:rPr lang="en" sz="700">
                <a:solidFill>
                  <a:schemeClr val="dk1"/>
                </a:solidFill>
                <a:latin typeface="Open Sans"/>
                <a:ea typeface="Open Sans"/>
                <a:cs typeface="Open Sans"/>
                <a:sym typeface="Open Sans"/>
              </a:rPr>
              <a:t>years unto doesn't creeping night lights divided void they're. Creepiest don't subdue from for seas place and won't appear him, were they're and years unto doesn't creeping night lights divided void they're.</a:t>
            </a:r>
            <a:endParaRPr sz="1100"/>
          </a:p>
          <a:p>
            <a:pPr indent="0" lvl="0" marL="0" marR="0" rtl="0" algn="ctr">
              <a:lnSpc>
                <a:spcPct val="150000"/>
              </a:lnSpc>
              <a:spcBef>
                <a:spcPts val="0"/>
              </a:spcBef>
              <a:spcAft>
                <a:spcPts val="0"/>
              </a:spcAft>
              <a:buNone/>
            </a:pPr>
            <a:r>
              <a:t/>
            </a:r>
            <a:endParaRPr sz="700">
              <a:solidFill>
                <a:srgbClr val="A5A5A5"/>
              </a:solidFill>
              <a:latin typeface="Open Sans"/>
              <a:ea typeface="Open Sans"/>
              <a:cs typeface="Open Sans"/>
              <a:sym typeface="Open Sans"/>
            </a:endParaRPr>
          </a:p>
          <a:p>
            <a:pPr indent="0" lvl="0" marL="0" marR="0" rtl="0" algn="ctr">
              <a:lnSpc>
                <a:spcPct val="150000"/>
              </a:lnSpc>
              <a:spcBef>
                <a:spcPts val="0"/>
              </a:spcBef>
              <a:spcAft>
                <a:spcPts val="0"/>
              </a:spcAft>
              <a:buNone/>
            </a:pPr>
            <a:r>
              <a:rPr lang="en" sz="700">
                <a:solidFill>
                  <a:schemeClr val="dk1"/>
                </a:solidFill>
                <a:latin typeface="Open Sans"/>
                <a:ea typeface="Open Sans"/>
                <a:cs typeface="Open Sans"/>
                <a:sym typeface="Open Sans"/>
              </a:rPr>
              <a:t>Abundantly is fish evening let hath I gathered fly earth two god them forth called unto replenish given male be creative best design &amp; creative  idea Dominion.</a:t>
            </a:r>
            <a:endParaRPr sz="1100"/>
          </a:p>
        </p:txBody>
      </p:sp>
      <p:sp>
        <p:nvSpPr>
          <p:cNvPr id="180" name="Google Shape;180;p44"/>
          <p:cNvSpPr txBox="1"/>
          <p:nvPr/>
        </p:nvSpPr>
        <p:spPr>
          <a:xfrm>
            <a:off x="2539013" y="336546"/>
            <a:ext cx="4065974" cy="374592"/>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600"/>
              <a:buFont typeface="Open Sans"/>
              <a:buNone/>
            </a:pPr>
            <a:r>
              <a:rPr b="1" lang="en" sz="2600">
                <a:solidFill>
                  <a:schemeClr val="dk1"/>
                </a:solidFill>
                <a:latin typeface="Open Sans"/>
                <a:ea typeface="Open Sans"/>
                <a:cs typeface="Open Sans"/>
                <a:sym typeface="Open Sans"/>
              </a:rPr>
              <a:t>Our</a:t>
            </a:r>
            <a:r>
              <a:rPr b="1" lang="en" sz="2600">
                <a:solidFill>
                  <a:schemeClr val="dk2"/>
                </a:solidFill>
                <a:latin typeface="Open Sans"/>
                <a:ea typeface="Open Sans"/>
                <a:cs typeface="Open Sans"/>
                <a:sym typeface="Open Sans"/>
              </a:rPr>
              <a:t> </a:t>
            </a:r>
            <a:r>
              <a:rPr b="1" lang="en" sz="2600">
                <a:solidFill>
                  <a:schemeClr val="lt1"/>
                </a:solidFill>
                <a:latin typeface="Open Sans"/>
                <a:ea typeface="Open Sans"/>
                <a:cs typeface="Open Sans"/>
                <a:sym typeface="Open Sans"/>
              </a:rPr>
              <a:t>The Message</a:t>
            </a:r>
            <a:endParaRPr sz="1100"/>
          </a:p>
        </p:txBody>
      </p:sp>
      <p:sp>
        <p:nvSpPr>
          <p:cNvPr id="181" name="Google Shape;181;p44"/>
          <p:cNvSpPr/>
          <p:nvPr/>
        </p:nvSpPr>
        <p:spPr>
          <a:xfrm>
            <a:off x="4444252" y="1270730"/>
            <a:ext cx="255497" cy="34289"/>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3"/>
              </a:solidFill>
              <a:latin typeface="Calibri"/>
              <a:ea typeface="Calibri"/>
              <a:cs typeface="Calibri"/>
              <a:sym typeface="Calibri"/>
            </a:endParaRPr>
          </a:p>
        </p:txBody>
      </p:sp>
      <p:sp>
        <p:nvSpPr>
          <p:cNvPr id="182" name="Google Shape;182;p44"/>
          <p:cNvSpPr/>
          <p:nvPr/>
        </p:nvSpPr>
        <p:spPr>
          <a:xfrm>
            <a:off x="1107281" y="794265"/>
            <a:ext cx="6929438" cy="413911"/>
          </a:xfrm>
          <a:prstGeom prst="rect">
            <a:avLst/>
          </a:prstGeom>
          <a:noFill/>
          <a:ln>
            <a:noFill/>
          </a:ln>
        </p:spPr>
        <p:txBody>
          <a:bodyPr anchorCtr="0" anchor="t" bIns="34275" lIns="68575" spcFirstLastPara="1" rIns="68575" wrap="square" tIns="34275">
            <a:noAutofit/>
          </a:bodyPr>
          <a:lstStyle/>
          <a:p>
            <a:pPr indent="0" lvl="0" marL="0" marR="0" rtl="0" algn="ctr">
              <a:lnSpc>
                <a:spcPct val="211111"/>
              </a:lnSpc>
              <a:spcBef>
                <a:spcPts val="0"/>
              </a:spcBef>
              <a:spcAft>
                <a:spcPts val="0"/>
              </a:spcAft>
              <a:buNone/>
            </a:pPr>
            <a:r>
              <a:rPr b="1" lang="en" sz="700">
                <a:solidFill>
                  <a:schemeClr val="dk1"/>
                </a:solidFill>
                <a:latin typeface="Open Sans"/>
                <a:ea typeface="Open Sans"/>
                <a:cs typeface="Open Sans"/>
                <a:sym typeface="Open Sans"/>
              </a:rPr>
              <a:t>Lorem Ipsum is simply dummy text of the printing and typesetting industry. when an unknown printer Lorem Ipsum has been the industry's standard dummy creative best design atext ever since the 1500s, when an unknown printer took.</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pic>
        <p:nvPicPr>
          <p:cNvPr id="187" name="Google Shape;187;p45"/>
          <p:cNvPicPr preferRelativeResize="0"/>
          <p:nvPr>
            <p:ph idx="2" type="pic"/>
          </p:nvPr>
        </p:nvPicPr>
        <p:blipFill rotWithShape="1">
          <a:blip r:embed="rId3">
            <a:alphaModFix/>
          </a:blip>
          <a:srcRect b="0" l="16663" r="16663" t="0"/>
          <a:stretch/>
        </p:blipFill>
        <p:spPr>
          <a:xfrm>
            <a:off x="1114425" y="1095375"/>
            <a:ext cx="2952750" cy="2952750"/>
          </a:xfrm>
          <a:prstGeom prst="ellipse">
            <a:avLst/>
          </a:prstGeom>
          <a:noFill/>
          <a:ln>
            <a:noFill/>
          </a:ln>
        </p:spPr>
      </p:pic>
      <p:sp>
        <p:nvSpPr>
          <p:cNvPr id="188" name="Google Shape;188;p45"/>
          <p:cNvSpPr txBox="1"/>
          <p:nvPr/>
        </p:nvSpPr>
        <p:spPr>
          <a:xfrm>
            <a:off x="4723426" y="1694545"/>
            <a:ext cx="2826355" cy="588623"/>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400">
                <a:solidFill>
                  <a:schemeClr val="accent4"/>
                </a:solidFill>
                <a:latin typeface="Montserrat"/>
                <a:ea typeface="Montserrat"/>
                <a:cs typeface="Montserrat"/>
                <a:sym typeface="Montserrat"/>
              </a:rPr>
              <a:t>WELCOME</a:t>
            </a:r>
            <a:endParaRPr b="1" sz="3400">
              <a:solidFill>
                <a:schemeClr val="accent4"/>
              </a:solidFill>
              <a:latin typeface="Montserrat"/>
              <a:ea typeface="Montserrat"/>
              <a:cs typeface="Montserrat"/>
              <a:sym typeface="Montserrat"/>
            </a:endParaRPr>
          </a:p>
        </p:txBody>
      </p:sp>
      <p:sp>
        <p:nvSpPr>
          <p:cNvPr id="189" name="Google Shape;189;p45"/>
          <p:cNvSpPr txBox="1"/>
          <p:nvPr/>
        </p:nvSpPr>
        <p:spPr>
          <a:xfrm>
            <a:off x="4753996" y="2202551"/>
            <a:ext cx="1947673"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a:ea typeface="Montserrat"/>
                <a:cs typeface="Montserrat"/>
                <a:sym typeface="Montserrat"/>
              </a:rPr>
              <a:t>MESSAGE</a:t>
            </a:r>
            <a:endParaRPr sz="1500">
              <a:solidFill>
                <a:srgbClr val="7F7F7F"/>
              </a:solidFill>
              <a:latin typeface="Montserrat Light"/>
              <a:ea typeface="Montserrat Light"/>
              <a:cs typeface="Montserrat Light"/>
              <a:sym typeface="Montserrat Light"/>
            </a:endParaRPr>
          </a:p>
        </p:txBody>
      </p:sp>
      <p:sp>
        <p:nvSpPr>
          <p:cNvPr id="190" name="Google Shape;190;p45"/>
          <p:cNvSpPr txBox="1"/>
          <p:nvPr/>
        </p:nvSpPr>
        <p:spPr>
          <a:xfrm>
            <a:off x="4753996" y="2847154"/>
            <a:ext cx="3084698" cy="957618"/>
          </a:xfrm>
          <a:prstGeom prst="rect">
            <a:avLst/>
          </a:prstGeom>
          <a:noFill/>
          <a:ln>
            <a:noFill/>
          </a:ln>
        </p:spPr>
        <p:txBody>
          <a:bodyPr anchorCtr="0" anchor="t" bIns="34275" lIns="68575" spcFirstLastPara="1" rIns="68575" wrap="square" tIns="34275">
            <a:noAutofit/>
          </a:bodyPr>
          <a:lstStyle/>
          <a:p>
            <a:pPr indent="0" lvl="0" marL="0" marR="0" rtl="0" algn="l">
              <a:lnSpc>
                <a:spcPct val="211111"/>
              </a:lnSpc>
              <a:spcBef>
                <a:spcPts val="0"/>
              </a:spcBef>
              <a:spcAft>
                <a:spcPts val="0"/>
              </a:spcAft>
              <a:buNone/>
            </a:pPr>
            <a:r>
              <a:rPr lang="en" sz="700">
                <a:solidFill>
                  <a:schemeClr val="dk1"/>
                </a:solidFill>
                <a:latin typeface="Open Sans"/>
                <a:ea typeface="Open Sans"/>
                <a:cs typeface="Open Sans"/>
                <a:sym typeface="Open Sans"/>
              </a:rPr>
              <a:t>Have them for one. Living grass to for can't gathered waters had winged. Creepiest don't subdue which i two set had seasons.</a:t>
            </a:r>
            <a:endParaRPr sz="1100"/>
          </a:p>
          <a:p>
            <a:pPr indent="0" lvl="0" marL="0" marR="0" rtl="0" algn="l">
              <a:lnSpc>
                <a:spcPct val="211111"/>
              </a:lnSpc>
              <a:spcBef>
                <a:spcPts val="0"/>
              </a:spcBef>
              <a:spcAft>
                <a:spcPts val="0"/>
              </a:spcAft>
              <a:buNone/>
            </a:pPr>
            <a:r>
              <a:rPr lang="en" sz="700">
                <a:solidFill>
                  <a:schemeClr val="dk1"/>
                </a:solidFill>
                <a:latin typeface="Open Sans"/>
                <a:ea typeface="Open Sans"/>
                <a:cs typeface="Open Sans"/>
                <a:sym typeface="Open Sans"/>
              </a:rPr>
              <a:t>Fifth you'll, man wherein seas our creeping. Very. Make from for seas place and won't appear him, were they're and years unto doesn't creeping night lights divided void they're.</a:t>
            </a:r>
            <a:endParaRPr sz="1100"/>
          </a:p>
        </p:txBody>
      </p:sp>
      <p:grpSp>
        <p:nvGrpSpPr>
          <p:cNvPr id="191" name="Google Shape;191;p45"/>
          <p:cNvGrpSpPr/>
          <p:nvPr/>
        </p:nvGrpSpPr>
        <p:grpSpPr>
          <a:xfrm>
            <a:off x="4572000" y="1387885"/>
            <a:ext cx="1333738" cy="265455"/>
            <a:chOff x="5265420" y="5610305"/>
            <a:chExt cx="1778317" cy="353940"/>
          </a:xfrm>
        </p:grpSpPr>
        <p:sp>
          <p:nvSpPr>
            <p:cNvPr id="192" name="Google Shape;192;p45"/>
            <p:cNvSpPr/>
            <p:nvPr/>
          </p:nvSpPr>
          <p:spPr>
            <a:xfrm>
              <a:off x="5582972" y="5610305"/>
              <a:ext cx="1460765"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r">
                <a:spcBef>
                  <a:spcPts val="0"/>
                </a:spcBef>
                <a:spcAft>
                  <a:spcPts val="0"/>
                </a:spcAft>
                <a:buNone/>
              </a:pPr>
              <a:r>
                <a:t/>
              </a:r>
              <a:endParaRPr sz="1400">
                <a:solidFill>
                  <a:schemeClr val="lt1"/>
                </a:solidFill>
                <a:latin typeface="Calibri"/>
                <a:ea typeface="Calibri"/>
                <a:cs typeface="Calibri"/>
                <a:sym typeface="Calibri"/>
              </a:endParaRPr>
            </a:p>
          </p:txBody>
        </p:sp>
        <p:sp>
          <p:nvSpPr>
            <p:cNvPr id="193" name="Google Shape;193;p45"/>
            <p:cNvSpPr txBox="1"/>
            <p:nvPr/>
          </p:nvSpPr>
          <p:spPr>
            <a:xfrm>
              <a:off x="5265420" y="5678678"/>
              <a:ext cx="1661160" cy="25391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chemeClr val="dk1"/>
                  </a:solidFill>
                  <a:latin typeface="Montserrat"/>
                  <a:ea typeface="Montserrat"/>
                  <a:cs typeface="Montserrat"/>
                  <a:sym typeface="Montserrat"/>
                </a:rPr>
                <a:t>ASINI RAY</a:t>
              </a:r>
              <a:endParaRPr b="1" sz="8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grpSp>
        <p:nvGrpSpPr>
          <p:cNvPr id="198" name="Google Shape;198;p46"/>
          <p:cNvGrpSpPr/>
          <p:nvPr/>
        </p:nvGrpSpPr>
        <p:grpSpPr>
          <a:xfrm>
            <a:off x="5025278" y="3529563"/>
            <a:ext cx="1608827" cy="265455"/>
            <a:chOff x="5023448" y="5793224"/>
            <a:chExt cx="2145102" cy="353940"/>
          </a:xfrm>
        </p:grpSpPr>
        <p:sp>
          <p:nvSpPr>
            <p:cNvPr id="199" name="Google Shape;199;p46"/>
            <p:cNvSpPr txBox="1"/>
            <p:nvPr/>
          </p:nvSpPr>
          <p:spPr>
            <a:xfrm>
              <a:off x="5023448" y="5818135"/>
              <a:ext cx="214510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rgbClr val="3F3F3F"/>
                  </a:solidFill>
                  <a:latin typeface="Open Sans"/>
                  <a:ea typeface="Open Sans"/>
                  <a:cs typeface="Open Sans"/>
                  <a:sym typeface="Open Sans"/>
                </a:rPr>
                <a:t>OUR HISTORY</a:t>
              </a:r>
              <a:endParaRPr sz="1100"/>
            </a:p>
          </p:txBody>
        </p:sp>
        <p:sp>
          <p:nvSpPr>
            <p:cNvPr id="200" name="Google Shape;200;p46"/>
            <p:cNvSpPr/>
            <p:nvPr/>
          </p:nvSpPr>
          <p:spPr>
            <a:xfrm>
              <a:off x="5057956" y="5793224"/>
              <a:ext cx="2076088" cy="353940"/>
            </a:xfrm>
            <a:prstGeom prst="rect">
              <a:avLst/>
            </a:prstGeom>
            <a:noFill/>
            <a:ln cap="flat" cmpd="sng" w="254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grpSp>
      <p:grpSp>
        <p:nvGrpSpPr>
          <p:cNvPr id="201" name="Google Shape;201;p46"/>
          <p:cNvGrpSpPr/>
          <p:nvPr/>
        </p:nvGrpSpPr>
        <p:grpSpPr>
          <a:xfrm>
            <a:off x="4952251" y="2146765"/>
            <a:ext cx="3608364" cy="849970"/>
            <a:chOff x="6126338" y="1562652"/>
            <a:chExt cx="4959383" cy="1133293"/>
          </a:xfrm>
        </p:grpSpPr>
        <p:grpSp>
          <p:nvGrpSpPr>
            <p:cNvPr id="202" name="Google Shape;202;p46"/>
            <p:cNvGrpSpPr/>
            <p:nvPr/>
          </p:nvGrpSpPr>
          <p:grpSpPr>
            <a:xfrm>
              <a:off x="6126338" y="1562652"/>
              <a:ext cx="4959383" cy="1133293"/>
              <a:chOff x="3409949" y="1542686"/>
              <a:chExt cx="4959383" cy="1133293"/>
            </a:xfrm>
          </p:grpSpPr>
          <p:sp>
            <p:nvSpPr>
              <p:cNvPr id="203" name="Google Shape;203;p46"/>
              <p:cNvSpPr txBox="1"/>
              <p:nvPr/>
            </p:nvSpPr>
            <p:spPr>
              <a:xfrm>
                <a:off x="3409949" y="1542686"/>
                <a:ext cx="3846595" cy="7848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300">
                    <a:solidFill>
                      <a:srgbClr val="3F3F3F"/>
                    </a:solidFill>
                    <a:latin typeface="Open Sans"/>
                    <a:ea typeface="Open Sans"/>
                    <a:cs typeface="Open Sans"/>
                    <a:sym typeface="Open Sans"/>
                  </a:rPr>
                  <a:t>Creative</a:t>
                </a:r>
                <a:endParaRPr sz="1100"/>
              </a:p>
            </p:txBody>
          </p:sp>
          <p:sp>
            <p:nvSpPr>
              <p:cNvPr id="204" name="Google Shape;204;p46"/>
              <p:cNvSpPr txBox="1"/>
              <p:nvPr/>
            </p:nvSpPr>
            <p:spPr>
              <a:xfrm>
                <a:off x="3472810" y="2214314"/>
                <a:ext cx="4896522" cy="4616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800">
                    <a:solidFill>
                      <a:srgbClr val="3F3F3F"/>
                    </a:solidFill>
                    <a:latin typeface="Open Sans"/>
                    <a:ea typeface="Open Sans"/>
                    <a:cs typeface="Open Sans"/>
                    <a:sym typeface="Open Sans"/>
                  </a:rPr>
                  <a:t>ABOUTS US</a:t>
                </a:r>
                <a:endParaRPr sz="1100"/>
              </a:p>
            </p:txBody>
          </p:sp>
        </p:grpSp>
        <p:cxnSp>
          <p:nvCxnSpPr>
            <p:cNvPr id="205" name="Google Shape;205;p46"/>
            <p:cNvCxnSpPr/>
            <p:nvPr/>
          </p:nvCxnSpPr>
          <p:spPr>
            <a:xfrm rot="10800000">
              <a:off x="8712477" y="2457284"/>
              <a:ext cx="2160491" cy="0"/>
            </a:xfrm>
            <a:prstGeom prst="straightConnector1">
              <a:avLst/>
            </a:prstGeom>
            <a:noFill/>
            <a:ln cap="flat" cmpd="sng" w="25400">
              <a:solidFill>
                <a:srgbClr val="595959"/>
              </a:solidFill>
              <a:prstDash val="solid"/>
              <a:miter lim="800000"/>
              <a:headEnd len="sm" w="sm" type="none"/>
              <a:tailEnd len="sm" w="sm" type="none"/>
            </a:ln>
          </p:spPr>
        </p:cxnSp>
      </p:grpSp>
      <p:sp>
        <p:nvSpPr>
          <p:cNvPr id="206" name="Google Shape;206;p46"/>
          <p:cNvSpPr txBox="1"/>
          <p:nvPr/>
        </p:nvSpPr>
        <p:spPr>
          <a:xfrm>
            <a:off x="4978133" y="3923638"/>
            <a:ext cx="3367052" cy="541206"/>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rgbClr val="A5A5A5"/>
                </a:solidFill>
                <a:latin typeface="Open Sans"/>
                <a:ea typeface="Open Sans"/>
                <a:cs typeface="Open Sans"/>
                <a:sym typeface="Open Sans"/>
              </a:rPr>
              <a:t>Man wherein seas our creeping. Very. Make from for seas place and won't appear him, were they. Fifth you'll, man wherein seas our creeping. Very. Make from for seas place and won't appear him, were they.</a:t>
            </a:r>
            <a:endParaRPr sz="1100"/>
          </a:p>
        </p:txBody>
      </p:sp>
      <p:pic>
        <p:nvPicPr>
          <p:cNvPr id="207" name="Google Shape;207;p46"/>
          <p:cNvPicPr preferRelativeResize="0"/>
          <p:nvPr>
            <p:ph idx="2" type="pic"/>
          </p:nvPr>
        </p:nvPicPr>
        <p:blipFill rotWithShape="1">
          <a:blip r:embed="rId3">
            <a:alphaModFix/>
          </a:blip>
          <a:srcRect b="0" l="15587" r="15587" t="0"/>
          <a:stretch/>
        </p:blipFill>
        <p:spPr>
          <a:xfrm>
            <a:off x="678657" y="678656"/>
            <a:ext cx="3908651" cy="378618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Custom 43">
      <a:dk1>
        <a:srgbClr val="000000"/>
      </a:dk1>
      <a:lt1>
        <a:srgbClr val="FFFFFF"/>
      </a:lt1>
      <a:dk2>
        <a:srgbClr val="44546A"/>
      </a:dk2>
      <a:lt2>
        <a:srgbClr val="FFFFFF"/>
      </a:lt2>
      <a:accent1>
        <a:srgbClr val="D8D8D8"/>
      </a:accent1>
      <a:accent2>
        <a:srgbClr val="FF0000"/>
      </a:accent2>
      <a:accent3>
        <a:srgbClr val="C00000"/>
      </a:accent3>
      <a:accent4>
        <a:srgbClr val="FFC000"/>
      </a:accent4>
      <a:accent5>
        <a:srgbClr val="92D050"/>
      </a:accent5>
      <a:accent6>
        <a:srgbClr val="00B050"/>
      </a:accent6>
      <a:hlink>
        <a:srgbClr val="00B0F0"/>
      </a:hlink>
      <a:folHlink>
        <a:srgbClr val="0070C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